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05" r:id="rId2"/>
    <p:sldMasterId id="2147483825" r:id="rId3"/>
  </p:sldMasterIdLst>
  <p:notesMasterIdLst>
    <p:notesMasterId r:id="rId12"/>
  </p:notesMasterIdLst>
  <p:handoutMasterIdLst>
    <p:handoutMasterId r:id="rId13"/>
  </p:handoutMasterIdLst>
  <p:sldIdLst>
    <p:sldId id="370" r:id="rId4"/>
    <p:sldId id="392" r:id="rId5"/>
    <p:sldId id="378" r:id="rId6"/>
    <p:sldId id="355" r:id="rId7"/>
    <p:sldId id="371" r:id="rId8"/>
    <p:sldId id="356" r:id="rId9"/>
    <p:sldId id="388" r:id="rId10"/>
    <p:sldId id="369" r:id="rId11"/>
  </p:sldIdLst>
  <p:sldSz cx="9144000" cy="6858000" type="screen4x3"/>
  <p:notesSz cx="6769100" cy="9906000"/>
  <p:custDataLst>
    <p:tags r:id="rId1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119">
          <p15:clr>
            <a:srgbClr val="A4A3A4"/>
          </p15:clr>
        </p15:guide>
        <p15:guide id="6" orient="horz" pos="2296">
          <p15:clr>
            <a:srgbClr val="A4A3A4"/>
          </p15:clr>
        </p15:guide>
        <p15:guide id="7" orient="horz" pos="618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2811">
          <p15:clr>
            <a:srgbClr val="A4A3A4"/>
          </p15:clr>
        </p15:guide>
        <p15:guide id="11" pos="2947">
          <p15:clr>
            <a:srgbClr val="A4A3A4"/>
          </p15:clr>
        </p15:guide>
        <p15:guide id="12" pos="1882">
          <p15:clr>
            <a:srgbClr val="A4A3A4"/>
          </p15:clr>
        </p15:guide>
        <p15:guide id="13" pos="2018">
          <p15:clr>
            <a:srgbClr val="A4A3A4"/>
          </p15:clr>
        </p15:guide>
        <p15:guide id="14" pos="3742">
          <p15:clr>
            <a:srgbClr val="A4A3A4"/>
          </p15:clr>
        </p15:guide>
        <p15:guide id="15" pos="3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0033"/>
    <a:srgbClr val="757677"/>
    <a:srgbClr val="F4F4F4"/>
    <a:srgbClr val="CCCCCC"/>
    <a:srgbClr val="999999"/>
    <a:srgbClr val="666666"/>
    <a:srgbClr val="EAEAEA"/>
    <a:srgbClr val="000000"/>
    <a:srgbClr val="A01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476" y="108"/>
      </p:cViewPr>
      <p:guideLst>
        <p:guide orient="horz" pos="3975"/>
        <p:guide orient="horz" pos="3612"/>
        <p:guide orient="horz" pos="845"/>
        <p:guide orient="horz" pos="2432"/>
        <p:guide orient="horz" pos="119"/>
        <p:guide orient="horz" pos="2296"/>
        <p:guide orient="horz" pos="618"/>
        <p:guide pos="158"/>
        <p:guide pos="5602"/>
        <p:guide pos="2811"/>
        <p:guide pos="2947"/>
        <p:guide pos="1882"/>
        <p:guide pos="2018"/>
        <p:guide pos="3742"/>
        <p:guide pos="3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576" y="-84"/>
      </p:cViewPr>
      <p:guideLst>
        <p:guide orient="horz" pos="3120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Tabelle1!$B$2:$B$10</c:f>
              <c:numCache>
                <c:formatCode>0.00</c:formatCode>
                <c:ptCount val="9"/>
                <c:pt idx="1">
                  <c:v>19.310966793728049</c:v>
                </c:pt>
                <c:pt idx="3">
                  <c:v>19.310966793728049</c:v>
                </c:pt>
                <c:pt idx="5">
                  <c:v>19.310966793728049</c:v>
                </c:pt>
                <c:pt idx="7">
                  <c:v>19.310966793728049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6-4EA3-AEB1-997E2CAEE2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Abfall biogen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Tabelle1!$C$2:$C$10</c:f>
              <c:numCache>
                <c:formatCode>0.00</c:formatCode>
                <c:ptCount val="9"/>
                <c:pt idx="1">
                  <c:v>6.2855740188080009</c:v>
                </c:pt>
                <c:pt idx="3">
                  <c:v>6.2855740188080009</c:v>
                </c:pt>
                <c:pt idx="5">
                  <c:v>6.2855740188080009</c:v>
                </c:pt>
                <c:pt idx="7">
                  <c:v>6.2855740188080009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6-4EA3-AEB1-997E2CAEE2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Geothermie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Tabelle1!$D$2:$D$10</c:f>
              <c:numCache>
                <c:formatCode>0.00</c:formatCode>
                <c:ptCount val="9"/>
                <c:pt idx="1">
                  <c:v>0.55992394459999995</c:v>
                </c:pt>
                <c:pt idx="3">
                  <c:v>0.55992394459999995</c:v>
                </c:pt>
                <c:pt idx="5">
                  <c:v>0.55992394459999995</c:v>
                </c:pt>
                <c:pt idx="7">
                  <c:v>0.55992394459999995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6-4EA3-AEB1-997E2CAEE2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Tabelle1!$E$2:$E$10</c:f>
              <c:numCache>
                <c:formatCode>0.00</c:formatCode>
                <c:ptCount val="9"/>
                <c:pt idx="1">
                  <c:v>42.673236350580986</c:v>
                </c:pt>
                <c:pt idx="3">
                  <c:v>42.673236350580986</c:v>
                </c:pt>
                <c:pt idx="5">
                  <c:v>42.673236350580986</c:v>
                </c:pt>
                <c:pt idx="7">
                  <c:v>42.673236350580986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6-4EA3-AEB1-997E2CAEE20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Tabelle1!$F$2:$F$10</c:f>
              <c:numCache>
                <c:formatCode>0.00</c:formatCode>
                <c:ptCount val="9"/>
                <c:pt idx="1">
                  <c:v>135.34235380190989</c:v>
                </c:pt>
                <c:pt idx="3">
                  <c:v>135.34235380190989</c:v>
                </c:pt>
                <c:pt idx="5">
                  <c:v>135.34235380190989</c:v>
                </c:pt>
                <c:pt idx="7">
                  <c:v>135.34235380190989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6-4EA3-AEB1-997E2CAEE201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Tabelle1!$G$2:$G$10</c:f>
              <c:numCache>
                <c:formatCode>0.00</c:formatCode>
                <c:ptCount val="9"/>
                <c:pt idx="1">
                  <c:v>55.743166825062161</c:v>
                </c:pt>
                <c:pt idx="3">
                  <c:v>72.952687383846168</c:v>
                </c:pt>
                <c:pt idx="5">
                  <c:v>55.743166825062161</c:v>
                </c:pt>
                <c:pt idx="7">
                  <c:v>72.952687383846168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6-4EA3-AEB1-997E2CAEE201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Tabelle1!$H$2:$H$10</c:f>
              <c:numCache>
                <c:formatCode>0.00</c:formatCode>
                <c:ptCount val="9"/>
                <c:pt idx="1">
                  <c:v>61.74726651295569</c:v>
                </c:pt>
                <c:pt idx="3">
                  <c:v>61.74726651295569</c:v>
                </c:pt>
                <c:pt idx="5">
                  <c:v>74.798545538235715</c:v>
                </c:pt>
                <c:pt idx="7">
                  <c:v>74.798545538235715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6-4EA3-AEB1-997E2CAEE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36980784"/>
        <c:axId val="736970944"/>
      </c:barChart>
      <c:lineChart>
        <c:grouping val="stacked"/>
        <c:varyColors val="0"/>
        <c:ser>
          <c:idx val="7"/>
          <c:order val="7"/>
          <c:tx>
            <c:strRef>
              <c:f>Tabelle1!$I$1</c:f>
              <c:strCache>
                <c:ptCount val="1"/>
                <c:pt idx="0">
                  <c:v>EE-Quote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30E-4E7D-89ED-DA3F77725C62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AA6-4EA3-AEB1-997E2CAEE201}"/>
              </c:ext>
            </c:extLst>
          </c:dPt>
          <c:dPt>
            <c:idx val="2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30E-4E7D-89ED-DA3F77725C62}"/>
              </c:ext>
            </c:extLst>
          </c:dPt>
          <c:dPt>
            <c:idx val="4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30E-4E7D-89ED-DA3F77725C62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AA6-4EA3-AEB1-997E2CAEE201}"/>
              </c:ext>
            </c:extLst>
          </c:dPt>
          <c:dPt>
            <c:idx val="6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30E-4E7D-89ED-DA3F77725C62}"/>
              </c:ext>
            </c:extLst>
          </c:dPt>
          <c:dPt>
            <c:idx val="8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30E-4E7D-89ED-DA3F77725C62}"/>
              </c:ext>
            </c:extLst>
          </c:dPt>
          <c:dPt>
            <c:idx val="9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AA6-4EA3-AEB1-997E2CAEE20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0E-4E7D-89ED-DA3F77725C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0E-4E7D-89ED-DA3F77725C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0E-4E7D-89ED-DA3F77725C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0E-4E7D-89ED-DA3F77725C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0E-4E7D-89ED-DA3F77725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8"/>
                <c:pt idx="1">
                  <c:v>2030 REF</c:v>
                </c:pt>
                <c:pt idx="3">
                  <c:v>2030 REF 20 D</c:v>
                </c:pt>
                <c:pt idx="5">
                  <c:v>2030 REF 15_D</c:v>
                </c:pt>
                <c:pt idx="7">
                  <c:v>2030 REF 20_kD</c:v>
                </c:pt>
              </c:strCache>
            </c:strRef>
          </c:cat>
          <c:val>
            <c:numRef>
              <c:f>Tabelle1!$I$2:$I$10</c:f>
              <c:numCache>
                <c:formatCode>0%</c:formatCode>
                <c:ptCount val="9"/>
                <c:pt idx="1">
                  <c:v>0.53760920143138824</c:v>
                </c:pt>
                <c:pt idx="3">
                  <c:v>0.56637225880568143</c:v>
                </c:pt>
                <c:pt idx="5">
                  <c:v>0.5594223998949811</c:v>
                </c:pt>
                <c:pt idx="7">
                  <c:v>0.5881854572692744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AA6-4EA3-AEB1-997E2CAEE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070384"/>
        <c:axId val="470068416"/>
      </c:lineChart>
      <c:catAx>
        <c:axId val="7369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6970944"/>
        <c:crosses val="autoZero"/>
        <c:auto val="1"/>
        <c:lblAlgn val="ctr"/>
        <c:lblOffset val="100"/>
        <c:noMultiLvlLbl val="0"/>
      </c:catAx>
      <c:valAx>
        <c:axId val="736970944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>
                    <a:solidFill>
                      <a:schemeClr val="tx1"/>
                    </a:solidFill>
                  </a:rPr>
                  <a:t>Stromerzeugung</a:t>
                </a:r>
                <a:r>
                  <a:rPr lang="de-DE" baseline="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DE" baseline="0" dirty="0" err="1" smtClean="0">
                    <a:solidFill>
                      <a:schemeClr val="tx1"/>
                    </a:solidFill>
                  </a:rPr>
                  <a:t>TWh</a:t>
                </a:r>
                <a:endParaRPr lang="de-DE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6980784"/>
        <c:crosses val="autoZero"/>
        <c:crossBetween val="between"/>
      </c:valAx>
      <c:valAx>
        <c:axId val="4700684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070384"/>
        <c:crosses val="max"/>
        <c:crossBetween val="between"/>
      </c:valAx>
      <c:catAx>
        <c:axId val="47007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0068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Tabelle1!$B$2:$B$12</c:f>
              <c:numCache>
                <c:formatCode>0.00</c:formatCode>
                <c:ptCount val="11"/>
                <c:pt idx="1">
                  <c:v>5.6150000000000002</c:v>
                </c:pt>
                <c:pt idx="3">
                  <c:v>5.7590000000000003</c:v>
                </c:pt>
                <c:pt idx="5">
                  <c:v>5.7590000000000003</c:v>
                </c:pt>
                <c:pt idx="7">
                  <c:v>5.7590000000000003</c:v>
                </c:pt>
                <c:pt idx="9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6-4EA3-AEB1-997E2CAEE2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Abfall biogen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Tabelle1!$C$2:$C$12</c:f>
              <c:numCache>
                <c:formatCode>0.00</c:formatCode>
                <c:ptCount val="11"/>
                <c:pt idx="1">
                  <c:v>2.0739999999999998</c:v>
                </c:pt>
                <c:pt idx="3">
                  <c:v>2.3620000000000001</c:v>
                </c:pt>
                <c:pt idx="5">
                  <c:v>2.3620000000000001</c:v>
                </c:pt>
                <c:pt idx="7">
                  <c:v>2.3620000000000001</c:v>
                </c:pt>
                <c:pt idx="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6-4EA3-AEB1-997E2CAEE2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Geothermie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Tabelle1!$D$2:$D$12</c:f>
              <c:numCache>
                <c:formatCode>0.00</c:formatCode>
                <c:ptCount val="11"/>
                <c:pt idx="1">
                  <c:v>4.2999999999999997E-2</c:v>
                </c:pt>
                <c:pt idx="3">
                  <c:v>9.0819999999999998E-2</c:v>
                </c:pt>
                <c:pt idx="5">
                  <c:v>9.0819999999999998E-2</c:v>
                </c:pt>
                <c:pt idx="7">
                  <c:v>9.0819999999999998E-2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6-4EA3-AEB1-997E2CAEE2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Tabelle1!$E$2:$E$12</c:f>
              <c:numCache>
                <c:formatCode>0.00</c:formatCode>
                <c:ptCount val="11"/>
                <c:pt idx="1">
                  <c:v>8.476453846153845</c:v>
                </c:pt>
                <c:pt idx="3">
                  <c:v>7.7147700000000006</c:v>
                </c:pt>
                <c:pt idx="5">
                  <c:v>7.7147700000000006</c:v>
                </c:pt>
                <c:pt idx="7">
                  <c:v>7.7147700000000006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6-4EA3-AEB1-997E2CAEE20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Tabelle1!$F$2:$F$12</c:f>
              <c:numCache>
                <c:formatCode>0.00</c:formatCode>
                <c:ptCount val="11"/>
                <c:pt idx="1">
                  <c:v>52.444000000000003</c:v>
                </c:pt>
                <c:pt idx="3">
                  <c:v>67.554034489333318</c:v>
                </c:pt>
                <c:pt idx="5">
                  <c:v>77.046600254900568</c:v>
                </c:pt>
                <c:pt idx="7">
                  <c:v>67.554034489333318</c:v>
                </c:pt>
                <c:pt idx="9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6-4EA3-AEB1-997E2CAEE201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Tabelle1!$G$2:$G$12</c:f>
              <c:numCache>
                <c:formatCode>0.00</c:formatCode>
                <c:ptCount val="11"/>
                <c:pt idx="1">
                  <c:v>6.3959999999999999</c:v>
                </c:pt>
                <c:pt idx="3">
                  <c:v>15</c:v>
                </c:pt>
                <c:pt idx="5">
                  <c:v>17</c:v>
                </c:pt>
                <c:pt idx="7">
                  <c:v>17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6-4EA3-AEB1-997E2CAEE201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Tabelle1!$H$2:$H$12</c:f>
              <c:numCache>
                <c:formatCode>0.00</c:formatCode>
                <c:ptCount val="11"/>
                <c:pt idx="1">
                  <c:v>45</c:v>
                </c:pt>
                <c:pt idx="3">
                  <c:v>67.181793412219989</c:v>
                </c:pt>
                <c:pt idx="5">
                  <c:v>111.40882733593203</c:v>
                </c:pt>
                <c:pt idx="7">
                  <c:v>136.93621979012102</c:v>
                </c:pt>
                <c:pt idx="9">
                  <c:v>104.5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6-4EA3-AEB1-997E2CAEE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980784"/>
        <c:axId val="736970944"/>
      </c:barChart>
      <c:lineChart>
        <c:grouping val="standard"/>
        <c:varyColors val="0"/>
        <c:ser>
          <c:idx val="7"/>
          <c:order val="7"/>
          <c:tx>
            <c:strRef>
              <c:f>Tabelle1!$I$1</c:f>
              <c:strCache>
                <c:ptCount val="1"/>
                <c:pt idx="0">
                  <c:v>Spalte1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0"/>
                <c:pt idx="1">
                  <c:v>2018</c:v>
                </c:pt>
                <c:pt idx="3">
                  <c:v>2030 REF</c:v>
                </c:pt>
                <c:pt idx="5">
                  <c:v>2030 Sz. A</c:v>
                </c:pt>
                <c:pt idx="7">
                  <c:v>2030 Sz. B</c:v>
                </c:pt>
                <c:pt idx="9">
                  <c:v>NEP Sz. C 2030</c:v>
                </c:pt>
              </c:strCache>
            </c:strRef>
          </c:cat>
          <c:val>
            <c:numRef>
              <c:f>Tabelle1!$I$2:$I$12</c:f>
              <c:numCache>
                <c:formatCode>0.00</c:formatCode>
                <c:ptCount val="11"/>
                <c:pt idx="1">
                  <c:v>120.04845384615385</c:v>
                </c:pt>
                <c:pt idx="3">
                  <c:v>165.66241790155331</c:v>
                </c:pt>
                <c:pt idx="5">
                  <c:v>221.38201759083262</c:v>
                </c:pt>
                <c:pt idx="7">
                  <c:v>237.41684427945432</c:v>
                </c:pt>
                <c:pt idx="9">
                  <c:v>219.9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EE-4726-B79F-A9095780F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980784"/>
        <c:axId val="736970944"/>
      </c:lineChart>
      <c:catAx>
        <c:axId val="7369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6970944"/>
        <c:crosses val="autoZero"/>
        <c:auto val="1"/>
        <c:lblAlgn val="ctr"/>
        <c:lblOffset val="100"/>
        <c:noMultiLvlLbl val="0"/>
      </c:catAx>
      <c:valAx>
        <c:axId val="7369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>
                    <a:solidFill>
                      <a:schemeClr val="tx1"/>
                    </a:solidFill>
                  </a:rPr>
                  <a:t>Installierte Leistung in GW</a:t>
                </a:r>
                <a:endParaRPr lang="de-DE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69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Repowering-fähig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Tabelle1!$B$1:$AH$1</c:f>
              <c:strCach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strCache>
            </c:strRef>
          </c:cat>
          <c:val>
            <c:numRef>
              <c:f>Tabelle1!$B$2:$AH$2</c:f>
              <c:numCache>
                <c:formatCode>0.0</c:formatCode>
                <c:ptCount val="33"/>
                <c:pt idx="0">
                  <c:v>18.355399999999999</c:v>
                </c:pt>
                <c:pt idx="1">
                  <c:v>20.795533333333331</c:v>
                </c:pt>
                <c:pt idx="2">
                  <c:v>23.355050000000002</c:v>
                </c:pt>
                <c:pt idx="3">
                  <c:v>26.570107872799998</c:v>
                </c:pt>
                <c:pt idx="4">
                  <c:v>29.812410722399999</c:v>
                </c:pt>
                <c:pt idx="5">
                  <c:v>32.962345800271237</c:v>
                </c:pt>
                <c:pt idx="6">
                  <c:v>36.119474330018285</c:v>
                </c:pt>
                <c:pt idx="7">
                  <c:v>39.336746426432001</c:v>
                </c:pt>
                <c:pt idx="8">
                  <c:v>42.534351497845719</c:v>
                </c:pt>
                <c:pt idx="9">
                  <c:v>45.756570795259428</c:v>
                </c:pt>
                <c:pt idx="10">
                  <c:v>49.072359172473142</c:v>
                </c:pt>
                <c:pt idx="11">
                  <c:v>52.524013069686859</c:v>
                </c:pt>
                <c:pt idx="12">
                  <c:v>55.930667003500581</c:v>
                </c:pt>
                <c:pt idx="13">
                  <c:v>59.446221721968733</c:v>
                </c:pt>
                <c:pt idx="14">
                  <c:v>62.983124995596434</c:v>
                </c:pt>
                <c:pt idx="15">
                  <c:v>63.2</c:v>
                </c:pt>
                <c:pt idx="16">
                  <c:v>63.2</c:v>
                </c:pt>
                <c:pt idx="17">
                  <c:v>63.2</c:v>
                </c:pt>
                <c:pt idx="18">
                  <c:v>63.2</c:v>
                </c:pt>
                <c:pt idx="19">
                  <c:v>63.2</c:v>
                </c:pt>
                <c:pt idx="20">
                  <c:v>63.2</c:v>
                </c:pt>
                <c:pt idx="21">
                  <c:v>63.2</c:v>
                </c:pt>
                <c:pt idx="22">
                  <c:v>63.2</c:v>
                </c:pt>
                <c:pt idx="23">
                  <c:v>63.2</c:v>
                </c:pt>
                <c:pt idx="24">
                  <c:v>63.2</c:v>
                </c:pt>
                <c:pt idx="25">
                  <c:v>63.2</c:v>
                </c:pt>
                <c:pt idx="26">
                  <c:v>63.2</c:v>
                </c:pt>
                <c:pt idx="27">
                  <c:v>63.2</c:v>
                </c:pt>
                <c:pt idx="28">
                  <c:v>63.2</c:v>
                </c:pt>
                <c:pt idx="29">
                  <c:v>63.2</c:v>
                </c:pt>
                <c:pt idx="30">
                  <c:v>63.2</c:v>
                </c:pt>
                <c:pt idx="31">
                  <c:v>63.2</c:v>
                </c:pt>
                <c:pt idx="32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D-4A05-810A-E3DB7C5B31B5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Nicht-Repowering-fähig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Tabelle1!$B$1:$AH$1</c:f>
              <c:strCach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strCache>
            </c:strRef>
          </c:cat>
          <c:val>
            <c:numRef>
              <c:f>Tabelle1!$B$3:$AH$3</c:f>
              <c:numCache>
                <c:formatCode>0.0</c:formatCode>
                <c:ptCount val="33"/>
                <c:pt idx="0">
                  <c:v>34.0886</c:v>
                </c:pt>
                <c:pt idx="1">
                  <c:v>33.926099999999998</c:v>
                </c:pt>
                <c:pt idx="2">
                  <c:v>33.763599999999997</c:v>
                </c:pt>
                <c:pt idx="3">
                  <c:v>33.118350335199999</c:v>
                </c:pt>
                <c:pt idx="4">
                  <c:v>32.170841341599996</c:v>
                </c:pt>
                <c:pt idx="5">
                  <c:v>30.867971713799999</c:v>
                </c:pt>
                <c:pt idx="6">
                  <c:v>29.446058475599997</c:v>
                </c:pt>
                <c:pt idx="7">
                  <c:v>27.900602337399999</c:v>
                </c:pt>
                <c:pt idx="8">
                  <c:v>26.3186217242</c:v>
                </c:pt>
                <c:pt idx="9">
                  <c:v>24.782353244999999</c:v>
                </c:pt>
                <c:pt idx="10">
                  <c:v>23.419855913999999</c:v>
                </c:pt>
                <c:pt idx="11">
                  <c:v>22.309680262999997</c:v>
                </c:pt>
                <c:pt idx="12">
                  <c:v>21.115933251399998</c:v>
                </c:pt>
                <c:pt idx="13">
                  <c:v>20.124430554158248</c:v>
                </c:pt>
                <c:pt idx="14">
                  <c:v>19.172575173641363</c:v>
                </c:pt>
                <c:pt idx="15">
                  <c:v>18.137949041137048</c:v>
                </c:pt>
                <c:pt idx="16">
                  <c:v>16.849166988176052</c:v>
                </c:pt>
                <c:pt idx="17">
                  <c:v>15.325536885750857</c:v>
                </c:pt>
                <c:pt idx="18">
                  <c:v>13.534985783002405</c:v>
                </c:pt>
                <c:pt idx="19">
                  <c:v>11.484317260623168</c:v>
                </c:pt>
                <c:pt idx="20">
                  <c:v>9.2155418732971022</c:v>
                </c:pt>
                <c:pt idx="21">
                  <c:v>6.6695892355549784</c:v>
                </c:pt>
                <c:pt idx="22">
                  <c:v>4.3911306058243156</c:v>
                </c:pt>
                <c:pt idx="23">
                  <c:v>2.5396650170554378</c:v>
                </c:pt>
                <c:pt idx="24">
                  <c:v>1.1598194735344287</c:v>
                </c:pt>
                <c:pt idx="25">
                  <c:v>0.27102698467066327</c:v>
                </c:pt>
                <c:pt idx="26">
                  <c:v>6.3664629124104978E-15</c:v>
                </c:pt>
                <c:pt idx="27">
                  <c:v>6.3664629124104978E-15</c:v>
                </c:pt>
                <c:pt idx="28">
                  <c:v>6.3664629124104978E-15</c:v>
                </c:pt>
                <c:pt idx="29">
                  <c:v>6.3664629124104978E-15</c:v>
                </c:pt>
                <c:pt idx="30">
                  <c:v>6.3664629124104978E-15</c:v>
                </c:pt>
                <c:pt idx="31">
                  <c:v>6.3664629124104978E-15</c:v>
                </c:pt>
                <c:pt idx="32">
                  <c:v>6.3664629124104978E-15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D-4A05-810A-E3DB7C5B3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57575744"/>
        <c:axId val="457576400"/>
      </c:barChart>
      <c:lineChart>
        <c:grouping val="standard"/>
        <c:varyColors val="0"/>
        <c:ser>
          <c:idx val="2"/>
          <c:order val="2"/>
          <c:tx>
            <c:strRef>
              <c:f>Tabelle1!$A$4</c:f>
              <c:strCache>
                <c:ptCount val="1"/>
                <c:pt idx="0">
                  <c:v>Gesamt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Tabelle1!$B$1:$AH$1</c:f>
              <c:strCach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strCache>
            </c:strRef>
          </c:cat>
          <c:val>
            <c:numRef>
              <c:f>Tabelle1!$B$4:$AH$4</c:f>
              <c:numCache>
                <c:formatCode>0.0</c:formatCode>
                <c:ptCount val="33"/>
                <c:pt idx="0">
                  <c:v>52.444000000000003</c:v>
                </c:pt>
                <c:pt idx="1">
                  <c:v>54.72163333333333</c:v>
                </c:pt>
                <c:pt idx="2">
                  <c:v>57.118650000000002</c:v>
                </c:pt>
                <c:pt idx="3">
                  <c:v>59.688458208</c:v>
                </c:pt>
                <c:pt idx="4">
                  <c:v>61.983252063999998</c:v>
                </c:pt>
                <c:pt idx="5">
                  <c:v>63.83031751407124</c:v>
                </c:pt>
                <c:pt idx="6">
                  <c:v>65.56553280561829</c:v>
                </c:pt>
                <c:pt idx="7">
                  <c:v>67.237348763832003</c:v>
                </c:pt>
                <c:pt idx="8">
                  <c:v>68.852973222045719</c:v>
                </c:pt>
                <c:pt idx="9">
                  <c:v>70.538924040259431</c:v>
                </c:pt>
                <c:pt idx="10">
                  <c:v>72.492215086473138</c:v>
                </c:pt>
                <c:pt idx="11">
                  <c:v>74.833693332686863</c:v>
                </c:pt>
                <c:pt idx="12">
                  <c:v>77.046600254900582</c:v>
                </c:pt>
                <c:pt idx="13">
                  <c:v>79.570652276126978</c:v>
                </c:pt>
                <c:pt idx="14">
                  <c:v>82.155700169237804</c:v>
                </c:pt>
                <c:pt idx="15">
                  <c:v>81.337949041137051</c:v>
                </c:pt>
                <c:pt idx="16">
                  <c:v>80.049166988176054</c:v>
                </c:pt>
                <c:pt idx="17">
                  <c:v>78.525536885750853</c:v>
                </c:pt>
                <c:pt idx="18">
                  <c:v>76.734985783002401</c:v>
                </c:pt>
                <c:pt idx="19">
                  <c:v>74.684317260623175</c:v>
                </c:pt>
                <c:pt idx="20">
                  <c:v>72.415541873297101</c:v>
                </c:pt>
                <c:pt idx="21">
                  <c:v>69.869589235554983</c:v>
                </c:pt>
                <c:pt idx="22">
                  <c:v>67.591130605824318</c:v>
                </c:pt>
                <c:pt idx="23">
                  <c:v>65.739665017055444</c:v>
                </c:pt>
                <c:pt idx="24">
                  <c:v>64.359819473534429</c:v>
                </c:pt>
                <c:pt idx="25">
                  <c:v>63.471026984670665</c:v>
                </c:pt>
                <c:pt idx="26">
                  <c:v>63.20000000000001</c:v>
                </c:pt>
                <c:pt idx="27">
                  <c:v>63.20000000000001</c:v>
                </c:pt>
                <c:pt idx="28">
                  <c:v>63.20000000000001</c:v>
                </c:pt>
                <c:pt idx="29">
                  <c:v>63.20000000000001</c:v>
                </c:pt>
                <c:pt idx="30">
                  <c:v>63.20000000000001</c:v>
                </c:pt>
                <c:pt idx="31">
                  <c:v>63.20000000000001</c:v>
                </c:pt>
                <c:pt idx="32">
                  <c:v>63.20000000000001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2D-4A05-810A-E3DB7C5B3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575744"/>
        <c:axId val="457576400"/>
      </c:lineChart>
      <c:catAx>
        <c:axId val="4575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7576400"/>
        <c:crosses val="autoZero"/>
        <c:auto val="1"/>
        <c:lblAlgn val="ctr"/>
        <c:lblOffset val="100"/>
        <c:noMultiLvlLbl val="0"/>
      </c:catAx>
      <c:valAx>
        <c:axId val="45757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>
                    <a:solidFill>
                      <a:schemeClr val="tx1"/>
                    </a:solidFill>
                  </a:rPr>
                  <a:t>Installierte</a:t>
                </a:r>
                <a:r>
                  <a:rPr lang="de-DE" baseline="0" dirty="0" smtClean="0">
                    <a:solidFill>
                      <a:schemeClr val="tx1"/>
                    </a:solidFill>
                  </a:rPr>
                  <a:t> Leistung </a:t>
                </a:r>
                <a:r>
                  <a:rPr lang="de-DE" baseline="0" dirty="0" err="1" smtClean="0">
                    <a:solidFill>
                      <a:schemeClr val="tx1"/>
                    </a:solidFill>
                  </a:rPr>
                  <a:t>Onshore</a:t>
                </a:r>
                <a:r>
                  <a:rPr lang="de-DE" baseline="0" dirty="0" smtClean="0">
                    <a:solidFill>
                      <a:schemeClr val="tx1"/>
                    </a:solidFill>
                  </a:rPr>
                  <a:t> Wind in GW</a:t>
                </a:r>
                <a:endParaRPr lang="de-DE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75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0542" y="934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0542" y="225602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73698" y="451854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/>
              <a:t>Seite </a:t>
            </a:r>
            <a:fld id="{A7B0E584-BE88-4E77-A877-883B1F5EA48F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5302" name="Picture 6" descr="BDEW_SW_M_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435" y="42068"/>
            <a:ext cx="1182659" cy="617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1574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120808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020" y="5251243"/>
            <a:ext cx="4964322" cy="39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84" tIns="43943" rIns="87884" bIns="43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0542" y="934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0542" y="225602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3698" y="451854"/>
            <a:ext cx="2933748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de-DE"/>
              <a:t>Seite </a:t>
            </a:r>
            <a:fld id="{A7B0E584-BE88-4E77-A877-883B1F5EA48F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1" name="Picture 6" descr="BDEW_SW_M_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435" y="42068"/>
            <a:ext cx="1182659" cy="617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61118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77800" indent="-177800" algn="l" rtl="0" fontAlgn="base">
      <a:spcBef>
        <a:spcPct val="30000"/>
      </a:spcBef>
      <a:spcAft>
        <a:spcPct val="0"/>
      </a:spcAft>
      <a:buClr>
        <a:schemeClr val="accent1"/>
      </a:buClr>
      <a:buSzPct val="11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33375" indent="-153988" algn="l" rtl="0" fontAlgn="base">
      <a:spcBef>
        <a:spcPct val="30000"/>
      </a:spcBef>
      <a:spcAft>
        <a:spcPct val="0"/>
      </a:spcAft>
      <a:buClr>
        <a:schemeClr val="accent1"/>
      </a:buClr>
      <a:buSzPct val="11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534988" indent="-200025" algn="l" rtl="0" fontAlgn="base">
      <a:spcBef>
        <a:spcPct val="30000"/>
      </a:spcBef>
      <a:spcAft>
        <a:spcPct val="0"/>
      </a:spcAft>
      <a:buClr>
        <a:schemeClr val="accent1"/>
      </a:buClr>
      <a:buSzPct val="11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700088" indent="-163513" algn="l" rtl="0" fontAlgn="base">
      <a:spcBef>
        <a:spcPct val="30000"/>
      </a:spcBef>
      <a:spcAft>
        <a:spcPct val="0"/>
      </a:spcAft>
      <a:buClr>
        <a:schemeClr val="accent1"/>
      </a:buClr>
      <a:buSzPct val="11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855663" indent="-153988" algn="l" rtl="0" fontAlgn="base">
      <a:spcBef>
        <a:spcPct val="30000"/>
      </a:spcBef>
      <a:spcAft>
        <a:spcPct val="0"/>
      </a:spcAft>
      <a:buClr>
        <a:schemeClr val="accent1"/>
      </a:buClr>
      <a:buSzPct val="11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22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93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1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16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47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© 2013 BDEW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7B0E584-BE88-4E77-A877-883B1F5EA48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62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5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2.emf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slideMaster" Target="../slideMasters/slideMaster2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3" Type="http://schemas.openxmlformats.org/officeDocument/2006/relationships/tags" Target="../tags/tag186.xml"/><Relationship Id="rId21" Type="http://schemas.openxmlformats.org/officeDocument/2006/relationships/image" Target="../media/image1.emf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2.emf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10" Type="http://schemas.openxmlformats.org/officeDocument/2006/relationships/tags" Target="../tags/tag193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9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77.xml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3" Type="http://schemas.openxmlformats.org/officeDocument/2006/relationships/tags" Target="../tags/tag285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9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3" Type="http://schemas.openxmlformats.org/officeDocument/2006/relationships/tags" Target="../tags/tag332.xml"/><Relationship Id="rId21" Type="http://schemas.openxmlformats.org/officeDocument/2006/relationships/image" Target="../media/image1.emf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2.emf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10" Type="http://schemas.openxmlformats.org/officeDocument/2006/relationships/tags" Target="../tags/tag339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63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5084764"/>
            <a:ext cx="9144000" cy="1225550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 noProof="0">
              <a:solidFill>
                <a:srgbClr val="F82B26"/>
              </a:solidFill>
            </a:endParaRP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12000" y="1772912"/>
            <a:ext cx="7200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12000" y="3211810"/>
            <a:ext cx="7200000" cy="16573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956550" y="6450392"/>
            <a:ext cx="9366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noProof="0" dirty="0" smtClean="0">
                <a:solidFill>
                  <a:schemeClr val="bg1"/>
                </a:solidFill>
              </a:rPr>
              <a:t>www.bdew.de</a:t>
            </a:r>
            <a:endParaRPr lang="de-DE" sz="1000" noProof="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1560" y="2780960"/>
            <a:ext cx="7200000" cy="288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2699792" y="6597352"/>
            <a:ext cx="3744416" cy="260648"/>
          </a:xfrm>
          <a:prstGeom prst="rect">
            <a:avLst/>
          </a:prstGeom>
          <a:solidFill>
            <a:srgbClr val="757677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520" y="1339304"/>
            <a:ext cx="5688013" cy="48240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6156176" y="1339304"/>
            <a:ext cx="2736000" cy="4824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 und vier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2560" y="1339974"/>
            <a:ext cx="2735264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2880" y="1339974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251520" y="3860254"/>
            <a:ext cx="2735264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3203848" y="3860254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ier Inhalte 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520" y="1339974"/>
            <a:ext cx="5688013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6154737" y="1339974"/>
            <a:ext cx="27360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251520" y="3860254"/>
            <a:ext cx="568801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6156480" y="3860254"/>
            <a:ext cx="27360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6840000" cy="792162"/>
          </a:xfrm>
        </p:spPr>
        <p:txBody>
          <a:bodyPr anchor="b"/>
          <a:lstStyle>
            <a:lvl1pPr algn="l">
              <a:defRPr lang="de-DE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708921"/>
            <a:ext cx="8640000" cy="3456930"/>
          </a:xfrm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824" y="1341439"/>
            <a:ext cx="8640000" cy="1152000"/>
          </a:xfrm>
        </p:spPr>
        <p:txBody>
          <a:bodyPr/>
          <a:lstStyle>
            <a:lvl1pPr marL="0" indent="0">
              <a:buNone/>
              <a:defRPr lang="de-DE" dirty="0" smtClean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7856538" y="339725"/>
            <a:ext cx="1033462" cy="536575"/>
            <a:chOff x="7856538" y="339725"/>
            <a:chExt cx="1033462" cy="536575"/>
          </a:xfrm>
        </p:grpSpPr>
        <p:sp>
          <p:nvSpPr>
            <p:cNvPr id="3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3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3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3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3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>
                <a:solidFill>
                  <a:schemeClr val="tx1"/>
                </a:solidFill>
              </a:endParaRPr>
            </a:p>
          </p:txBody>
        </p:sp>
      </p:grp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4"/>
          </p:nvPr>
        </p:nvSpPr>
        <p:spPr>
          <a:xfrm>
            <a:off x="0" y="1341437"/>
            <a:ext cx="9144000" cy="5516561"/>
          </a:xfrm>
        </p:spPr>
        <p:txBody>
          <a:bodyPr lIns="252000" tIns="180000"/>
          <a:lstStyle>
            <a:lvl1pPr>
              <a:buNone/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de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2699792" y="6924389"/>
            <a:ext cx="3744416" cy="126000"/>
          </a:xfrm>
        </p:spPr>
        <p:txBody>
          <a:bodyPr/>
          <a:lstStyle/>
          <a:p>
            <a:r>
              <a:rPr lang="de-DE" noProof="0" smtClean="0"/>
              <a:t>Pressegespräch 65 Prozent-Ziel</a:t>
            </a:r>
            <a:endParaRPr lang="de-D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6587380" y="6930940"/>
            <a:ext cx="1296988" cy="10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953945" y="6921400"/>
            <a:ext cx="1298575" cy="108000"/>
          </a:xfrm>
        </p:spPr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6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36" name="Footer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699792" y="6924389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Autor der Präsentation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Freeform 2"/>
          <p:cNvSpPr>
            <a:spLocks noEditPoints="1"/>
          </p:cNvSpPr>
          <p:nvPr>
            <p:custDataLst>
              <p:tags r:id="rId6"/>
            </p:custDataLst>
          </p:nvPr>
        </p:nvSpPr>
        <p:spPr bwMode="gray">
          <a:xfrm>
            <a:off x="1655342" y="1484784"/>
            <a:ext cx="1267006" cy="1877389"/>
          </a:xfrm>
          <a:custGeom>
            <a:avLst/>
            <a:gdLst/>
            <a:ahLst/>
            <a:cxnLst>
              <a:cxn ang="0">
                <a:pos x="1709" y="3329"/>
              </a:cxn>
              <a:cxn ang="0">
                <a:pos x="1399" y="3397"/>
              </a:cxn>
              <a:cxn ang="0">
                <a:pos x="1210" y="3370"/>
              </a:cxn>
              <a:cxn ang="0">
                <a:pos x="575" y="2573"/>
              </a:cxn>
              <a:cxn ang="0">
                <a:pos x="1395" y="1753"/>
              </a:cxn>
              <a:cxn ang="0">
                <a:pos x="2216" y="2573"/>
              </a:cxn>
              <a:cxn ang="0">
                <a:pos x="1709" y="3329"/>
              </a:cxn>
              <a:cxn ang="0">
                <a:pos x="1399" y="1202"/>
              </a:cxn>
              <a:cxn ang="0">
                <a:pos x="597" y="1478"/>
              </a:cxn>
              <a:cxn ang="0">
                <a:pos x="597" y="0"/>
              </a:cxn>
              <a:cxn ang="0">
                <a:pos x="0" y="0"/>
              </a:cxn>
              <a:cxn ang="0">
                <a:pos x="0" y="3937"/>
              </a:cxn>
              <a:cxn ang="0">
                <a:pos x="597" y="3937"/>
              </a:cxn>
              <a:cxn ang="0">
                <a:pos x="597" y="3706"/>
              </a:cxn>
              <a:cxn ang="0">
                <a:pos x="1399" y="3967"/>
              </a:cxn>
              <a:cxn ang="0">
                <a:pos x="2783" y="2584"/>
              </a:cxn>
              <a:cxn ang="0">
                <a:pos x="1399" y="1202"/>
              </a:cxn>
            </a:cxnLst>
            <a:rect l="0" t="0" r="r" b="b"/>
            <a:pathLst>
              <a:path w="2783" h="3967">
                <a:moveTo>
                  <a:pt x="1709" y="3329"/>
                </a:moveTo>
                <a:cubicBezTo>
                  <a:pt x="1615" y="3374"/>
                  <a:pt x="1512" y="3397"/>
                  <a:pt x="1399" y="3397"/>
                </a:cubicBezTo>
                <a:cubicBezTo>
                  <a:pt x="1335" y="3397"/>
                  <a:pt x="1270" y="3385"/>
                  <a:pt x="1210" y="3370"/>
                </a:cubicBezTo>
                <a:cubicBezTo>
                  <a:pt x="847" y="3287"/>
                  <a:pt x="575" y="2962"/>
                  <a:pt x="575" y="2573"/>
                </a:cubicBezTo>
                <a:cubicBezTo>
                  <a:pt x="575" y="2120"/>
                  <a:pt x="941" y="1753"/>
                  <a:pt x="1395" y="1753"/>
                </a:cubicBezTo>
                <a:cubicBezTo>
                  <a:pt x="1849" y="1753"/>
                  <a:pt x="2216" y="2120"/>
                  <a:pt x="2216" y="2573"/>
                </a:cubicBezTo>
                <a:cubicBezTo>
                  <a:pt x="2216" y="2913"/>
                  <a:pt x="2008" y="3208"/>
                  <a:pt x="1709" y="3329"/>
                </a:cubicBezTo>
                <a:close/>
                <a:moveTo>
                  <a:pt x="1399" y="1202"/>
                </a:moveTo>
                <a:cubicBezTo>
                  <a:pt x="1093" y="1202"/>
                  <a:pt x="820" y="1308"/>
                  <a:pt x="597" y="1478"/>
                </a:cubicBezTo>
                <a:lnTo>
                  <a:pt x="597" y="0"/>
                </a:lnTo>
                <a:lnTo>
                  <a:pt x="0" y="0"/>
                </a:lnTo>
                <a:lnTo>
                  <a:pt x="0" y="3937"/>
                </a:lnTo>
                <a:lnTo>
                  <a:pt x="597" y="3937"/>
                </a:lnTo>
                <a:lnTo>
                  <a:pt x="597" y="3706"/>
                </a:lnTo>
                <a:cubicBezTo>
                  <a:pt x="820" y="3869"/>
                  <a:pt x="1093" y="3967"/>
                  <a:pt x="1399" y="3967"/>
                </a:cubicBezTo>
                <a:cubicBezTo>
                  <a:pt x="2163" y="3967"/>
                  <a:pt x="2783" y="3348"/>
                  <a:pt x="2783" y="2584"/>
                </a:cubicBezTo>
                <a:cubicBezTo>
                  <a:pt x="2783" y="1821"/>
                  <a:pt x="2163" y="1202"/>
                  <a:pt x="1399" y="1202"/>
                </a:cubicBezTo>
                <a:close/>
              </a:path>
            </a:pathLst>
          </a:custGeom>
          <a:solidFill>
            <a:srgbClr val="A01432"/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de-DE" noProof="0"/>
          </a:p>
        </p:txBody>
      </p:sp>
      <p:sp>
        <p:nvSpPr>
          <p:cNvPr id="42" name="Freeform 3"/>
          <p:cNvSpPr>
            <a:spLocks noEditPoints="1"/>
          </p:cNvSpPr>
          <p:nvPr>
            <p:custDataLst>
              <p:tags r:id="rId7"/>
            </p:custDataLst>
          </p:nvPr>
        </p:nvSpPr>
        <p:spPr bwMode="gray">
          <a:xfrm>
            <a:off x="2998646" y="1484784"/>
            <a:ext cx="1267006" cy="1877389"/>
          </a:xfrm>
          <a:custGeom>
            <a:avLst/>
            <a:gdLst/>
            <a:ahLst/>
            <a:cxnLst>
              <a:cxn ang="0">
                <a:pos x="785" y="1685"/>
              </a:cxn>
              <a:cxn ang="0">
                <a:pos x="690" y="1699"/>
              </a:cxn>
              <a:cxn ang="0">
                <a:pos x="537" y="1665"/>
              </a:cxn>
              <a:cxn ang="0">
                <a:pos x="284" y="1287"/>
              </a:cxn>
              <a:cxn ang="0">
                <a:pos x="694" y="877"/>
              </a:cxn>
              <a:cxn ang="0">
                <a:pos x="1104" y="1287"/>
              </a:cxn>
              <a:cxn ang="0">
                <a:pos x="785" y="1685"/>
              </a:cxn>
              <a:cxn ang="0">
                <a:pos x="1093" y="0"/>
              </a:cxn>
              <a:cxn ang="0">
                <a:pos x="1093" y="739"/>
              </a:cxn>
              <a:cxn ang="0">
                <a:pos x="690" y="601"/>
              </a:cxn>
              <a:cxn ang="0">
                <a:pos x="0" y="1292"/>
              </a:cxn>
              <a:cxn ang="0">
                <a:pos x="690" y="1984"/>
              </a:cxn>
              <a:cxn ang="0">
                <a:pos x="1093" y="1853"/>
              </a:cxn>
              <a:cxn ang="0">
                <a:pos x="1093" y="1969"/>
              </a:cxn>
              <a:cxn ang="0">
                <a:pos x="1392" y="1969"/>
              </a:cxn>
              <a:cxn ang="0">
                <a:pos x="1392" y="0"/>
              </a:cxn>
              <a:cxn ang="0">
                <a:pos x="1093" y="0"/>
              </a:cxn>
            </a:cxnLst>
            <a:rect l="0" t="0" r="r" b="b"/>
            <a:pathLst>
              <a:path w="1392" h="1984">
                <a:moveTo>
                  <a:pt x="785" y="1685"/>
                </a:moveTo>
                <a:cubicBezTo>
                  <a:pt x="756" y="1693"/>
                  <a:pt x="724" y="1699"/>
                  <a:pt x="690" y="1699"/>
                </a:cubicBezTo>
                <a:cubicBezTo>
                  <a:pt x="635" y="1699"/>
                  <a:pt x="583" y="1687"/>
                  <a:pt x="537" y="1665"/>
                </a:cubicBezTo>
                <a:cubicBezTo>
                  <a:pt x="388" y="1604"/>
                  <a:pt x="284" y="1457"/>
                  <a:pt x="284" y="1287"/>
                </a:cubicBezTo>
                <a:cubicBezTo>
                  <a:pt x="284" y="1060"/>
                  <a:pt x="467" y="877"/>
                  <a:pt x="694" y="877"/>
                </a:cubicBezTo>
                <a:cubicBezTo>
                  <a:pt x="921" y="877"/>
                  <a:pt x="1104" y="1060"/>
                  <a:pt x="1104" y="1287"/>
                </a:cubicBezTo>
                <a:cubicBezTo>
                  <a:pt x="1104" y="1481"/>
                  <a:pt x="968" y="1644"/>
                  <a:pt x="785" y="1685"/>
                </a:cubicBezTo>
                <a:close/>
                <a:moveTo>
                  <a:pt x="1093" y="0"/>
                </a:moveTo>
                <a:lnTo>
                  <a:pt x="1093" y="739"/>
                </a:lnTo>
                <a:cubicBezTo>
                  <a:pt x="981" y="654"/>
                  <a:pt x="843" y="601"/>
                  <a:pt x="690" y="601"/>
                </a:cubicBezTo>
                <a:cubicBezTo>
                  <a:pt x="310" y="601"/>
                  <a:pt x="0" y="911"/>
                  <a:pt x="0" y="1292"/>
                </a:cubicBezTo>
                <a:cubicBezTo>
                  <a:pt x="0" y="1674"/>
                  <a:pt x="310" y="1984"/>
                  <a:pt x="690" y="1984"/>
                </a:cubicBezTo>
                <a:cubicBezTo>
                  <a:pt x="843" y="1984"/>
                  <a:pt x="981" y="1935"/>
                  <a:pt x="1093" y="1853"/>
                </a:cubicBezTo>
                <a:lnTo>
                  <a:pt x="1093" y="1969"/>
                </a:lnTo>
                <a:lnTo>
                  <a:pt x="1392" y="1969"/>
                </a:lnTo>
                <a:lnTo>
                  <a:pt x="1392" y="0"/>
                </a:lnTo>
                <a:lnTo>
                  <a:pt x="1093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de-DE" noProof="0"/>
          </a:p>
        </p:txBody>
      </p:sp>
      <p:sp>
        <p:nvSpPr>
          <p:cNvPr id="43" name="Freeform 4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4355823" y="2025805"/>
            <a:ext cx="1267006" cy="1320184"/>
          </a:xfrm>
          <a:custGeom>
            <a:avLst/>
            <a:gdLst/>
            <a:ahLst/>
            <a:cxnLst>
              <a:cxn ang="0">
                <a:pos x="1384" y="800"/>
              </a:cxn>
              <a:cxn ang="0">
                <a:pos x="1391" y="696"/>
              </a:cxn>
              <a:cxn ang="0">
                <a:pos x="697" y="0"/>
              </a:cxn>
              <a:cxn ang="0">
                <a:pos x="0" y="696"/>
              </a:cxn>
              <a:cxn ang="0">
                <a:pos x="697" y="1392"/>
              </a:cxn>
              <a:cxn ang="0">
                <a:pos x="1344" y="948"/>
              </a:cxn>
              <a:cxn ang="0">
                <a:pos x="1017" y="948"/>
              </a:cxn>
              <a:cxn ang="0">
                <a:pos x="697" y="1107"/>
              </a:cxn>
              <a:cxn ang="0">
                <a:pos x="286" y="696"/>
              </a:cxn>
              <a:cxn ang="0">
                <a:pos x="697" y="288"/>
              </a:cxn>
              <a:cxn ang="0">
                <a:pos x="1062" y="515"/>
              </a:cxn>
              <a:cxn ang="0">
                <a:pos x="566" y="515"/>
              </a:cxn>
              <a:cxn ang="0">
                <a:pos x="566" y="800"/>
              </a:cxn>
              <a:cxn ang="0">
                <a:pos x="1384" y="800"/>
              </a:cxn>
            </a:cxnLst>
            <a:rect l="0" t="0" r="r" b="b"/>
            <a:pathLst>
              <a:path w="1391" h="1392">
                <a:moveTo>
                  <a:pt x="1384" y="800"/>
                </a:moveTo>
                <a:cubicBezTo>
                  <a:pt x="1390" y="766"/>
                  <a:pt x="1391" y="732"/>
                  <a:pt x="1391" y="696"/>
                </a:cubicBezTo>
                <a:cubicBezTo>
                  <a:pt x="1391" y="312"/>
                  <a:pt x="1081" y="0"/>
                  <a:pt x="697" y="0"/>
                </a:cubicBezTo>
                <a:cubicBezTo>
                  <a:pt x="310" y="0"/>
                  <a:pt x="0" y="312"/>
                  <a:pt x="0" y="696"/>
                </a:cubicBezTo>
                <a:cubicBezTo>
                  <a:pt x="0" y="1082"/>
                  <a:pt x="310" y="1392"/>
                  <a:pt x="697" y="1392"/>
                </a:cubicBezTo>
                <a:cubicBezTo>
                  <a:pt x="992" y="1392"/>
                  <a:pt x="1244" y="1207"/>
                  <a:pt x="1344" y="948"/>
                </a:cubicBezTo>
                <a:lnTo>
                  <a:pt x="1017" y="948"/>
                </a:lnTo>
                <a:cubicBezTo>
                  <a:pt x="943" y="1044"/>
                  <a:pt x="827" y="1107"/>
                  <a:pt x="697" y="1107"/>
                </a:cubicBezTo>
                <a:cubicBezTo>
                  <a:pt x="469" y="1107"/>
                  <a:pt x="286" y="923"/>
                  <a:pt x="286" y="696"/>
                </a:cubicBezTo>
                <a:cubicBezTo>
                  <a:pt x="286" y="471"/>
                  <a:pt x="469" y="288"/>
                  <a:pt x="697" y="288"/>
                </a:cubicBezTo>
                <a:cubicBezTo>
                  <a:pt x="856" y="288"/>
                  <a:pt x="994" y="381"/>
                  <a:pt x="1062" y="515"/>
                </a:cubicBezTo>
                <a:lnTo>
                  <a:pt x="566" y="515"/>
                </a:lnTo>
                <a:lnTo>
                  <a:pt x="566" y="800"/>
                </a:lnTo>
                <a:lnTo>
                  <a:pt x="1384" y="80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de-DE" noProof="0"/>
          </a:p>
        </p:txBody>
      </p:sp>
      <p:sp>
        <p:nvSpPr>
          <p:cNvPr id="44" name="Freeform 5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5715312" y="2065111"/>
            <a:ext cx="1623063" cy="1297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9"/>
              </a:cxn>
              <a:cxn ang="0">
                <a:pos x="523" y="1367"/>
              </a:cxn>
              <a:cxn ang="0">
                <a:pos x="890" y="1204"/>
              </a:cxn>
              <a:cxn ang="0">
                <a:pos x="1253" y="1367"/>
              </a:cxn>
              <a:cxn ang="0">
                <a:pos x="1775" y="869"/>
              </a:cxn>
              <a:cxn ang="0">
                <a:pos x="1775" y="0"/>
              </a:cxn>
              <a:cxn ang="0">
                <a:pos x="1461" y="0"/>
              </a:cxn>
              <a:cxn ang="0">
                <a:pos x="1461" y="877"/>
              </a:cxn>
              <a:cxn ang="0">
                <a:pos x="1253" y="1076"/>
              </a:cxn>
              <a:cxn ang="0">
                <a:pos x="1047" y="877"/>
              </a:cxn>
              <a:cxn ang="0">
                <a:pos x="1047" y="0"/>
              </a:cxn>
              <a:cxn ang="0">
                <a:pos x="733" y="0"/>
              </a:cxn>
              <a:cxn ang="0">
                <a:pos x="733" y="877"/>
              </a:cxn>
              <a:cxn ang="0">
                <a:pos x="523" y="1076"/>
              </a:cxn>
              <a:cxn ang="0">
                <a:pos x="315" y="877"/>
              </a:cxn>
              <a:cxn ang="0">
                <a:pos x="315" y="0"/>
              </a:cxn>
              <a:cxn ang="0">
                <a:pos x="0" y="0"/>
              </a:cxn>
            </a:cxnLst>
            <a:rect l="0" t="0" r="r" b="b"/>
            <a:pathLst>
              <a:path w="1775" h="1367">
                <a:moveTo>
                  <a:pt x="0" y="0"/>
                </a:moveTo>
                <a:lnTo>
                  <a:pt x="0" y="869"/>
                </a:lnTo>
                <a:cubicBezTo>
                  <a:pt x="0" y="1145"/>
                  <a:pt x="237" y="1367"/>
                  <a:pt x="523" y="1367"/>
                </a:cubicBezTo>
                <a:cubicBezTo>
                  <a:pt x="661" y="1367"/>
                  <a:pt x="820" y="1293"/>
                  <a:pt x="890" y="1204"/>
                </a:cubicBezTo>
                <a:cubicBezTo>
                  <a:pt x="956" y="1293"/>
                  <a:pt x="1115" y="1367"/>
                  <a:pt x="1253" y="1367"/>
                </a:cubicBezTo>
                <a:cubicBezTo>
                  <a:pt x="1541" y="1367"/>
                  <a:pt x="1775" y="1145"/>
                  <a:pt x="1775" y="869"/>
                </a:cubicBezTo>
                <a:lnTo>
                  <a:pt x="1775" y="0"/>
                </a:lnTo>
                <a:lnTo>
                  <a:pt x="1461" y="0"/>
                </a:lnTo>
                <a:lnTo>
                  <a:pt x="1461" y="877"/>
                </a:lnTo>
                <a:cubicBezTo>
                  <a:pt x="1461" y="985"/>
                  <a:pt x="1369" y="1076"/>
                  <a:pt x="1253" y="1076"/>
                </a:cubicBezTo>
                <a:cubicBezTo>
                  <a:pt x="1142" y="1076"/>
                  <a:pt x="1047" y="985"/>
                  <a:pt x="1047" y="877"/>
                </a:cubicBezTo>
                <a:lnTo>
                  <a:pt x="1047" y="0"/>
                </a:lnTo>
                <a:lnTo>
                  <a:pt x="733" y="0"/>
                </a:lnTo>
                <a:lnTo>
                  <a:pt x="733" y="877"/>
                </a:lnTo>
                <a:cubicBezTo>
                  <a:pt x="733" y="985"/>
                  <a:pt x="638" y="1076"/>
                  <a:pt x="523" y="1076"/>
                </a:cubicBezTo>
                <a:cubicBezTo>
                  <a:pt x="407" y="1076"/>
                  <a:pt x="315" y="985"/>
                  <a:pt x="315" y="877"/>
                </a:cubicBez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de-DE" noProof="0"/>
          </a:p>
        </p:txBody>
      </p:sp>
      <p:pic>
        <p:nvPicPr>
          <p:cNvPr id="45" name="Picture 18" descr="Bild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grayscl/>
          </a:blip>
          <a:srcRect l="35294" t="9756" r="28235"/>
          <a:stretch>
            <a:fillRect/>
          </a:stretch>
        </p:blipFill>
        <p:spPr bwMode="gray">
          <a:xfrm>
            <a:off x="3692263" y="4416471"/>
            <a:ext cx="2078539" cy="513276"/>
          </a:xfrm>
          <a:prstGeom prst="rect">
            <a:avLst/>
          </a:prstGeom>
          <a:noFill/>
        </p:spPr>
      </p:pic>
      <p:pic>
        <p:nvPicPr>
          <p:cNvPr id="46" name="Picture 19" descr="Bild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grayscl/>
          </a:blip>
          <a:srcRect l="69939"/>
          <a:stretch>
            <a:fillRect/>
          </a:stretch>
        </p:blipFill>
        <p:spPr bwMode="gray">
          <a:xfrm>
            <a:off x="5671382" y="4360981"/>
            <a:ext cx="1713234" cy="568766"/>
          </a:xfrm>
          <a:prstGeom prst="rect">
            <a:avLst/>
          </a:prstGeom>
          <a:noFill/>
        </p:spPr>
      </p:pic>
      <p:pic>
        <p:nvPicPr>
          <p:cNvPr id="47" name="Picture 17" descr="Bild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>
            <a:grayscl/>
          </a:blip>
          <a:srcRect t="-18700" r="63205"/>
          <a:stretch>
            <a:fillRect/>
          </a:stretch>
        </p:blipFill>
        <p:spPr bwMode="gray">
          <a:xfrm>
            <a:off x="1690023" y="4259251"/>
            <a:ext cx="2097035" cy="675120"/>
          </a:xfrm>
          <a:prstGeom prst="rect">
            <a:avLst/>
          </a:prstGeom>
          <a:noFill/>
        </p:spPr>
      </p:pic>
      <p:pic>
        <p:nvPicPr>
          <p:cNvPr id="48" name="Picture 16" descr="Bild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 cstate="print"/>
          <a:srcRect l="34929" t="-23576" r="30101"/>
          <a:stretch>
            <a:fillRect/>
          </a:stretch>
        </p:blipFill>
        <p:spPr bwMode="gray">
          <a:xfrm>
            <a:off x="3680703" y="3887011"/>
            <a:ext cx="1992992" cy="702865"/>
          </a:xfrm>
          <a:prstGeom prst="rect">
            <a:avLst/>
          </a:prstGeom>
          <a:noFill/>
        </p:spPr>
      </p:pic>
      <p:pic>
        <p:nvPicPr>
          <p:cNvPr id="49" name="Picture 20" descr="Bild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/>
          <a:srcRect l="69899" t="-23576" r="-3003"/>
          <a:stretch>
            <a:fillRect/>
          </a:stretch>
        </p:blipFill>
        <p:spPr bwMode="gray">
          <a:xfrm>
            <a:off x="5673695" y="3887011"/>
            <a:ext cx="1886637" cy="702865"/>
          </a:xfrm>
          <a:prstGeom prst="rect">
            <a:avLst/>
          </a:prstGeom>
          <a:noFill/>
        </p:spPr>
      </p:pic>
      <p:sp>
        <p:nvSpPr>
          <p:cNvPr id="50" name="Freeform 5"/>
          <p:cNvSpPr>
            <a:spLocks noEditPoints="1"/>
          </p:cNvSpPr>
          <p:nvPr/>
        </p:nvSpPr>
        <p:spPr bwMode="gray">
          <a:xfrm>
            <a:off x="1689100" y="4019550"/>
            <a:ext cx="5681663" cy="549275"/>
          </a:xfrm>
          <a:custGeom>
            <a:avLst/>
            <a:gdLst/>
            <a:ahLst/>
            <a:cxnLst>
              <a:cxn ang="0">
                <a:pos x="373" y="469"/>
              </a:cxn>
              <a:cxn ang="0">
                <a:pos x="419" y="76"/>
              </a:cxn>
              <a:cxn ang="0">
                <a:pos x="971" y="418"/>
              </a:cxn>
              <a:cxn ang="0">
                <a:pos x="531" y="255"/>
              </a:cxn>
              <a:cxn ang="0">
                <a:pos x="779" y="367"/>
              </a:cxn>
              <a:cxn ang="0">
                <a:pos x="1301" y="246"/>
              </a:cxn>
              <a:cxn ang="0">
                <a:pos x="1313" y="675"/>
              </a:cxn>
              <a:cxn ang="0">
                <a:pos x="1226" y="464"/>
              </a:cxn>
              <a:cxn ang="0">
                <a:pos x="1773" y="309"/>
              </a:cxn>
              <a:cxn ang="0">
                <a:pos x="1637" y="770"/>
              </a:cxn>
              <a:cxn ang="0">
                <a:pos x="1931" y="258"/>
              </a:cxn>
              <a:cxn ang="0">
                <a:pos x="2001" y="512"/>
              </a:cxn>
              <a:cxn ang="0">
                <a:pos x="2312" y="820"/>
              </a:cxn>
              <a:cxn ang="0">
                <a:pos x="2447" y="845"/>
              </a:cxn>
              <a:cxn ang="0">
                <a:pos x="2213" y="656"/>
              </a:cxn>
              <a:cxn ang="0">
                <a:pos x="2728" y="83"/>
              </a:cxn>
              <a:cxn ang="0">
                <a:pos x="2713" y="770"/>
              </a:cxn>
              <a:cxn ang="0">
                <a:pos x="2713" y="770"/>
              </a:cxn>
              <a:cxn ang="0">
                <a:pos x="3250" y="730"/>
              </a:cxn>
              <a:cxn ang="0">
                <a:pos x="3257" y="502"/>
              </a:cxn>
              <a:cxn ang="0">
                <a:pos x="3526" y="704"/>
              </a:cxn>
              <a:cxn ang="0">
                <a:pos x="4599" y="87"/>
              </a:cxn>
              <a:cxn ang="0">
                <a:pos x="4243" y="76"/>
              </a:cxn>
              <a:cxn ang="0">
                <a:pos x="3886" y="70"/>
              </a:cxn>
              <a:cxn ang="0">
                <a:pos x="4169" y="272"/>
              </a:cxn>
              <a:cxn ang="0">
                <a:pos x="5062" y="770"/>
              </a:cxn>
              <a:cxn ang="0">
                <a:pos x="4686" y="291"/>
              </a:cxn>
              <a:cxn ang="0">
                <a:pos x="4703" y="522"/>
              </a:cxn>
              <a:cxn ang="0">
                <a:pos x="5062" y="770"/>
              </a:cxn>
              <a:cxn ang="0">
                <a:pos x="4920" y="544"/>
              </a:cxn>
              <a:cxn ang="0">
                <a:pos x="5352" y="355"/>
              </a:cxn>
              <a:cxn ang="0">
                <a:pos x="5363" y="578"/>
              </a:cxn>
              <a:cxn ang="0">
                <a:pos x="5348" y="784"/>
              </a:cxn>
              <a:cxn ang="0">
                <a:pos x="5804" y="355"/>
              </a:cxn>
              <a:cxn ang="0">
                <a:pos x="5813" y="578"/>
              </a:cxn>
              <a:cxn ang="0">
                <a:pos x="5799" y="784"/>
              </a:cxn>
              <a:cxn ang="0">
                <a:pos x="6278" y="784"/>
              </a:cxn>
              <a:cxn ang="0">
                <a:pos x="6502" y="544"/>
              </a:cxn>
              <a:cxn ang="0">
                <a:pos x="6369" y="464"/>
              </a:cxn>
              <a:cxn ang="0">
                <a:pos x="6748" y="255"/>
              </a:cxn>
              <a:cxn ang="0">
                <a:pos x="6757" y="410"/>
              </a:cxn>
              <a:cxn ang="0">
                <a:pos x="6969" y="627"/>
              </a:cxn>
              <a:cxn ang="0">
                <a:pos x="7803" y="643"/>
              </a:cxn>
              <a:cxn ang="0">
                <a:pos x="7803" y="770"/>
              </a:cxn>
              <a:cxn ang="0">
                <a:pos x="8299" y="730"/>
              </a:cxn>
              <a:cxn ang="0">
                <a:pos x="8309" y="502"/>
              </a:cxn>
              <a:cxn ang="0">
                <a:pos x="8883" y="512"/>
              </a:cxn>
              <a:cxn ang="0">
                <a:pos x="8429" y="32"/>
              </a:cxn>
              <a:cxn ang="0">
                <a:pos x="8694" y="784"/>
              </a:cxn>
              <a:cxn ang="0">
                <a:pos x="8566" y="396"/>
              </a:cxn>
              <a:cxn ang="0">
                <a:pos x="8983" y="515"/>
              </a:cxn>
              <a:cxn ang="0">
                <a:pos x="9123" y="544"/>
              </a:cxn>
              <a:cxn ang="0">
                <a:pos x="9200" y="345"/>
              </a:cxn>
              <a:cxn ang="0">
                <a:pos x="9821" y="246"/>
              </a:cxn>
              <a:cxn ang="0">
                <a:pos x="9532" y="770"/>
              </a:cxn>
              <a:cxn ang="0">
                <a:pos x="9832" y="770"/>
              </a:cxn>
              <a:cxn ang="0">
                <a:pos x="10161" y="784"/>
              </a:cxn>
            </a:cxnLst>
            <a:rect l="0" t="0" r="r" b="b"/>
            <a:pathLst>
              <a:path w="10242" h="991">
                <a:moveTo>
                  <a:pt x="429" y="770"/>
                </a:moveTo>
                <a:lnTo>
                  <a:pt x="429" y="650"/>
                </a:lnTo>
                <a:lnTo>
                  <a:pt x="136" y="650"/>
                </a:lnTo>
                <a:lnTo>
                  <a:pt x="136" y="469"/>
                </a:lnTo>
                <a:lnTo>
                  <a:pt x="373" y="469"/>
                </a:lnTo>
                <a:lnTo>
                  <a:pt x="373" y="352"/>
                </a:lnTo>
                <a:lnTo>
                  <a:pt x="136" y="352"/>
                </a:lnTo>
                <a:lnTo>
                  <a:pt x="136" y="197"/>
                </a:lnTo>
                <a:lnTo>
                  <a:pt x="407" y="197"/>
                </a:lnTo>
                <a:lnTo>
                  <a:pt x="419" y="76"/>
                </a:lnTo>
                <a:lnTo>
                  <a:pt x="0" y="76"/>
                </a:lnTo>
                <a:lnTo>
                  <a:pt x="0" y="770"/>
                </a:lnTo>
                <a:lnTo>
                  <a:pt x="429" y="770"/>
                </a:lnTo>
                <a:close/>
                <a:moveTo>
                  <a:pt x="971" y="770"/>
                </a:moveTo>
                <a:lnTo>
                  <a:pt x="971" y="418"/>
                </a:lnTo>
                <a:cubicBezTo>
                  <a:pt x="971" y="371"/>
                  <a:pt x="966" y="333"/>
                  <a:pt x="946" y="304"/>
                </a:cubicBezTo>
                <a:cubicBezTo>
                  <a:pt x="922" y="269"/>
                  <a:pt x="884" y="246"/>
                  <a:pt x="826" y="246"/>
                </a:cubicBezTo>
                <a:cubicBezTo>
                  <a:pt x="754" y="246"/>
                  <a:pt x="684" y="306"/>
                  <a:pt x="664" y="326"/>
                </a:cubicBezTo>
                <a:cubicBezTo>
                  <a:pt x="664" y="294"/>
                  <a:pt x="659" y="255"/>
                  <a:pt x="659" y="255"/>
                </a:cubicBezTo>
                <a:lnTo>
                  <a:pt x="531" y="255"/>
                </a:lnTo>
                <a:cubicBezTo>
                  <a:pt x="531" y="255"/>
                  <a:pt x="537" y="320"/>
                  <a:pt x="537" y="384"/>
                </a:cubicBezTo>
                <a:lnTo>
                  <a:pt x="537" y="770"/>
                </a:lnTo>
                <a:lnTo>
                  <a:pt x="670" y="770"/>
                </a:lnTo>
                <a:lnTo>
                  <a:pt x="670" y="422"/>
                </a:lnTo>
                <a:cubicBezTo>
                  <a:pt x="688" y="403"/>
                  <a:pt x="736" y="367"/>
                  <a:pt x="779" y="367"/>
                </a:cubicBezTo>
                <a:cubicBezTo>
                  <a:pt x="813" y="367"/>
                  <a:pt x="835" y="374"/>
                  <a:pt x="835" y="432"/>
                </a:cubicBezTo>
                <a:lnTo>
                  <a:pt x="835" y="770"/>
                </a:lnTo>
                <a:lnTo>
                  <a:pt x="971" y="770"/>
                </a:lnTo>
                <a:close/>
                <a:moveTo>
                  <a:pt x="1515" y="502"/>
                </a:moveTo>
                <a:cubicBezTo>
                  <a:pt x="1515" y="381"/>
                  <a:pt x="1471" y="246"/>
                  <a:pt x="1301" y="246"/>
                </a:cubicBezTo>
                <a:cubicBezTo>
                  <a:pt x="1152" y="246"/>
                  <a:pt x="1083" y="377"/>
                  <a:pt x="1083" y="515"/>
                </a:cubicBezTo>
                <a:cubicBezTo>
                  <a:pt x="1083" y="610"/>
                  <a:pt x="1114" y="784"/>
                  <a:pt x="1291" y="784"/>
                </a:cubicBezTo>
                <a:cubicBezTo>
                  <a:pt x="1428" y="784"/>
                  <a:pt x="1505" y="730"/>
                  <a:pt x="1505" y="730"/>
                </a:cubicBezTo>
                <a:lnTo>
                  <a:pt x="1502" y="624"/>
                </a:lnTo>
                <a:cubicBezTo>
                  <a:pt x="1502" y="624"/>
                  <a:pt x="1406" y="675"/>
                  <a:pt x="1313" y="675"/>
                </a:cubicBezTo>
                <a:cubicBezTo>
                  <a:pt x="1254" y="675"/>
                  <a:pt x="1226" y="636"/>
                  <a:pt x="1226" y="544"/>
                </a:cubicBezTo>
                <a:lnTo>
                  <a:pt x="1515" y="544"/>
                </a:lnTo>
                <a:cubicBezTo>
                  <a:pt x="1515" y="544"/>
                  <a:pt x="1515" y="512"/>
                  <a:pt x="1515" y="502"/>
                </a:cubicBezTo>
                <a:moveTo>
                  <a:pt x="1382" y="464"/>
                </a:moveTo>
                <a:lnTo>
                  <a:pt x="1226" y="464"/>
                </a:lnTo>
                <a:cubicBezTo>
                  <a:pt x="1226" y="422"/>
                  <a:pt x="1239" y="345"/>
                  <a:pt x="1301" y="345"/>
                </a:cubicBezTo>
                <a:cubicBezTo>
                  <a:pt x="1372" y="345"/>
                  <a:pt x="1382" y="418"/>
                  <a:pt x="1382" y="464"/>
                </a:cubicBezTo>
                <a:moveTo>
                  <a:pt x="1931" y="258"/>
                </a:moveTo>
                <a:cubicBezTo>
                  <a:pt x="1931" y="258"/>
                  <a:pt x="1921" y="250"/>
                  <a:pt x="1872" y="250"/>
                </a:cubicBezTo>
                <a:cubicBezTo>
                  <a:pt x="1832" y="250"/>
                  <a:pt x="1794" y="287"/>
                  <a:pt x="1773" y="309"/>
                </a:cubicBezTo>
                <a:cubicBezTo>
                  <a:pt x="1770" y="313"/>
                  <a:pt x="1766" y="316"/>
                  <a:pt x="1766" y="316"/>
                </a:cubicBezTo>
                <a:cubicBezTo>
                  <a:pt x="1766" y="294"/>
                  <a:pt x="1760" y="255"/>
                  <a:pt x="1760" y="255"/>
                </a:cubicBezTo>
                <a:lnTo>
                  <a:pt x="1630" y="255"/>
                </a:lnTo>
                <a:cubicBezTo>
                  <a:pt x="1630" y="255"/>
                  <a:pt x="1637" y="320"/>
                  <a:pt x="1637" y="384"/>
                </a:cubicBezTo>
                <a:lnTo>
                  <a:pt x="1637" y="770"/>
                </a:lnTo>
                <a:lnTo>
                  <a:pt x="1770" y="770"/>
                </a:lnTo>
                <a:lnTo>
                  <a:pt x="1770" y="410"/>
                </a:lnTo>
                <a:cubicBezTo>
                  <a:pt x="1804" y="377"/>
                  <a:pt x="1834" y="360"/>
                  <a:pt x="1850" y="360"/>
                </a:cubicBezTo>
                <a:cubicBezTo>
                  <a:pt x="1888" y="360"/>
                  <a:pt x="1918" y="367"/>
                  <a:pt x="1918" y="367"/>
                </a:cubicBezTo>
                <a:lnTo>
                  <a:pt x="1931" y="258"/>
                </a:lnTo>
                <a:close/>
                <a:moveTo>
                  <a:pt x="2458" y="255"/>
                </a:moveTo>
                <a:lnTo>
                  <a:pt x="2332" y="255"/>
                </a:lnTo>
                <a:cubicBezTo>
                  <a:pt x="2332" y="255"/>
                  <a:pt x="2325" y="269"/>
                  <a:pt x="2325" y="287"/>
                </a:cubicBezTo>
                <a:cubicBezTo>
                  <a:pt x="2309" y="279"/>
                  <a:pt x="2263" y="246"/>
                  <a:pt x="2203" y="246"/>
                </a:cubicBezTo>
                <a:cubicBezTo>
                  <a:pt x="2064" y="246"/>
                  <a:pt x="2001" y="359"/>
                  <a:pt x="2001" y="512"/>
                </a:cubicBezTo>
                <a:cubicBezTo>
                  <a:pt x="2001" y="610"/>
                  <a:pt x="2033" y="774"/>
                  <a:pt x="2179" y="774"/>
                </a:cubicBezTo>
                <a:cubicBezTo>
                  <a:pt x="2253" y="774"/>
                  <a:pt x="2309" y="713"/>
                  <a:pt x="2318" y="701"/>
                </a:cubicBezTo>
                <a:cubicBezTo>
                  <a:pt x="2318" y="701"/>
                  <a:pt x="2315" y="733"/>
                  <a:pt x="2315" y="748"/>
                </a:cubicBezTo>
                <a:lnTo>
                  <a:pt x="2315" y="781"/>
                </a:lnTo>
                <a:cubicBezTo>
                  <a:pt x="2315" y="792"/>
                  <a:pt x="2315" y="809"/>
                  <a:pt x="2312" y="820"/>
                </a:cubicBezTo>
                <a:cubicBezTo>
                  <a:pt x="2304" y="850"/>
                  <a:pt x="2276" y="867"/>
                  <a:pt x="2220" y="867"/>
                </a:cubicBezTo>
                <a:cubicBezTo>
                  <a:pt x="2116" y="867"/>
                  <a:pt x="2029" y="828"/>
                  <a:pt x="2029" y="828"/>
                </a:cubicBezTo>
                <a:lnTo>
                  <a:pt x="2028" y="951"/>
                </a:lnTo>
                <a:cubicBezTo>
                  <a:pt x="2028" y="951"/>
                  <a:pt x="2102" y="991"/>
                  <a:pt x="2220" y="991"/>
                </a:cubicBezTo>
                <a:cubicBezTo>
                  <a:pt x="2343" y="991"/>
                  <a:pt x="2424" y="940"/>
                  <a:pt x="2447" y="845"/>
                </a:cubicBezTo>
                <a:cubicBezTo>
                  <a:pt x="2448" y="825"/>
                  <a:pt x="2452" y="787"/>
                  <a:pt x="2452" y="762"/>
                </a:cubicBezTo>
                <a:lnTo>
                  <a:pt x="2452" y="384"/>
                </a:lnTo>
                <a:cubicBezTo>
                  <a:pt x="2452" y="323"/>
                  <a:pt x="2458" y="255"/>
                  <a:pt x="2458" y="255"/>
                </a:cubicBezTo>
                <a:moveTo>
                  <a:pt x="2315" y="599"/>
                </a:moveTo>
                <a:cubicBezTo>
                  <a:pt x="2276" y="646"/>
                  <a:pt x="2238" y="656"/>
                  <a:pt x="2213" y="656"/>
                </a:cubicBezTo>
                <a:cubicBezTo>
                  <a:pt x="2151" y="656"/>
                  <a:pt x="2139" y="559"/>
                  <a:pt x="2139" y="512"/>
                </a:cubicBezTo>
                <a:cubicBezTo>
                  <a:pt x="2139" y="451"/>
                  <a:pt x="2144" y="359"/>
                  <a:pt x="2223" y="359"/>
                </a:cubicBezTo>
                <a:cubicBezTo>
                  <a:pt x="2251" y="359"/>
                  <a:pt x="2279" y="367"/>
                  <a:pt x="2315" y="386"/>
                </a:cubicBezTo>
                <a:lnTo>
                  <a:pt x="2315" y="599"/>
                </a:lnTo>
                <a:close/>
                <a:moveTo>
                  <a:pt x="2728" y="83"/>
                </a:moveTo>
                <a:cubicBezTo>
                  <a:pt x="2728" y="41"/>
                  <a:pt x="2698" y="0"/>
                  <a:pt x="2647" y="0"/>
                </a:cubicBezTo>
                <a:cubicBezTo>
                  <a:pt x="2594" y="0"/>
                  <a:pt x="2567" y="37"/>
                  <a:pt x="2567" y="83"/>
                </a:cubicBezTo>
                <a:cubicBezTo>
                  <a:pt x="2567" y="121"/>
                  <a:pt x="2594" y="163"/>
                  <a:pt x="2647" y="163"/>
                </a:cubicBezTo>
                <a:cubicBezTo>
                  <a:pt x="2698" y="163"/>
                  <a:pt x="2728" y="121"/>
                  <a:pt x="2728" y="83"/>
                </a:cubicBezTo>
                <a:moveTo>
                  <a:pt x="2713" y="770"/>
                </a:moveTo>
                <a:lnTo>
                  <a:pt x="2713" y="367"/>
                </a:lnTo>
                <a:cubicBezTo>
                  <a:pt x="2713" y="323"/>
                  <a:pt x="2703" y="255"/>
                  <a:pt x="2703" y="255"/>
                </a:cubicBezTo>
                <a:lnTo>
                  <a:pt x="2580" y="255"/>
                </a:lnTo>
                <a:lnTo>
                  <a:pt x="2580" y="770"/>
                </a:lnTo>
                <a:lnTo>
                  <a:pt x="2713" y="770"/>
                </a:lnTo>
                <a:close/>
                <a:moveTo>
                  <a:pt x="3257" y="502"/>
                </a:moveTo>
                <a:cubicBezTo>
                  <a:pt x="3257" y="381"/>
                  <a:pt x="3212" y="246"/>
                  <a:pt x="3045" y="246"/>
                </a:cubicBezTo>
                <a:cubicBezTo>
                  <a:pt x="2895" y="246"/>
                  <a:pt x="2828" y="377"/>
                  <a:pt x="2828" y="515"/>
                </a:cubicBezTo>
                <a:cubicBezTo>
                  <a:pt x="2828" y="610"/>
                  <a:pt x="2856" y="784"/>
                  <a:pt x="3035" y="784"/>
                </a:cubicBezTo>
                <a:cubicBezTo>
                  <a:pt x="3170" y="784"/>
                  <a:pt x="3250" y="730"/>
                  <a:pt x="3250" y="730"/>
                </a:cubicBezTo>
                <a:lnTo>
                  <a:pt x="3247" y="624"/>
                </a:lnTo>
                <a:cubicBezTo>
                  <a:pt x="3247" y="624"/>
                  <a:pt x="3150" y="675"/>
                  <a:pt x="3058" y="675"/>
                </a:cubicBezTo>
                <a:cubicBezTo>
                  <a:pt x="2999" y="675"/>
                  <a:pt x="2967" y="636"/>
                  <a:pt x="2967" y="544"/>
                </a:cubicBezTo>
                <a:lnTo>
                  <a:pt x="3257" y="544"/>
                </a:lnTo>
                <a:cubicBezTo>
                  <a:pt x="3257" y="544"/>
                  <a:pt x="3257" y="512"/>
                  <a:pt x="3257" y="502"/>
                </a:cubicBezTo>
                <a:moveTo>
                  <a:pt x="3122" y="464"/>
                </a:moveTo>
                <a:lnTo>
                  <a:pt x="2971" y="464"/>
                </a:lnTo>
                <a:cubicBezTo>
                  <a:pt x="2971" y="422"/>
                  <a:pt x="2979" y="345"/>
                  <a:pt x="3045" y="345"/>
                </a:cubicBezTo>
                <a:cubicBezTo>
                  <a:pt x="3114" y="345"/>
                  <a:pt x="3122" y="418"/>
                  <a:pt x="3122" y="464"/>
                </a:cubicBezTo>
                <a:moveTo>
                  <a:pt x="3526" y="704"/>
                </a:moveTo>
                <a:cubicBezTo>
                  <a:pt x="3526" y="668"/>
                  <a:pt x="3498" y="627"/>
                  <a:pt x="3446" y="627"/>
                </a:cubicBezTo>
                <a:cubicBezTo>
                  <a:pt x="3393" y="627"/>
                  <a:pt x="3362" y="665"/>
                  <a:pt x="3362" y="704"/>
                </a:cubicBezTo>
                <a:cubicBezTo>
                  <a:pt x="3362" y="745"/>
                  <a:pt x="3393" y="784"/>
                  <a:pt x="3446" y="784"/>
                </a:cubicBezTo>
                <a:cubicBezTo>
                  <a:pt x="3498" y="784"/>
                  <a:pt x="3526" y="741"/>
                  <a:pt x="3526" y="704"/>
                </a:cubicBezTo>
                <a:moveTo>
                  <a:pt x="4599" y="87"/>
                </a:moveTo>
                <a:lnTo>
                  <a:pt x="4459" y="76"/>
                </a:lnTo>
                <a:lnTo>
                  <a:pt x="4379" y="413"/>
                </a:lnTo>
                <a:cubicBezTo>
                  <a:pt x="4367" y="464"/>
                  <a:pt x="4351" y="563"/>
                  <a:pt x="4348" y="582"/>
                </a:cubicBezTo>
                <a:cubicBezTo>
                  <a:pt x="4346" y="563"/>
                  <a:pt x="4326" y="464"/>
                  <a:pt x="4318" y="413"/>
                </a:cubicBezTo>
                <a:lnTo>
                  <a:pt x="4243" y="76"/>
                </a:lnTo>
                <a:lnTo>
                  <a:pt x="4096" y="76"/>
                </a:lnTo>
                <a:lnTo>
                  <a:pt x="4022" y="413"/>
                </a:lnTo>
                <a:cubicBezTo>
                  <a:pt x="4011" y="464"/>
                  <a:pt x="3998" y="559"/>
                  <a:pt x="3994" y="578"/>
                </a:cubicBezTo>
                <a:cubicBezTo>
                  <a:pt x="3988" y="556"/>
                  <a:pt x="3973" y="464"/>
                  <a:pt x="3963" y="413"/>
                </a:cubicBezTo>
                <a:lnTo>
                  <a:pt x="3886" y="70"/>
                </a:lnTo>
                <a:lnTo>
                  <a:pt x="3740" y="76"/>
                </a:lnTo>
                <a:lnTo>
                  <a:pt x="3917" y="770"/>
                </a:lnTo>
                <a:lnTo>
                  <a:pt x="4063" y="770"/>
                </a:lnTo>
                <a:lnTo>
                  <a:pt x="4134" y="451"/>
                </a:lnTo>
                <a:cubicBezTo>
                  <a:pt x="4144" y="403"/>
                  <a:pt x="4169" y="272"/>
                  <a:pt x="4169" y="272"/>
                </a:cubicBezTo>
                <a:cubicBezTo>
                  <a:pt x="4169" y="272"/>
                  <a:pt x="4190" y="400"/>
                  <a:pt x="4203" y="451"/>
                </a:cubicBezTo>
                <a:lnTo>
                  <a:pt x="4267" y="770"/>
                </a:lnTo>
                <a:lnTo>
                  <a:pt x="4420" y="770"/>
                </a:lnTo>
                <a:lnTo>
                  <a:pt x="4599" y="87"/>
                </a:lnTo>
                <a:close/>
                <a:moveTo>
                  <a:pt x="5062" y="770"/>
                </a:moveTo>
                <a:cubicBezTo>
                  <a:pt x="5062" y="770"/>
                  <a:pt x="5056" y="723"/>
                  <a:pt x="5056" y="665"/>
                </a:cubicBezTo>
                <a:lnTo>
                  <a:pt x="5056" y="418"/>
                </a:lnTo>
                <a:cubicBezTo>
                  <a:pt x="5056" y="367"/>
                  <a:pt x="5049" y="326"/>
                  <a:pt x="5025" y="294"/>
                </a:cubicBezTo>
                <a:cubicBezTo>
                  <a:pt x="5000" y="265"/>
                  <a:pt x="4957" y="246"/>
                  <a:pt x="4895" y="246"/>
                </a:cubicBezTo>
                <a:cubicBezTo>
                  <a:pt x="4790" y="246"/>
                  <a:pt x="4686" y="291"/>
                  <a:pt x="4686" y="291"/>
                </a:cubicBezTo>
                <a:lnTo>
                  <a:pt x="4696" y="400"/>
                </a:lnTo>
                <a:cubicBezTo>
                  <a:pt x="4731" y="381"/>
                  <a:pt x="4798" y="352"/>
                  <a:pt x="4867" y="352"/>
                </a:cubicBezTo>
                <a:cubicBezTo>
                  <a:pt x="4906" y="352"/>
                  <a:pt x="4920" y="377"/>
                  <a:pt x="4920" y="415"/>
                </a:cubicBezTo>
                <a:lnTo>
                  <a:pt x="4920" y="468"/>
                </a:lnTo>
                <a:cubicBezTo>
                  <a:pt x="4857" y="468"/>
                  <a:pt x="4758" y="476"/>
                  <a:pt x="4703" y="522"/>
                </a:cubicBezTo>
                <a:cubicBezTo>
                  <a:pt x="4671" y="548"/>
                  <a:pt x="4653" y="578"/>
                  <a:pt x="4653" y="624"/>
                </a:cubicBezTo>
                <a:cubicBezTo>
                  <a:pt x="4653" y="690"/>
                  <a:pt x="4686" y="784"/>
                  <a:pt x="4795" y="784"/>
                </a:cubicBezTo>
                <a:cubicBezTo>
                  <a:pt x="4867" y="784"/>
                  <a:pt x="4929" y="723"/>
                  <a:pt x="4929" y="723"/>
                </a:cubicBezTo>
                <a:cubicBezTo>
                  <a:pt x="4929" y="741"/>
                  <a:pt x="4934" y="770"/>
                  <a:pt x="4934" y="770"/>
                </a:cubicBezTo>
                <a:lnTo>
                  <a:pt x="5062" y="770"/>
                </a:lnTo>
                <a:close/>
                <a:moveTo>
                  <a:pt x="4920" y="639"/>
                </a:moveTo>
                <a:cubicBezTo>
                  <a:pt x="4906" y="653"/>
                  <a:pt x="4870" y="678"/>
                  <a:pt x="4832" y="678"/>
                </a:cubicBezTo>
                <a:cubicBezTo>
                  <a:pt x="4798" y="678"/>
                  <a:pt x="4786" y="643"/>
                  <a:pt x="4786" y="617"/>
                </a:cubicBezTo>
                <a:cubicBezTo>
                  <a:pt x="4786" y="602"/>
                  <a:pt x="4793" y="588"/>
                  <a:pt x="4804" y="576"/>
                </a:cubicBezTo>
                <a:cubicBezTo>
                  <a:pt x="4836" y="548"/>
                  <a:pt x="4901" y="544"/>
                  <a:pt x="4920" y="544"/>
                </a:cubicBezTo>
                <a:lnTo>
                  <a:pt x="4920" y="639"/>
                </a:lnTo>
                <a:close/>
                <a:moveTo>
                  <a:pt x="5534" y="617"/>
                </a:moveTo>
                <a:cubicBezTo>
                  <a:pt x="5534" y="495"/>
                  <a:pt x="5422" y="473"/>
                  <a:pt x="5339" y="435"/>
                </a:cubicBezTo>
                <a:cubicBezTo>
                  <a:pt x="5320" y="425"/>
                  <a:pt x="5301" y="415"/>
                  <a:pt x="5301" y="396"/>
                </a:cubicBezTo>
                <a:cubicBezTo>
                  <a:pt x="5301" y="377"/>
                  <a:pt x="5314" y="355"/>
                  <a:pt x="5352" y="355"/>
                </a:cubicBezTo>
                <a:cubicBezTo>
                  <a:pt x="5416" y="355"/>
                  <a:pt x="5500" y="389"/>
                  <a:pt x="5500" y="389"/>
                </a:cubicBezTo>
                <a:lnTo>
                  <a:pt x="5506" y="275"/>
                </a:lnTo>
                <a:cubicBezTo>
                  <a:pt x="5506" y="275"/>
                  <a:pt x="5437" y="246"/>
                  <a:pt x="5357" y="246"/>
                </a:cubicBezTo>
                <a:cubicBezTo>
                  <a:pt x="5265" y="246"/>
                  <a:pt x="5174" y="301"/>
                  <a:pt x="5174" y="410"/>
                </a:cubicBezTo>
                <a:cubicBezTo>
                  <a:pt x="5174" y="522"/>
                  <a:pt x="5286" y="544"/>
                  <a:pt x="5363" y="578"/>
                </a:cubicBezTo>
                <a:cubicBezTo>
                  <a:pt x="5385" y="592"/>
                  <a:pt x="5404" y="602"/>
                  <a:pt x="5404" y="624"/>
                </a:cubicBezTo>
                <a:cubicBezTo>
                  <a:pt x="5404" y="653"/>
                  <a:pt x="5381" y="672"/>
                  <a:pt x="5352" y="672"/>
                </a:cubicBezTo>
                <a:cubicBezTo>
                  <a:pt x="5276" y="672"/>
                  <a:pt x="5174" y="621"/>
                  <a:pt x="5174" y="621"/>
                </a:cubicBezTo>
                <a:lnTo>
                  <a:pt x="5168" y="745"/>
                </a:lnTo>
                <a:cubicBezTo>
                  <a:pt x="5168" y="745"/>
                  <a:pt x="5255" y="784"/>
                  <a:pt x="5348" y="784"/>
                </a:cubicBezTo>
                <a:cubicBezTo>
                  <a:pt x="5444" y="784"/>
                  <a:pt x="5534" y="733"/>
                  <a:pt x="5534" y="617"/>
                </a:cubicBezTo>
                <a:moveTo>
                  <a:pt x="5988" y="617"/>
                </a:moveTo>
                <a:cubicBezTo>
                  <a:pt x="5988" y="495"/>
                  <a:pt x="5876" y="473"/>
                  <a:pt x="5792" y="435"/>
                </a:cubicBezTo>
                <a:cubicBezTo>
                  <a:pt x="5772" y="425"/>
                  <a:pt x="5754" y="415"/>
                  <a:pt x="5754" y="396"/>
                </a:cubicBezTo>
                <a:cubicBezTo>
                  <a:pt x="5754" y="377"/>
                  <a:pt x="5767" y="355"/>
                  <a:pt x="5804" y="355"/>
                </a:cubicBezTo>
                <a:cubicBezTo>
                  <a:pt x="5869" y="355"/>
                  <a:pt x="5950" y="389"/>
                  <a:pt x="5950" y="389"/>
                </a:cubicBezTo>
                <a:lnTo>
                  <a:pt x="5960" y="275"/>
                </a:lnTo>
                <a:cubicBezTo>
                  <a:pt x="5960" y="275"/>
                  <a:pt x="5891" y="246"/>
                  <a:pt x="5810" y="246"/>
                </a:cubicBezTo>
                <a:cubicBezTo>
                  <a:pt x="5715" y="246"/>
                  <a:pt x="5624" y="301"/>
                  <a:pt x="5624" y="410"/>
                </a:cubicBezTo>
                <a:cubicBezTo>
                  <a:pt x="5624" y="522"/>
                  <a:pt x="5739" y="544"/>
                  <a:pt x="5813" y="578"/>
                </a:cubicBezTo>
                <a:cubicBezTo>
                  <a:pt x="5838" y="592"/>
                  <a:pt x="5856" y="602"/>
                  <a:pt x="5856" y="624"/>
                </a:cubicBezTo>
                <a:cubicBezTo>
                  <a:pt x="5856" y="653"/>
                  <a:pt x="5835" y="672"/>
                  <a:pt x="5800" y="672"/>
                </a:cubicBezTo>
                <a:cubicBezTo>
                  <a:pt x="5726" y="672"/>
                  <a:pt x="5628" y="621"/>
                  <a:pt x="5628" y="621"/>
                </a:cubicBezTo>
                <a:lnTo>
                  <a:pt x="5621" y="745"/>
                </a:lnTo>
                <a:cubicBezTo>
                  <a:pt x="5621" y="745"/>
                  <a:pt x="5708" y="784"/>
                  <a:pt x="5799" y="784"/>
                </a:cubicBezTo>
                <a:cubicBezTo>
                  <a:pt x="5897" y="784"/>
                  <a:pt x="5988" y="733"/>
                  <a:pt x="5988" y="617"/>
                </a:cubicBezTo>
                <a:moveTo>
                  <a:pt x="6502" y="502"/>
                </a:moveTo>
                <a:cubicBezTo>
                  <a:pt x="6502" y="381"/>
                  <a:pt x="6459" y="246"/>
                  <a:pt x="6288" y="246"/>
                </a:cubicBezTo>
                <a:cubicBezTo>
                  <a:pt x="6139" y="246"/>
                  <a:pt x="6071" y="377"/>
                  <a:pt x="6071" y="515"/>
                </a:cubicBezTo>
                <a:cubicBezTo>
                  <a:pt x="6071" y="610"/>
                  <a:pt x="6103" y="784"/>
                  <a:pt x="6278" y="784"/>
                </a:cubicBezTo>
                <a:cubicBezTo>
                  <a:pt x="6415" y="784"/>
                  <a:pt x="6494" y="730"/>
                  <a:pt x="6494" y="730"/>
                </a:cubicBezTo>
                <a:lnTo>
                  <a:pt x="6490" y="624"/>
                </a:lnTo>
                <a:cubicBezTo>
                  <a:pt x="6490" y="624"/>
                  <a:pt x="6393" y="675"/>
                  <a:pt x="6301" y="675"/>
                </a:cubicBezTo>
                <a:cubicBezTo>
                  <a:pt x="6242" y="675"/>
                  <a:pt x="6214" y="636"/>
                  <a:pt x="6214" y="544"/>
                </a:cubicBezTo>
                <a:lnTo>
                  <a:pt x="6502" y="544"/>
                </a:lnTo>
                <a:cubicBezTo>
                  <a:pt x="6502" y="544"/>
                  <a:pt x="6502" y="512"/>
                  <a:pt x="6502" y="502"/>
                </a:cubicBezTo>
                <a:moveTo>
                  <a:pt x="6369" y="464"/>
                </a:moveTo>
                <a:lnTo>
                  <a:pt x="6214" y="464"/>
                </a:lnTo>
                <a:cubicBezTo>
                  <a:pt x="6214" y="422"/>
                  <a:pt x="6226" y="345"/>
                  <a:pt x="6288" y="345"/>
                </a:cubicBezTo>
                <a:cubicBezTo>
                  <a:pt x="6359" y="345"/>
                  <a:pt x="6369" y="418"/>
                  <a:pt x="6369" y="464"/>
                </a:cubicBezTo>
                <a:moveTo>
                  <a:pt x="6918" y="258"/>
                </a:moveTo>
                <a:cubicBezTo>
                  <a:pt x="6918" y="258"/>
                  <a:pt x="6909" y="250"/>
                  <a:pt x="6860" y="250"/>
                </a:cubicBezTo>
                <a:cubicBezTo>
                  <a:pt x="6819" y="250"/>
                  <a:pt x="6781" y="287"/>
                  <a:pt x="6760" y="309"/>
                </a:cubicBezTo>
                <a:cubicBezTo>
                  <a:pt x="6757" y="313"/>
                  <a:pt x="6753" y="316"/>
                  <a:pt x="6753" y="316"/>
                </a:cubicBezTo>
                <a:cubicBezTo>
                  <a:pt x="6753" y="294"/>
                  <a:pt x="6748" y="255"/>
                  <a:pt x="6748" y="255"/>
                </a:cubicBezTo>
                <a:lnTo>
                  <a:pt x="6617" y="255"/>
                </a:lnTo>
                <a:cubicBezTo>
                  <a:pt x="6617" y="255"/>
                  <a:pt x="6623" y="320"/>
                  <a:pt x="6623" y="384"/>
                </a:cubicBezTo>
                <a:lnTo>
                  <a:pt x="6623" y="770"/>
                </a:lnTo>
                <a:lnTo>
                  <a:pt x="6757" y="770"/>
                </a:lnTo>
                <a:lnTo>
                  <a:pt x="6757" y="410"/>
                </a:lnTo>
                <a:cubicBezTo>
                  <a:pt x="6791" y="377"/>
                  <a:pt x="6822" y="360"/>
                  <a:pt x="6837" y="360"/>
                </a:cubicBezTo>
                <a:cubicBezTo>
                  <a:pt x="6875" y="360"/>
                  <a:pt x="6906" y="367"/>
                  <a:pt x="6906" y="367"/>
                </a:cubicBezTo>
                <a:lnTo>
                  <a:pt x="6918" y="258"/>
                </a:lnTo>
                <a:close/>
                <a:moveTo>
                  <a:pt x="7046" y="704"/>
                </a:moveTo>
                <a:cubicBezTo>
                  <a:pt x="7046" y="668"/>
                  <a:pt x="7021" y="627"/>
                  <a:pt x="6969" y="627"/>
                </a:cubicBezTo>
                <a:cubicBezTo>
                  <a:pt x="6913" y="627"/>
                  <a:pt x="6885" y="665"/>
                  <a:pt x="6885" y="704"/>
                </a:cubicBezTo>
                <a:cubicBezTo>
                  <a:pt x="6885" y="745"/>
                  <a:pt x="6913" y="784"/>
                  <a:pt x="6969" y="784"/>
                </a:cubicBezTo>
                <a:cubicBezTo>
                  <a:pt x="7021" y="784"/>
                  <a:pt x="7046" y="741"/>
                  <a:pt x="7046" y="704"/>
                </a:cubicBezTo>
                <a:moveTo>
                  <a:pt x="7803" y="770"/>
                </a:moveTo>
                <a:lnTo>
                  <a:pt x="7803" y="643"/>
                </a:lnTo>
                <a:lnTo>
                  <a:pt x="7517" y="643"/>
                </a:lnTo>
                <a:lnTo>
                  <a:pt x="7517" y="76"/>
                </a:lnTo>
                <a:lnTo>
                  <a:pt x="7381" y="76"/>
                </a:lnTo>
                <a:lnTo>
                  <a:pt x="7381" y="770"/>
                </a:lnTo>
                <a:lnTo>
                  <a:pt x="7803" y="770"/>
                </a:lnTo>
                <a:close/>
                <a:moveTo>
                  <a:pt x="8309" y="502"/>
                </a:moveTo>
                <a:cubicBezTo>
                  <a:pt x="8309" y="381"/>
                  <a:pt x="8262" y="246"/>
                  <a:pt x="8094" y="246"/>
                </a:cubicBezTo>
                <a:cubicBezTo>
                  <a:pt x="7946" y="246"/>
                  <a:pt x="7877" y="377"/>
                  <a:pt x="7877" y="515"/>
                </a:cubicBezTo>
                <a:cubicBezTo>
                  <a:pt x="7877" y="610"/>
                  <a:pt x="7905" y="784"/>
                  <a:pt x="8086" y="784"/>
                </a:cubicBezTo>
                <a:cubicBezTo>
                  <a:pt x="8219" y="784"/>
                  <a:pt x="8299" y="730"/>
                  <a:pt x="8299" y="730"/>
                </a:cubicBezTo>
                <a:lnTo>
                  <a:pt x="8296" y="624"/>
                </a:lnTo>
                <a:cubicBezTo>
                  <a:pt x="8296" y="624"/>
                  <a:pt x="8201" y="675"/>
                  <a:pt x="8107" y="675"/>
                </a:cubicBezTo>
                <a:cubicBezTo>
                  <a:pt x="8048" y="675"/>
                  <a:pt x="8017" y="636"/>
                  <a:pt x="8017" y="544"/>
                </a:cubicBezTo>
                <a:lnTo>
                  <a:pt x="8306" y="544"/>
                </a:lnTo>
                <a:cubicBezTo>
                  <a:pt x="8306" y="544"/>
                  <a:pt x="8309" y="512"/>
                  <a:pt x="8309" y="502"/>
                </a:cubicBezTo>
                <a:moveTo>
                  <a:pt x="8175" y="464"/>
                </a:moveTo>
                <a:lnTo>
                  <a:pt x="8020" y="464"/>
                </a:lnTo>
                <a:cubicBezTo>
                  <a:pt x="8020" y="422"/>
                  <a:pt x="8033" y="345"/>
                  <a:pt x="8094" y="345"/>
                </a:cubicBezTo>
                <a:cubicBezTo>
                  <a:pt x="8163" y="345"/>
                  <a:pt x="8175" y="418"/>
                  <a:pt x="8175" y="464"/>
                </a:cubicBezTo>
                <a:moveTo>
                  <a:pt x="8883" y="512"/>
                </a:moveTo>
                <a:cubicBezTo>
                  <a:pt x="8883" y="406"/>
                  <a:pt x="8858" y="246"/>
                  <a:pt x="8697" y="246"/>
                </a:cubicBezTo>
                <a:cubicBezTo>
                  <a:pt x="8638" y="246"/>
                  <a:pt x="8575" y="291"/>
                  <a:pt x="8564" y="301"/>
                </a:cubicBezTo>
                <a:cubicBezTo>
                  <a:pt x="8564" y="301"/>
                  <a:pt x="8566" y="265"/>
                  <a:pt x="8566" y="246"/>
                </a:cubicBezTo>
                <a:lnTo>
                  <a:pt x="8566" y="15"/>
                </a:lnTo>
                <a:lnTo>
                  <a:pt x="8429" y="32"/>
                </a:lnTo>
                <a:lnTo>
                  <a:pt x="8429" y="661"/>
                </a:lnTo>
                <a:cubicBezTo>
                  <a:pt x="8429" y="713"/>
                  <a:pt x="8424" y="770"/>
                  <a:pt x="8424" y="770"/>
                </a:cubicBezTo>
                <a:lnTo>
                  <a:pt x="8554" y="770"/>
                </a:lnTo>
                <a:cubicBezTo>
                  <a:pt x="8557" y="758"/>
                  <a:pt x="8557" y="738"/>
                  <a:pt x="8557" y="733"/>
                </a:cubicBezTo>
                <a:cubicBezTo>
                  <a:pt x="8566" y="738"/>
                  <a:pt x="8625" y="784"/>
                  <a:pt x="8694" y="784"/>
                </a:cubicBezTo>
                <a:cubicBezTo>
                  <a:pt x="8815" y="784"/>
                  <a:pt x="8883" y="665"/>
                  <a:pt x="8883" y="512"/>
                </a:cubicBezTo>
                <a:moveTo>
                  <a:pt x="8746" y="512"/>
                </a:moveTo>
                <a:cubicBezTo>
                  <a:pt x="8746" y="631"/>
                  <a:pt x="8705" y="668"/>
                  <a:pt x="8666" y="668"/>
                </a:cubicBezTo>
                <a:cubicBezTo>
                  <a:pt x="8641" y="668"/>
                  <a:pt x="8603" y="661"/>
                  <a:pt x="8566" y="639"/>
                </a:cubicBezTo>
                <a:lnTo>
                  <a:pt x="8566" y="396"/>
                </a:lnTo>
                <a:cubicBezTo>
                  <a:pt x="8607" y="367"/>
                  <a:pt x="8641" y="359"/>
                  <a:pt x="8669" y="359"/>
                </a:cubicBezTo>
                <a:cubicBezTo>
                  <a:pt x="8737" y="359"/>
                  <a:pt x="8746" y="454"/>
                  <a:pt x="8746" y="512"/>
                </a:cubicBezTo>
                <a:moveTo>
                  <a:pt x="9410" y="502"/>
                </a:moveTo>
                <a:cubicBezTo>
                  <a:pt x="9410" y="381"/>
                  <a:pt x="9367" y="246"/>
                  <a:pt x="9200" y="246"/>
                </a:cubicBezTo>
                <a:cubicBezTo>
                  <a:pt x="9050" y="246"/>
                  <a:pt x="8983" y="377"/>
                  <a:pt x="8983" y="515"/>
                </a:cubicBezTo>
                <a:cubicBezTo>
                  <a:pt x="8983" y="610"/>
                  <a:pt x="9011" y="784"/>
                  <a:pt x="9190" y="784"/>
                </a:cubicBezTo>
                <a:cubicBezTo>
                  <a:pt x="9323" y="784"/>
                  <a:pt x="9404" y="730"/>
                  <a:pt x="9404" y="730"/>
                </a:cubicBezTo>
                <a:lnTo>
                  <a:pt x="9399" y="624"/>
                </a:lnTo>
                <a:cubicBezTo>
                  <a:pt x="9399" y="624"/>
                  <a:pt x="9302" y="675"/>
                  <a:pt x="9211" y="675"/>
                </a:cubicBezTo>
                <a:cubicBezTo>
                  <a:pt x="9152" y="675"/>
                  <a:pt x="9123" y="636"/>
                  <a:pt x="9123" y="544"/>
                </a:cubicBezTo>
                <a:lnTo>
                  <a:pt x="9410" y="544"/>
                </a:lnTo>
                <a:cubicBezTo>
                  <a:pt x="9410" y="544"/>
                  <a:pt x="9410" y="512"/>
                  <a:pt x="9410" y="502"/>
                </a:cubicBezTo>
                <a:moveTo>
                  <a:pt x="9277" y="464"/>
                </a:moveTo>
                <a:lnTo>
                  <a:pt x="9123" y="464"/>
                </a:lnTo>
                <a:cubicBezTo>
                  <a:pt x="9123" y="422"/>
                  <a:pt x="9134" y="345"/>
                  <a:pt x="9200" y="345"/>
                </a:cubicBezTo>
                <a:cubicBezTo>
                  <a:pt x="9267" y="345"/>
                  <a:pt x="9277" y="418"/>
                  <a:pt x="9277" y="464"/>
                </a:cubicBezTo>
                <a:moveTo>
                  <a:pt x="9969" y="770"/>
                </a:moveTo>
                <a:lnTo>
                  <a:pt x="9969" y="418"/>
                </a:lnTo>
                <a:cubicBezTo>
                  <a:pt x="9969" y="371"/>
                  <a:pt x="9961" y="333"/>
                  <a:pt x="9941" y="304"/>
                </a:cubicBezTo>
                <a:cubicBezTo>
                  <a:pt x="9920" y="269"/>
                  <a:pt x="9879" y="246"/>
                  <a:pt x="9821" y="246"/>
                </a:cubicBezTo>
                <a:cubicBezTo>
                  <a:pt x="9752" y="246"/>
                  <a:pt x="9678" y="306"/>
                  <a:pt x="9662" y="326"/>
                </a:cubicBezTo>
                <a:cubicBezTo>
                  <a:pt x="9662" y="294"/>
                  <a:pt x="9655" y="255"/>
                  <a:pt x="9655" y="255"/>
                </a:cubicBezTo>
                <a:lnTo>
                  <a:pt x="9525" y="255"/>
                </a:lnTo>
                <a:cubicBezTo>
                  <a:pt x="9525" y="255"/>
                  <a:pt x="9532" y="320"/>
                  <a:pt x="9532" y="384"/>
                </a:cubicBezTo>
                <a:lnTo>
                  <a:pt x="9532" y="770"/>
                </a:lnTo>
                <a:lnTo>
                  <a:pt x="9668" y="770"/>
                </a:lnTo>
                <a:lnTo>
                  <a:pt x="9668" y="422"/>
                </a:lnTo>
                <a:cubicBezTo>
                  <a:pt x="9686" y="403"/>
                  <a:pt x="9731" y="367"/>
                  <a:pt x="9773" y="367"/>
                </a:cubicBezTo>
                <a:cubicBezTo>
                  <a:pt x="9808" y="367"/>
                  <a:pt x="9832" y="374"/>
                  <a:pt x="9832" y="432"/>
                </a:cubicBezTo>
                <a:lnTo>
                  <a:pt x="9832" y="770"/>
                </a:lnTo>
                <a:lnTo>
                  <a:pt x="9969" y="770"/>
                </a:lnTo>
                <a:close/>
                <a:moveTo>
                  <a:pt x="10242" y="704"/>
                </a:moveTo>
                <a:cubicBezTo>
                  <a:pt x="10242" y="668"/>
                  <a:pt x="10217" y="627"/>
                  <a:pt x="10161" y="627"/>
                </a:cubicBezTo>
                <a:cubicBezTo>
                  <a:pt x="10109" y="627"/>
                  <a:pt x="10081" y="665"/>
                  <a:pt x="10081" y="704"/>
                </a:cubicBezTo>
                <a:cubicBezTo>
                  <a:pt x="10081" y="745"/>
                  <a:pt x="10109" y="784"/>
                  <a:pt x="10161" y="784"/>
                </a:cubicBezTo>
                <a:cubicBezTo>
                  <a:pt x="10217" y="784"/>
                  <a:pt x="10242" y="741"/>
                  <a:pt x="10242" y="704"/>
                </a:cubicBezTo>
              </a:path>
            </a:pathLst>
          </a:custGeom>
          <a:solidFill>
            <a:srgbClr val="7475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2" name="Footer Placeholder 2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699792" y="6924389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Autor der Präsentation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Footer Placeholder 2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699792" y="6924389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Autor der Präsentation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Footer Placeholder 2"/>
          <p:cNvSpPr txBox="1">
            <a:spLocks/>
          </p:cNvSpPr>
          <p:nvPr userDrawn="1">
            <p:custDataLst>
              <p:tags r:id="rId17"/>
            </p:custDataLst>
          </p:nvPr>
        </p:nvSpPr>
        <p:spPr bwMode="auto">
          <a:xfrm>
            <a:off x="2699792" y="6924389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Autor der Präsentation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5661025"/>
            <a:ext cx="9144000" cy="1196975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3644900"/>
            <a:ext cx="9144000" cy="1943100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 noProof="0">
              <a:solidFill>
                <a:srgbClr val="F82B26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461000"/>
            <a:ext cx="9144000" cy="215900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grpSp>
        <p:nvGrpSpPr>
          <p:cNvPr id="2" name="Group 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ltGray">
          <a:xfrm>
            <a:off x="0" y="628650"/>
            <a:ext cx="3522663" cy="4822825"/>
            <a:chOff x="0" y="702"/>
            <a:chExt cx="2199" cy="3011"/>
          </a:xfrm>
        </p:grpSpPr>
        <p:sp>
          <p:nvSpPr>
            <p:cNvPr id="12" name="Freeform 9"/>
            <p:cNvSpPr>
              <a:spLocks noChangeAspect="1" noEditPoints="1"/>
            </p:cNvSpPr>
            <p:nvPr/>
          </p:nvSpPr>
          <p:spPr bwMode="ltGray">
            <a:xfrm>
              <a:off x="0" y="702"/>
              <a:ext cx="2199" cy="3004"/>
            </a:xfrm>
            <a:custGeom>
              <a:avLst/>
              <a:gdLst/>
              <a:ahLst/>
              <a:cxnLst>
                <a:cxn ang="0">
                  <a:pos x="3043" y="0"/>
                </a:cxn>
                <a:cxn ang="0">
                  <a:pos x="0" y="742"/>
                </a:cxn>
                <a:cxn ang="0">
                  <a:pos x="0" y="805"/>
                </a:cxn>
                <a:cxn ang="0">
                  <a:pos x="3043" y="57"/>
                </a:cxn>
                <a:cxn ang="0">
                  <a:pos x="9591" y="6601"/>
                </a:cxn>
                <a:cxn ang="0">
                  <a:pos x="9512" y="7549"/>
                </a:cxn>
                <a:cxn ang="0">
                  <a:pos x="1842" y="7549"/>
                </a:cxn>
                <a:cxn ang="0">
                  <a:pos x="1840" y="4913"/>
                </a:cxn>
                <a:cxn ang="0">
                  <a:pos x="6494" y="4913"/>
                </a:cxn>
                <a:cxn ang="0">
                  <a:pos x="6539" y="4913"/>
                </a:cxn>
                <a:cxn ang="0">
                  <a:pos x="6519" y="4873"/>
                </a:cxn>
                <a:cxn ang="0">
                  <a:pos x="3043" y="2706"/>
                </a:cxn>
                <a:cxn ang="0">
                  <a:pos x="0" y="4167"/>
                </a:cxn>
                <a:cxn ang="0">
                  <a:pos x="0" y="4257"/>
                </a:cxn>
                <a:cxn ang="0">
                  <a:pos x="3043" y="2762"/>
                </a:cxn>
                <a:cxn ang="0">
                  <a:pos x="6448" y="4857"/>
                </a:cxn>
                <a:cxn ang="0">
                  <a:pos x="1811" y="4857"/>
                </a:cxn>
                <a:cxn ang="0">
                  <a:pos x="1783" y="4857"/>
                </a:cxn>
                <a:cxn ang="0">
                  <a:pos x="1783" y="4885"/>
                </a:cxn>
                <a:cxn ang="0">
                  <a:pos x="1786" y="7577"/>
                </a:cxn>
                <a:cxn ang="0">
                  <a:pos x="1786" y="7605"/>
                </a:cxn>
                <a:cxn ang="0">
                  <a:pos x="1814" y="7605"/>
                </a:cxn>
                <a:cxn ang="0">
                  <a:pos x="9535" y="7605"/>
                </a:cxn>
                <a:cxn ang="0">
                  <a:pos x="9559" y="7605"/>
                </a:cxn>
                <a:cxn ang="0">
                  <a:pos x="9564" y="7581"/>
                </a:cxn>
                <a:cxn ang="0">
                  <a:pos x="9647" y="6601"/>
                </a:cxn>
                <a:cxn ang="0">
                  <a:pos x="3043" y="0"/>
                </a:cxn>
                <a:cxn ang="0">
                  <a:pos x="0" y="8948"/>
                </a:cxn>
                <a:cxn ang="0">
                  <a:pos x="0" y="9039"/>
                </a:cxn>
                <a:cxn ang="0">
                  <a:pos x="3043" y="10501"/>
                </a:cxn>
                <a:cxn ang="0">
                  <a:pos x="6091" y="9008"/>
                </a:cxn>
                <a:cxn ang="0">
                  <a:pos x="9127" y="9008"/>
                </a:cxn>
                <a:cxn ang="0">
                  <a:pos x="3043" y="13150"/>
                </a:cxn>
                <a:cxn ang="0">
                  <a:pos x="0" y="12401"/>
                </a:cxn>
                <a:cxn ang="0">
                  <a:pos x="0" y="12465"/>
                </a:cxn>
                <a:cxn ang="0">
                  <a:pos x="3043" y="13206"/>
                </a:cxn>
                <a:cxn ang="0">
                  <a:pos x="9195" y="8990"/>
                </a:cxn>
                <a:cxn ang="0">
                  <a:pos x="9210" y="8952"/>
                </a:cxn>
                <a:cxn ang="0">
                  <a:pos x="9169" y="8952"/>
                </a:cxn>
                <a:cxn ang="0">
                  <a:pos x="6076" y="8952"/>
                </a:cxn>
                <a:cxn ang="0">
                  <a:pos x="6063" y="8952"/>
                </a:cxn>
                <a:cxn ang="0">
                  <a:pos x="6054" y="8962"/>
                </a:cxn>
                <a:cxn ang="0">
                  <a:pos x="3043" y="10444"/>
                </a:cxn>
                <a:cxn ang="0">
                  <a:pos x="0" y="8948"/>
                </a:cxn>
              </a:cxnLst>
              <a:rect l="0" t="0" r="r" b="b"/>
              <a:pathLst>
                <a:path w="9647" h="13206">
                  <a:moveTo>
                    <a:pt x="3043" y="0"/>
                  </a:moveTo>
                  <a:cubicBezTo>
                    <a:pt x="1946" y="0"/>
                    <a:pt x="911" y="268"/>
                    <a:pt x="0" y="742"/>
                  </a:cubicBezTo>
                  <a:lnTo>
                    <a:pt x="0" y="805"/>
                  </a:lnTo>
                  <a:cubicBezTo>
                    <a:pt x="909" y="327"/>
                    <a:pt x="1945" y="57"/>
                    <a:pt x="3043" y="57"/>
                  </a:cubicBezTo>
                  <a:cubicBezTo>
                    <a:pt x="6658" y="57"/>
                    <a:pt x="9591" y="2987"/>
                    <a:pt x="9591" y="6601"/>
                  </a:cubicBezTo>
                  <a:cubicBezTo>
                    <a:pt x="9591" y="6925"/>
                    <a:pt x="9560" y="7241"/>
                    <a:pt x="9512" y="7549"/>
                  </a:cubicBezTo>
                  <a:lnTo>
                    <a:pt x="1842" y="7549"/>
                  </a:lnTo>
                  <a:lnTo>
                    <a:pt x="1840" y="4913"/>
                  </a:lnTo>
                  <a:lnTo>
                    <a:pt x="6494" y="4913"/>
                  </a:lnTo>
                  <a:lnTo>
                    <a:pt x="6539" y="4913"/>
                  </a:lnTo>
                  <a:lnTo>
                    <a:pt x="6519" y="4873"/>
                  </a:lnTo>
                  <a:cubicBezTo>
                    <a:pt x="5879" y="3592"/>
                    <a:pt x="4572" y="2706"/>
                    <a:pt x="3043" y="2706"/>
                  </a:cubicBezTo>
                  <a:cubicBezTo>
                    <a:pt x="1813" y="2706"/>
                    <a:pt x="715" y="3276"/>
                    <a:pt x="0" y="4167"/>
                  </a:cubicBezTo>
                  <a:lnTo>
                    <a:pt x="0" y="4257"/>
                  </a:lnTo>
                  <a:cubicBezTo>
                    <a:pt x="703" y="3348"/>
                    <a:pt x="1805" y="2762"/>
                    <a:pt x="3043" y="2762"/>
                  </a:cubicBezTo>
                  <a:cubicBezTo>
                    <a:pt x="4534" y="2762"/>
                    <a:pt x="5809" y="3616"/>
                    <a:pt x="6448" y="4857"/>
                  </a:cubicBezTo>
                  <a:lnTo>
                    <a:pt x="1811" y="4857"/>
                  </a:lnTo>
                  <a:lnTo>
                    <a:pt x="1783" y="4857"/>
                  </a:lnTo>
                  <a:lnTo>
                    <a:pt x="1783" y="4885"/>
                  </a:lnTo>
                  <a:lnTo>
                    <a:pt x="1786" y="7577"/>
                  </a:lnTo>
                  <a:lnTo>
                    <a:pt x="1786" y="7605"/>
                  </a:lnTo>
                  <a:lnTo>
                    <a:pt x="1814" y="7605"/>
                  </a:lnTo>
                  <a:lnTo>
                    <a:pt x="9535" y="7605"/>
                  </a:lnTo>
                  <a:lnTo>
                    <a:pt x="9559" y="7605"/>
                  </a:lnTo>
                  <a:lnTo>
                    <a:pt x="9564" y="7581"/>
                  </a:lnTo>
                  <a:cubicBezTo>
                    <a:pt x="9614" y="7264"/>
                    <a:pt x="9647" y="6937"/>
                    <a:pt x="9647" y="6601"/>
                  </a:cubicBezTo>
                  <a:cubicBezTo>
                    <a:pt x="9647" y="2956"/>
                    <a:pt x="6688" y="0"/>
                    <a:pt x="3043" y="0"/>
                  </a:cubicBezTo>
                  <a:close/>
                  <a:moveTo>
                    <a:pt x="0" y="8948"/>
                  </a:moveTo>
                  <a:lnTo>
                    <a:pt x="0" y="9039"/>
                  </a:lnTo>
                  <a:cubicBezTo>
                    <a:pt x="715" y="9930"/>
                    <a:pt x="1813" y="10501"/>
                    <a:pt x="3043" y="10501"/>
                  </a:cubicBezTo>
                  <a:cubicBezTo>
                    <a:pt x="4283" y="10501"/>
                    <a:pt x="5377" y="9910"/>
                    <a:pt x="6091" y="9008"/>
                  </a:cubicBezTo>
                  <a:lnTo>
                    <a:pt x="9127" y="9008"/>
                  </a:lnTo>
                  <a:cubicBezTo>
                    <a:pt x="8169" y="11431"/>
                    <a:pt x="5809" y="13150"/>
                    <a:pt x="3043" y="13150"/>
                  </a:cubicBezTo>
                  <a:cubicBezTo>
                    <a:pt x="1945" y="13150"/>
                    <a:pt x="909" y="12879"/>
                    <a:pt x="0" y="12401"/>
                  </a:cubicBezTo>
                  <a:lnTo>
                    <a:pt x="0" y="12465"/>
                  </a:lnTo>
                  <a:cubicBezTo>
                    <a:pt x="911" y="12938"/>
                    <a:pt x="1946" y="13206"/>
                    <a:pt x="3043" y="13206"/>
                  </a:cubicBezTo>
                  <a:cubicBezTo>
                    <a:pt x="5847" y="13206"/>
                    <a:pt x="8239" y="11454"/>
                    <a:pt x="9195" y="8990"/>
                  </a:cubicBezTo>
                  <a:lnTo>
                    <a:pt x="9210" y="8952"/>
                  </a:lnTo>
                  <a:lnTo>
                    <a:pt x="9169" y="8952"/>
                  </a:lnTo>
                  <a:lnTo>
                    <a:pt x="6076" y="8952"/>
                  </a:lnTo>
                  <a:lnTo>
                    <a:pt x="6063" y="8952"/>
                  </a:lnTo>
                  <a:lnTo>
                    <a:pt x="6054" y="8962"/>
                  </a:lnTo>
                  <a:cubicBezTo>
                    <a:pt x="5351" y="9858"/>
                    <a:pt x="4269" y="10444"/>
                    <a:pt x="3043" y="10444"/>
                  </a:cubicBezTo>
                  <a:cubicBezTo>
                    <a:pt x="1805" y="10444"/>
                    <a:pt x="703" y="9858"/>
                    <a:pt x="0" y="894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ltGray">
            <a:xfrm>
              <a:off x="0" y="709"/>
              <a:ext cx="2192" cy="3004"/>
            </a:xfrm>
            <a:custGeom>
              <a:avLst/>
              <a:gdLst/>
              <a:ahLst/>
              <a:cxnLst>
                <a:cxn ang="0">
                  <a:pos x="3015" y="0"/>
                </a:cxn>
                <a:cxn ang="0">
                  <a:pos x="0" y="726"/>
                </a:cxn>
                <a:cxn ang="0">
                  <a:pos x="0" y="791"/>
                </a:cxn>
                <a:cxn ang="0">
                  <a:pos x="3015" y="57"/>
                </a:cxn>
                <a:cxn ang="0">
                  <a:pos x="9562" y="6602"/>
                </a:cxn>
                <a:cxn ang="0">
                  <a:pos x="9483" y="7548"/>
                </a:cxn>
                <a:cxn ang="0">
                  <a:pos x="1812" y="7548"/>
                </a:cxn>
                <a:cxn ang="0">
                  <a:pos x="1810" y="4914"/>
                </a:cxn>
                <a:cxn ang="0">
                  <a:pos x="6465" y="4914"/>
                </a:cxn>
                <a:cxn ang="0">
                  <a:pos x="6511" y="4914"/>
                </a:cxn>
                <a:cxn ang="0">
                  <a:pos x="6490" y="4872"/>
                </a:cxn>
                <a:cxn ang="0">
                  <a:pos x="3015" y="2706"/>
                </a:cxn>
                <a:cxn ang="0">
                  <a:pos x="0" y="4131"/>
                </a:cxn>
                <a:cxn ang="0">
                  <a:pos x="0" y="4220"/>
                </a:cxn>
                <a:cxn ang="0">
                  <a:pos x="3015" y="2763"/>
                </a:cxn>
                <a:cxn ang="0">
                  <a:pos x="6419" y="4857"/>
                </a:cxn>
                <a:cxn ang="0">
                  <a:pos x="1782" y="4857"/>
                </a:cxn>
                <a:cxn ang="0">
                  <a:pos x="1753" y="4857"/>
                </a:cxn>
                <a:cxn ang="0">
                  <a:pos x="1753" y="4885"/>
                </a:cxn>
                <a:cxn ang="0">
                  <a:pos x="1756" y="7576"/>
                </a:cxn>
                <a:cxn ang="0">
                  <a:pos x="1757" y="7604"/>
                </a:cxn>
                <a:cxn ang="0">
                  <a:pos x="1784" y="7604"/>
                </a:cxn>
                <a:cxn ang="0">
                  <a:pos x="9507" y="7604"/>
                </a:cxn>
                <a:cxn ang="0">
                  <a:pos x="9530" y="7604"/>
                </a:cxn>
                <a:cxn ang="0">
                  <a:pos x="9534" y="7581"/>
                </a:cxn>
                <a:cxn ang="0">
                  <a:pos x="9619" y="6602"/>
                </a:cxn>
                <a:cxn ang="0">
                  <a:pos x="3015" y="0"/>
                </a:cxn>
                <a:cxn ang="0">
                  <a:pos x="6033" y="8951"/>
                </a:cxn>
                <a:cxn ang="0">
                  <a:pos x="6026" y="8963"/>
                </a:cxn>
                <a:cxn ang="0">
                  <a:pos x="3015" y="10444"/>
                </a:cxn>
                <a:cxn ang="0">
                  <a:pos x="0" y="8986"/>
                </a:cxn>
                <a:cxn ang="0">
                  <a:pos x="0" y="9075"/>
                </a:cxn>
                <a:cxn ang="0">
                  <a:pos x="3015" y="10501"/>
                </a:cxn>
                <a:cxn ang="0">
                  <a:pos x="6061" y="9008"/>
                </a:cxn>
                <a:cxn ang="0">
                  <a:pos x="9098" y="9008"/>
                </a:cxn>
                <a:cxn ang="0">
                  <a:pos x="3015" y="13150"/>
                </a:cxn>
                <a:cxn ang="0">
                  <a:pos x="0" y="12416"/>
                </a:cxn>
                <a:cxn ang="0">
                  <a:pos x="0" y="12481"/>
                </a:cxn>
                <a:cxn ang="0">
                  <a:pos x="3015" y="13207"/>
                </a:cxn>
                <a:cxn ang="0">
                  <a:pos x="9166" y="8990"/>
                </a:cxn>
                <a:cxn ang="0">
                  <a:pos x="9181" y="8951"/>
                </a:cxn>
                <a:cxn ang="0">
                  <a:pos x="9140" y="8951"/>
                </a:cxn>
                <a:cxn ang="0">
                  <a:pos x="6048" y="8951"/>
                </a:cxn>
                <a:cxn ang="0">
                  <a:pos x="6033" y="8951"/>
                </a:cxn>
              </a:cxnLst>
              <a:rect l="0" t="0" r="r" b="b"/>
              <a:pathLst>
                <a:path w="9619" h="13207">
                  <a:moveTo>
                    <a:pt x="3015" y="0"/>
                  </a:moveTo>
                  <a:cubicBezTo>
                    <a:pt x="1929" y="0"/>
                    <a:pt x="904" y="262"/>
                    <a:pt x="0" y="726"/>
                  </a:cubicBezTo>
                  <a:lnTo>
                    <a:pt x="0" y="791"/>
                  </a:lnTo>
                  <a:cubicBezTo>
                    <a:pt x="902" y="322"/>
                    <a:pt x="1927" y="57"/>
                    <a:pt x="3015" y="57"/>
                  </a:cubicBezTo>
                  <a:cubicBezTo>
                    <a:pt x="6629" y="57"/>
                    <a:pt x="9562" y="2987"/>
                    <a:pt x="9562" y="6602"/>
                  </a:cubicBezTo>
                  <a:cubicBezTo>
                    <a:pt x="9562" y="6925"/>
                    <a:pt x="9531" y="7240"/>
                    <a:pt x="9483" y="7548"/>
                  </a:cubicBezTo>
                  <a:lnTo>
                    <a:pt x="1812" y="7548"/>
                  </a:lnTo>
                  <a:lnTo>
                    <a:pt x="1810" y="4914"/>
                  </a:lnTo>
                  <a:lnTo>
                    <a:pt x="6465" y="4914"/>
                  </a:lnTo>
                  <a:lnTo>
                    <a:pt x="6511" y="4914"/>
                  </a:lnTo>
                  <a:lnTo>
                    <a:pt x="6490" y="4872"/>
                  </a:lnTo>
                  <a:cubicBezTo>
                    <a:pt x="5850" y="3592"/>
                    <a:pt x="4543" y="2706"/>
                    <a:pt x="3015" y="2706"/>
                  </a:cubicBezTo>
                  <a:cubicBezTo>
                    <a:pt x="1800" y="2706"/>
                    <a:pt x="715" y="3261"/>
                    <a:pt x="0" y="4131"/>
                  </a:cubicBezTo>
                  <a:lnTo>
                    <a:pt x="0" y="4220"/>
                  </a:lnTo>
                  <a:cubicBezTo>
                    <a:pt x="704" y="3332"/>
                    <a:pt x="1793" y="2763"/>
                    <a:pt x="3015" y="2763"/>
                  </a:cubicBezTo>
                  <a:cubicBezTo>
                    <a:pt x="4505" y="2763"/>
                    <a:pt x="5780" y="3617"/>
                    <a:pt x="6419" y="4857"/>
                  </a:cubicBezTo>
                  <a:lnTo>
                    <a:pt x="1782" y="4857"/>
                  </a:lnTo>
                  <a:lnTo>
                    <a:pt x="1753" y="4857"/>
                  </a:lnTo>
                  <a:lnTo>
                    <a:pt x="1753" y="4885"/>
                  </a:lnTo>
                  <a:lnTo>
                    <a:pt x="1756" y="7576"/>
                  </a:lnTo>
                  <a:lnTo>
                    <a:pt x="1757" y="7604"/>
                  </a:lnTo>
                  <a:lnTo>
                    <a:pt x="1784" y="7604"/>
                  </a:lnTo>
                  <a:lnTo>
                    <a:pt x="9507" y="7604"/>
                  </a:lnTo>
                  <a:lnTo>
                    <a:pt x="9530" y="7604"/>
                  </a:lnTo>
                  <a:lnTo>
                    <a:pt x="9534" y="7581"/>
                  </a:lnTo>
                  <a:cubicBezTo>
                    <a:pt x="9584" y="7263"/>
                    <a:pt x="9619" y="6937"/>
                    <a:pt x="9619" y="6602"/>
                  </a:cubicBezTo>
                  <a:cubicBezTo>
                    <a:pt x="9619" y="2957"/>
                    <a:pt x="6660" y="0"/>
                    <a:pt x="3015" y="0"/>
                  </a:cubicBezTo>
                  <a:close/>
                  <a:moveTo>
                    <a:pt x="6033" y="8951"/>
                  </a:moveTo>
                  <a:lnTo>
                    <a:pt x="6026" y="8963"/>
                  </a:lnTo>
                  <a:cubicBezTo>
                    <a:pt x="5322" y="9858"/>
                    <a:pt x="4241" y="10444"/>
                    <a:pt x="3015" y="10444"/>
                  </a:cubicBezTo>
                  <a:cubicBezTo>
                    <a:pt x="1793" y="10444"/>
                    <a:pt x="704" y="9874"/>
                    <a:pt x="0" y="8986"/>
                  </a:cubicBezTo>
                  <a:lnTo>
                    <a:pt x="0" y="9075"/>
                  </a:lnTo>
                  <a:cubicBezTo>
                    <a:pt x="715" y="9945"/>
                    <a:pt x="1800" y="10501"/>
                    <a:pt x="3015" y="10501"/>
                  </a:cubicBezTo>
                  <a:cubicBezTo>
                    <a:pt x="4254" y="10501"/>
                    <a:pt x="5347" y="9910"/>
                    <a:pt x="6061" y="9008"/>
                  </a:cubicBezTo>
                  <a:lnTo>
                    <a:pt x="9098" y="9008"/>
                  </a:lnTo>
                  <a:cubicBezTo>
                    <a:pt x="8140" y="11430"/>
                    <a:pt x="5781" y="13150"/>
                    <a:pt x="3015" y="13150"/>
                  </a:cubicBezTo>
                  <a:cubicBezTo>
                    <a:pt x="1927" y="13150"/>
                    <a:pt x="902" y="12885"/>
                    <a:pt x="0" y="12416"/>
                  </a:cubicBezTo>
                  <a:lnTo>
                    <a:pt x="0" y="12481"/>
                  </a:lnTo>
                  <a:cubicBezTo>
                    <a:pt x="904" y="12945"/>
                    <a:pt x="1929" y="13207"/>
                    <a:pt x="3015" y="13207"/>
                  </a:cubicBezTo>
                  <a:cubicBezTo>
                    <a:pt x="5819" y="13207"/>
                    <a:pt x="8210" y="11454"/>
                    <a:pt x="9166" y="8990"/>
                  </a:cubicBezTo>
                  <a:lnTo>
                    <a:pt x="9181" y="8951"/>
                  </a:lnTo>
                  <a:lnTo>
                    <a:pt x="9140" y="8951"/>
                  </a:lnTo>
                  <a:lnTo>
                    <a:pt x="6048" y="8951"/>
                  </a:lnTo>
                  <a:lnTo>
                    <a:pt x="6033" y="89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noProof="0"/>
            </a:p>
          </p:txBody>
        </p:sp>
      </p:grpSp>
      <p:sp>
        <p:nvSpPr>
          <p:cNvPr id="16" name="Slide Number Placeholder 19"/>
          <p:cNvSpPr txBox="1">
            <a:spLocks/>
          </p:cNvSpPr>
          <p:nvPr>
            <p:custDataLst>
              <p:tags r:id="rId5"/>
            </p:custDataLst>
          </p:nvPr>
        </p:nvSpPr>
        <p:spPr bwMode="hidden">
          <a:xfrm>
            <a:off x="7597420" y="6604951"/>
            <a:ext cx="1298575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576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 </a:t>
            </a:r>
            <a:fld id="{57282E12-AC30-4C30-91CF-1304F955FEA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576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7576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Footer Placeholder 20"/>
          <p:cNvSpPr txBox="1">
            <a:spLocks/>
          </p:cNvSpPr>
          <p:nvPr>
            <p:custDataLst>
              <p:tags r:id="rId6"/>
            </p:custDataLst>
          </p:nvPr>
        </p:nvSpPr>
        <p:spPr bwMode="hidden">
          <a:xfrm>
            <a:off x="2699792" y="6615368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6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Michael Metternich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7576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709463"/>
            <a:ext cx="4320000" cy="86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2600" b="1" baseline="0" dirty="0" smtClean="0"/>
            </a:lvl1pPr>
          </a:lstStyle>
          <a:p>
            <a:pPr marL="0" lvl="0" indent="0"/>
            <a:r>
              <a:rPr lang="de-DE" dirty="0" smtClean="0"/>
              <a:t>Titel der Trennseite hier eingeben</a:t>
            </a:r>
          </a:p>
        </p:txBody>
      </p:sp>
      <p:sp>
        <p:nvSpPr>
          <p:cNvPr id="14" name="Slide Number Placeholder 19"/>
          <p:cNvSpPr txBox="1">
            <a:spLocks/>
          </p:cNvSpPr>
          <p:nvPr>
            <p:custDataLst>
              <p:tags r:id="rId7"/>
            </p:custDataLst>
          </p:nvPr>
        </p:nvSpPr>
        <p:spPr bwMode="hidden">
          <a:xfrm>
            <a:off x="7597420" y="6604951"/>
            <a:ext cx="1298575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6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Seite </a:t>
            </a:r>
            <a:fld id="{57282E12-AC30-4C30-91CF-1304F955FEA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576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7576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5084764"/>
            <a:ext cx="9144000" cy="1225550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 noProof="0">
              <a:solidFill>
                <a:srgbClr val="F82B26"/>
              </a:solidFill>
            </a:endParaRPr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hidden">
          <a:xfrm>
            <a:off x="7956550" y="6450392"/>
            <a:ext cx="9366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noProof="0" dirty="0" smtClean="0">
                <a:solidFill>
                  <a:schemeClr val="bg1"/>
                </a:solidFill>
              </a:rPr>
              <a:t>www.bdew.de</a:t>
            </a:r>
            <a:endParaRPr lang="de-DE" sz="1000" noProof="0" dirty="0">
              <a:solidFill>
                <a:schemeClr val="bg1"/>
              </a:solidFill>
            </a:endParaRPr>
          </a:p>
        </p:txBody>
      </p:sp>
      <p:sp>
        <p:nvSpPr>
          <p:cNvPr id="33" name="TextBox 5"/>
          <p:cNvSpPr txBox="1"/>
          <p:nvPr>
            <p:custDataLst>
              <p:tags r:id="rId3"/>
            </p:custDataLst>
          </p:nvPr>
        </p:nvSpPr>
        <p:spPr>
          <a:xfrm>
            <a:off x="827583" y="1772816"/>
            <a:ext cx="8065591" cy="935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noProof="0" dirty="0" smtClean="0"/>
              <a:t>Vielen Dank für Ihre Aufmerksamkeit!</a:t>
            </a:r>
          </a:p>
        </p:txBody>
      </p:sp>
      <p:sp>
        <p:nvSpPr>
          <p:cNvPr id="34" name="TextBox 6"/>
          <p:cNvSpPr txBox="1"/>
          <p:nvPr>
            <p:custDataLst>
              <p:tags r:id="rId4"/>
            </p:custDataLst>
          </p:nvPr>
        </p:nvSpPr>
        <p:spPr>
          <a:xfrm>
            <a:off x="827583" y="3140174"/>
            <a:ext cx="8065591" cy="1800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400" noProof="0" dirty="0" smtClean="0"/>
              <a:t>BDEW Bundesverband</a:t>
            </a:r>
            <a:r>
              <a:rPr lang="de-DE" sz="1400" baseline="0" noProof="0" dirty="0" smtClean="0"/>
              <a:t> der Energie- und Wasserwirtschaft e.V.</a:t>
            </a:r>
            <a:br>
              <a:rPr lang="de-DE" sz="1400" baseline="0" noProof="0" dirty="0" smtClean="0"/>
            </a:br>
            <a:r>
              <a:rPr lang="de-DE" sz="1400" baseline="0" noProof="0" dirty="0" smtClean="0"/>
              <a:t>Reinhardtstraße 32</a:t>
            </a:r>
          </a:p>
          <a:p>
            <a:pPr algn="l"/>
            <a:r>
              <a:rPr lang="de-DE" sz="1400" baseline="0" noProof="0" dirty="0" smtClean="0"/>
              <a:t>10117 Berlin</a:t>
            </a:r>
          </a:p>
          <a:p>
            <a:pPr algn="l"/>
            <a:endParaRPr lang="de-DE" sz="1400" baseline="0" noProof="0" dirty="0" smtClean="0"/>
          </a:p>
          <a:p>
            <a:pPr algn="l"/>
            <a:r>
              <a:rPr lang="de-DE" sz="1400" baseline="0" noProof="0" dirty="0" smtClean="0"/>
              <a:t>Telefon +49 (0)30 - 300199-</a:t>
            </a:r>
          </a:p>
          <a:p>
            <a:pPr algn="l"/>
            <a:endParaRPr lang="de-DE" sz="1400" baseline="0" noProof="0" dirty="0" smtClean="0"/>
          </a:p>
          <a:p>
            <a:pPr algn="l"/>
            <a:r>
              <a:rPr lang="de-DE" sz="1400" baseline="0" noProof="0" dirty="0" smtClean="0"/>
              <a:t>www.bdew.de</a:t>
            </a:r>
          </a:p>
          <a:p>
            <a:pPr algn="l"/>
            <a:endParaRPr lang="de-DE" sz="1400" baseline="0" noProof="0" dirty="0" smtClean="0"/>
          </a:p>
          <a:p>
            <a:pPr algn="l"/>
            <a:endParaRPr lang="de-DE" sz="1400" noProof="0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2564904"/>
            <a:ext cx="8066087" cy="504056"/>
          </a:xfrm>
          <a:noFill/>
        </p:spPr>
        <p:txBody>
          <a:bodyPr wrap="square" lIns="0" tIns="0" rIns="0" bIns="0" rtlCol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 smtClean="0"/>
              <a:t>Ihren Namen </a:t>
            </a:r>
            <a:br>
              <a:rPr lang="de-DE" noProof="0" dirty="0" smtClean="0"/>
            </a:br>
            <a:r>
              <a:rPr lang="de-DE" noProof="0" dirty="0" smtClean="0"/>
              <a:t>und Ihren Geschäftsbereich hier eingeben</a:t>
            </a:r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035364" y="3991087"/>
            <a:ext cx="2337178" cy="215444"/>
          </a:xfrm>
          <a:noFill/>
        </p:spPr>
        <p:txBody>
          <a:bodyPr wrap="none" lIns="0" tIns="0" rIns="0" bIns="0" rtlCol="0" anchor="ctr" anchorCtr="0">
            <a:sp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baseline="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65113" indent="3175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 smtClean="0"/>
              <a:t>Ihre Durchwahl hier eingeben</a:t>
            </a:r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3" y="4221088"/>
            <a:ext cx="2695994" cy="215444"/>
          </a:xfrm>
          <a:noFill/>
        </p:spPr>
        <p:txBody>
          <a:bodyPr wrap="none" lIns="0" tIns="0" rIns="0" bIns="0" rtlCol="0" anchor="ctr" anchorCtr="0">
            <a:sp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65113" indent="3175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 smtClean="0"/>
              <a:t>Ihre E-Mail Adresse hier eingeben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699792" y="6597352"/>
            <a:ext cx="3744416" cy="260648"/>
          </a:xfrm>
          <a:prstGeom prst="rect">
            <a:avLst/>
          </a:prstGeom>
          <a:solidFill>
            <a:srgbClr val="757677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6"/>
          </p:nvPr>
        </p:nvSpPr>
        <p:spPr>
          <a:xfrm>
            <a:off x="6516216" y="6470475"/>
            <a:ext cx="1296988" cy="144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4459" y="1340768"/>
            <a:ext cx="8640000" cy="48244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1304925"/>
            <a:ext cx="9144000" cy="55530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103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0068AF"/>
              </a:solidFill>
            </a:endParaRPr>
          </a:p>
        </p:txBody>
      </p:sp>
      <p:sp>
        <p:nvSpPr>
          <p:cNvPr id="410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4108" name="Rectangle 10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10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9" name="Rectangle 102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685800" y="1773238"/>
            <a:ext cx="6407150" cy="89217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684213" y="2924175"/>
            <a:ext cx="6400800" cy="16573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956550" y="6450392"/>
            <a:ext cx="936625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</a:rPr>
              <a:t>www.bdew.de</a:t>
            </a:r>
          </a:p>
        </p:txBody>
      </p:sp>
      <p:sp>
        <p:nvSpPr>
          <p:cNvPr id="4120" name="Text Box 10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grpSp>
        <p:nvGrpSpPr>
          <p:cNvPr id="2" name="Group 17"/>
          <p:cNvGrpSpPr/>
          <p:nvPr userDrawn="1">
            <p:custDataLst>
              <p:tags r:id="rId11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4135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6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7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8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9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660232" y="6470475"/>
            <a:ext cx="1296988" cy="108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0825" y="1304925"/>
            <a:ext cx="8642350" cy="4824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540AE29D-ED5C-4FAE-BA92-538F37828E51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739E926F-F0BF-4780-B700-5C17CCDA0C06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4" y="1304925"/>
            <a:ext cx="421481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678363" y="1304925"/>
            <a:ext cx="4214812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273526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154738" y="1304925"/>
            <a:ext cx="2738437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2465608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895175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80391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4" y="1304925"/>
            <a:ext cx="4214813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678363" y="1304925"/>
            <a:ext cx="4214812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4" y="3825875"/>
            <a:ext cx="421481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78363" y="3825875"/>
            <a:ext cx="4214812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5" y="3825875"/>
            <a:ext cx="2735264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6154738" y="1304925"/>
            <a:ext cx="2738437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  <p:custDataLst>
              <p:tags r:id="rId9"/>
            </p:custDataLst>
          </p:nvPr>
        </p:nvSpPr>
        <p:spPr>
          <a:xfrm>
            <a:off x="3203575" y="382587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/>
            <p:custDataLst>
              <p:tags r:id="rId10"/>
            </p:custDataLst>
          </p:nvPr>
        </p:nvSpPr>
        <p:spPr>
          <a:xfrm>
            <a:off x="6154738" y="382587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130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2465607" y="1304925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895175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80391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  <p:custDataLst>
              <p:tags r:id="rId9"/>
            </p:custDataLst>
          </p:nvPr>
        </p:nvSpPr>
        <p:spPr>
          <a:xfrm>
            <a:off x="250130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  <p:custDataLst>
              <p:tags r:id="rId10"/>
            </p:custDataLst>
          </p:nvPr>
        </p:nvSpPr>
        <p:spPr>
          <a:xfrm>
            <a:off x="2464912" y="2565592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  <p:custDataLst>
              <p:tags r:id="rId11"/>
            </p:custDataLst>
          </p:nvPr>
        </p:nvSpPr>
        <p:spPr>
          <a:xfrm>
            <a:off x="6894480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0"/>
            <p:custDataLst>
              <p:tags r:id="rId12"/>
            </p:custDataLst>
          </p:nvPr>
        </p:nvSpPr>
        <p:spPr>
          <a:xfrm>
            <a:off x="4679696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1"/>
            <p:custDataLst>
              <p:tags r:id="rId13"/>
            </p:custDataLst>
          </p:nvPr>
        </p:nvSpPr>
        <p:spPr>
          <a:xfrm>
            <a:off x="250130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2"/>
            <p:custDataLst>
              <p:tags r:id="rId14"/>
            </p:custDataLst>
          </p:nvPr>
        </p:nvSpPr>
        <p:spPr>
          <a:xfrm>
            <a:off x="2466302" y="3826259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3"/>
            <p:custDataLst>
              <p:tags r:id="rId15"/>
            </p:custDataLst>
          </p:nvPr>
        </p:nvSpPr>
        <p:spPr>
          <a:xfrm>
            <a:off x="6895870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/>
            <p:custDataLst>
              <p:tags r:id="rId16"/>
            </p:custDataLst>
          </p:nvPr>
        </p:nvSpPr>
        <p:spPr>
          <a:xfrm>
            <a:off x="4681086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5"/>
            <p:custDataLst>
              <p:tags r:id="rId17"/>
            </p:custDataLst>
          </p:nvPr>
        </p:nvSpPr>
        <p:spPr>
          <a:xfrm>
            <a:off x="249435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6"/>
            <p:custDataLst>
              <p:tags r:id="rId18"/>
            </p:custDataLst>
          </p:nvPr>
        </p:nvSpPr>
        <p:spPr>
          <a:xfrm>
            <a:off x="2465607" y="5086925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7"/>
            <p:custDataLst>
              <p:tags r:id="rId19"/>
            </p:custDataLst>
          </p:nvPr>
        </p:nvSpPr>
        <p:spPr>
          <a:xfrm>
            <a:off x="6895175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28"/>
            <p:custDataLst>
              <p:tags r:id="rId20"/>
            </p:custDataLst>
          </p:nvPr>
        </p:nvSpPr>
        <p:spPr>
          <a:xfrm>
            <a:off x="4680391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48260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5689600" cy="4826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5" y="3825875"/>
            <a:ext cx="2735264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3203575" y="3825875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39304"/>
            <a:ext cx="4211639" cy="482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buClr>
                <a:srgbClr val="A01437"/>
              </a:buClr>
              <a:defRPr lang="en-US" dirty="0" smtClean="0"/>
            </a:lvl1pPr>
            <a:lvl2pPr algn="l" rtl="0" fontAlgn="base">
              <a:buClr>
                <a:srgbClr val="A01437"/>
              </a:buClr>
              <a:defRPr lang="en-US" dirty="0" smtClean="0"/>
            </a:lvl2pPr>
            <a:lvl3pPr algn="l" rtl="0" fontAlgn="base">
              <a:buClr>
                <a:srgbClr val="A01437"/>
              </a:buClr>
              <a:defRPr lang="en-US" dirty="0" smtClean="0"/>
            </a:lvl3pPr>
            <a:lvl4pPr algn="l" rtl="0" fontAlgn="base">
              <a:buClr>
                <a:srgbClr val="A01437"/>
              </a:buClr>
              <a:defRPr lang="en-US" dirty="0" smtClean="0"/>
            </a:lvl4pPr>
            <a:lvl5pPr algn="l" rtl="0" fontAlgn="base">
              <a:buClr>
                <a:srgbClr val="A01437"/>
              </a:buClr>
              <a:defRPr lang="en-GB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668" y="1339304"/>
            <a:ext cx="4212000" cy="482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buClr>
                <a:srgbClr val="A01437"/>
              </a:buClr>
              <a:defRPr lang="en-US" dirty="0" smtClean="0"/>
            </a:lvl1pPr>
            <a:lvl2pPr algn="l" rtl="0" fontAlgn="base">
              <a:buClr>
                <a:srgbClr val="A01437"/>
              </a:buClr>
              <a:defRPr lang="en-US" dirty="0" smtClean="0"/>
            </a:lvl2pPr>
            <a:lvl3pPr algn="l" rtl="0" fontAlgn="base">
              <a:buClr>
                <a:srgbClr val="A01437"/>
              </a:buClr>
              <a:defRPr lang="en-US" dirty="0" smtClean="0"/>
            </a:lvl3pPr>
            <a:lvl4pPr algn="l" rtl="0" fontAlgn="base">
              <a:buClr>
                <a:srgbClr val="A01437"/>
              </a:buClr>
              <a:defRPr lang="en-US" dirty="0" smtClean="0"/>
            </a:lvl4pPr>
            <a:lvl5pPr algn="l" rtl="0" fontAlgn="base">
              <a:buClr>
                <a:srgbClr val="A01437"/>
              </a:buClr>
              <a:defRPr lang="en-GB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250825" y="2781300"/>
            <a:ext cx="8642350" cy="3349625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25" y="1304925"/>
            <a:ext cx="8642350" cy="1260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dew (anim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2699792" y="6924389"/>
            <a:ext cx="3744416" cy="126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599007" y="6930940"/>
            <a:ext cx="1296988" cy="108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597420" y="7065416"/>
            <a:ext cx="1298575" cy="108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reeform 2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2462213" y="1781175"/>
            <a:ext cx="869950" cy="1289050"/>
          </a:xfrm>
          <a:custGeom>
            <a:avLst/>
            <a:gdLst/>
            <a:ahLst/>
            <a:cxnLst>
              <a:cxn ang="0">
                <a:pos x="1709" y="3329"/>
              </a:cxn>
              <a:cxn ang="0">
                <a:pos x="1399" y="3397"/>
              </a:cxn>
              <a:cxn ang="0">
                <a:pos x="1210" y="3370"/>
              </a:cxn>
              <a:cxn ang="0">
                <a:pos x="575" y="2573"/>
              </a:cxn>
              <a:cxn ang="0">
                <a:pos x="1395" y="1753"/>
              </a:cxn>
              <a:cxn ang="0">
                <a:pos x="2216" y="2573"/>
              </a:cxn>
              <a:cxn ang="0">
                <a:pos x="1709" y="3329"/>
              </a:cxn>
              <a:cxn ang="0">
                <a:pos x="1399" y="1202"/>
              </a:cxn>
              <a:cxn ang="0">
                <a:pos x="597" y="1478"/>
              </a:cxn>
              <a:cxn ang="0">
                <a:pos x="597" y="0"/>
              </a:cxn>
              <a:cxn ang="0">
                <a:pos x="0" y="0"/>
              </a:cxn>
              <a:cxn ang="0">
                <a:pos x="0" y="3937"/>
              </a:cxn>
              <a:cxn ang="0">
                <a:pos x="597" y="3937"/>
              </a:cxn>
              <a:cxn ang="0">
                <a:pos x="597" y="3706"/>
              </a:cxn>
              <a:cxn ang="0">
                <a:pos x="1399" y="3967"/>
              </a:cxn>
              <a:cxn ang="0">
                <a:pos x="2783" y="2584"/>
              </a:cxn>
              <a:cxn ang="0">
                <a:pos x="1399" y="1202"/>
              </a:cxn>
            </a:cxnLst>
            <a:rect l="0" t="0" r="r" b="b"/>
            <a:pathLst>
              <a:path w="2783" h="3967">
                <a:moveTo>
                  <a:pt x="1709" y="3329"/>
                </a:moveTo>
                <a:cubicBezTo>
                  <a:pt x="1615" y="3374"/>
                  <a:pt x="1512" y="3397"/>
                  <a:pt x="1399" y="3397"/>
                </a:cubicBezTo>
                <a:cubicBezTo>
                  <a:pt x="1335" y="3397"/>
                  <a:pt x="1270" y="3385"/>
                  <a:pt x="1210" y="3370"/>
                </a:cubicBezTo>
                <a:cubicBezTo>
                  <a:pt x="847" y="3287"/>
                  <a:pt x="575" y="2962"/>
                  <a:pt x="575" y="2573"/>
                </a:cubicBezTo>
                <a:cubicBezTo>
                  <a:pt x="575" y="2120"/>
                  <a:pt x="941" y="1753"/>
                  <a:pt x="1395" y="1753"/>
                </a:cubicBezTo>
                <a:cubicBezTo>
                  <a:pt x="1849" y="1753"/>
                  <a:pt x="2216" y="2120"/>
                  <a:pt x="2216" y="2573"/>
                </a:cubicBezTo>
                <a:cubicBezTo>
                  <a:pt x="2216" y="2913"/>
                  <a:pt x="2008" y="3208"/>
                  <a:pt x="1709" y="3329"/>
                </a:cubicBezTo>
                <a:close/>
                <a:moveTo>
                  <a:pt x="1399" y="1202"/>
                </a:moveTo>
                <a:cubicBezTo>
                  <a:pt x="1093" y="1202"/>
                  <a:pt x="820" y="1308"/>
                  <a:pt x="597" y="1478"/>
                </a:cubicBezTo>
                <a:lnTo>
                  <a:pt x="597" y="0"/>
                </a:lnTo>
                <a:lnTo>
                  <a:pt x="0" y="0"/>
                </a:lnTo>
                <a:lnTo>
                  <a:pt x="0" y="3937"/>
                </a:lnTo>
                <a:lnTo>
                  <a:pt x="597" y="3937"/>
                </a:lnTo>
                <a:lnTo>
                  <a:pt x="597" y="3706"/>
                </a:lnTo>
                <a:cubicBezTo>
                  <a:pt x="820" y="3869"/>
                  <a:pt x="1093" y="3967"/>
                  <a:pt x="1399" y="3967"/>
                </a:cubicBezTo>
                <a:cubicBezTo>
                  <a:pt x="2163" y="3967"/>
                  <a:pt x="2783" y="3348"/>
                  <a:pt x="2783" y="2584"/>
                </a:cubicBezTo>
                <a:cubicBezTo>
                  <a:pt x="2783" y="1821"/>
                  <a:pt x="2163" y="1202"/>
                  <a:pt x="1399" y="1202"/>
                </a:cubicBezTo>
                <a:close/>
              </a:path>
            </a:pathLst>
          </a:custGeom>
          <a:solidFill>
            <a:srgbClr val="A01432"/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reeform 3"/>
          <p:cNvSpPr>
            <a:spLocks noEditPoints="1"/>
          </p:cNvSpPr>
          <p:nvPr userDrawn="1">
            <p:custDataLst>
              <p:tags r:id="rId6"/>
            </p:custDataLst>
          </p:nvPr>
        </p:nvSpPr>
        <p:spPr bwMode="auto">
          <a:xfrm>
            <a:off x="3384550" y="1781175"/>
            <a:ext cx="869950" cy="1289050"/>
          </a:xfrm>
          <a:custGeom>
            <a:avLst/>
            <a:gdLst/>
            <a:ahLst/>
            <a:cxnLst>
              <a:cxn ang="0">
                <a:pos x="785" y="1685"/>
              </a:cxn>
              <a:cxn ang="0">
                <a:pos x="690" y="1699"/>
              </a:cxn>
              <a:cxn ang="0">
                <a:pos x="537" y="1665"/>
              </a:cxn>
              <a:cxn ang="0">
                <a:pos x="284" y="1287"/>
              </a:cxn>
              <a:cxn ang="0">
                <a:pos x="694" y="877"/>
              </a:cxn>
              <a:cxn ang="0">
                <a:pos x="1104" y="1287"/>
              </a:cxn>
              <a:cxn ang="0">
                <a:pos x="785" y="1685"/>
              </a:cxn>
              <a:cxn ang="0">
                <a:pos x="1093" y="0"/>
              </a:cxn>
              <a:cxn ang="0">
                <a:pos x="1093" y="739"/>
              </a:cxn>
              <a:cxn ang="0">
                <a:pos x="690" y="601"/>
              </a:cxn>
              <a:cxn ang="0">
                <a:pos x="0" y="1292"/>
              </a:cxn>
              <a:cxn ang="0">
                <a:pos x="690" y="1984"/>
              </a:cxn>
              <a:cxn ang="0">
                <a:pos x="1093" y="1853"/>
              </a:cxn>
              <a:cxn ang="0">
                <a:pos x="1093" y="1969"/>
              </a:cxn>
              <a:cxn ang="0">
                <a:pos x="1392" y="1969"/>
              </a:cxn>
              <a:cxn ang="0">
                <a:pos x="1392" y="0"/>
              </a:cxn>
              <a:cxn ang="0">
                <a:pos x="1093" y="0"/>
              </a:cxn>
            </a:cxnLst>
            <a:rect l="0" t="0" r="r" b="b"/>
            <a:pathLst>
              <a:path w="1392" h="1984">
                <a:moveTo>
                  <a:pt x="785" y="1685"/>
                </a:moveTo>
                <a:cubicBezTo>
                  <a:pt x="756" y="1693"/>
                  <a:pt x="724" y="1699"/>
                  <a:pt x="690" y="1699"/>
                </a:cubicBezTo>
                <a:cubicBezTo>
                  <a:pt x="635" y="1699"/>
                  <a:pt x="583" y="1687"/>
                  <a:pt x="537" y="1665"/>
                </a:cubicBezTo>
                <a:cubicBezTo>
                  <a:pt x="388" y="1604"/>
                  <a:pt x="284" y="1457"/>
                  <a:pt x="284" y="1287"/>
                </a:cubicBezTo>
                <a:cubicBezTo>
                  <a:pt x="284" y="1060"/>
                  <a:pt x="467" y="877"/>
                  <a:pt x="694" y="877"/>
                </a:cubicBezTo>
                <a:cubicBezTo>
                  <a:pt x="921" y="877"/>
                  <a:pt x="1104" y="1060"/>
                  <a:pt x="1104" y="1287"/>
                </a:cubicBezTo>
                <a:cubicBezTo>
                  <a:pt x="1104" y="1481"/>
                  <a:pt x="968" y="1644"/>
                  <a:pt x="785" y="1685"/>
                </a:cubicBezTo>
                <a:close/>
                <a:moveTo>
                  <a:pt x="1093" y="0"/>
                </a:moveTo>
                <a:lnTo>
                  <a:pt x="1093" y="739"/>
                </a:lnTo>
                <a:cubicBezTo>
                  <a:pt x="981" y="654"/>
                  <a:pt x="843" y="601"/>
                  <a:pt x="690" y="601"/>
                </a:cubicBezTo>
                <a:cubicBezTo>
                  <a:pt x="310" y="601"/>
                  <a:pt x="0" y="911"/>
                  <a:pt x="0" y="1292"/>
                </a:cubicBezTo>
                <a:cubicBezTo>
                  <a:pt x="0" y="1674"/>
                  <a:pt x="310" y="1984"/>
                  <a:pt x="690" y="1984"/>
                </a:cubicBezTo>
                <a:cubicBezTo>
                  <a:pt x="843" y="1984"/>
                  <a:pt x="981" y="1935"/>
                  <a:pt x="1093" y="1853"/>
                </a:cubicBezTo>
                <a:lnTo>
                  <a:pt x="1093" y="1969"/>
                </a:lnTo>
                <a:lnTo>
                  <a:pt x="1392" y="1969"/>
                </a:lnTo>
                <a:lnTo>
                  <a:pt x="1392" y="0"/>
                </a:lnTo>
                <a:lnTo>
                  <a:pt x="1093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reeform 4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4316413" y="2152650"/>
            <a:ext cx="869950" cy="906463"/>
          </a:xfrm>
          <a:custGeom>
            <a:avLst/>
            <a:gdLst/>
            <a:ahLst/>
            <a:cxnLst>
              <a:cxn ang="0">
                <a:pos x="1384" y="800"/>
              </a:cxn>
              <a:cxn ang="0">
                <a:pos x="1391" y="696"/>
              </a:cxn>
              <a:cxn ang="0">
                <a:pos x="697" y="0"/>
              </a:cxn>
              <a:cxn ang="0">
                <a:pos x="0" y="696"/>
              </a:cxn>
              <a:cxn ang="0">
                <a:pos x="697" y="1392"/>
              </a:cxn>
              <a:cxn ang="0">
                <a:pos x="1344" y="948"/>
              </a:cxn>
              <a:cxn ang="0">
                <a:pos x="1017" y="948"/>
              </a:cxn>
              <a:cxn ang="0">
                <a:pos x="697" y="1107"/>
              </a:cxn>
              <a:cxn ang="0">
                <a:pos x="286" y="696"/>
              </a:cxn>
              <a:cxn ang="0">
                <a:pos x="697" y="288"/>
              </a:cxn>
              <a:cxn ang="0">
                <a:pos x="1062" y="515"/>
              </a:cxn>
              <a:cxn ang="0">
                <a:pos x="566" y="515"/>
              </a:cxn>
              <a:cxn ang="0">
                <a:pos x="566" y="800"/>
              </a:cxn>
              <a:cxn ang="0">
                <a:pos x="1384" y="800"/>
              </a:cxn>
            </a:cxnLst>
            <a:rect l="0" t="0" r="r" b="b"/>
            <a:pathLst>
              <a:path w="1391" h="1392">
                <a:moveTo>
                  <a:pt x="1384" y="800"/>
                </a:moveTo>
                <a:cubicBezTo>
                  <a:pt x="1390" y="766"/>
                  <a:pt x="1391" y="732"/>
                  <a:pt x="1391" y="696"/>
                </a:cubicBezTo>
                <a:cubicBezTo>
                  <a:pt x="1391" y="312"/>
                  <a:pt x="1081" y="0"/>
                  <a:pt x="697" y="0"/>
                </a:cubicBezTo>
                <a:cubicBezTo>
                  <a:pt x="310" y="0"/>
                  <a:pt x="0" y="312"/>
                  <a:pt x="0" y="696"/>
                </a:cubicBezTo>
                <a:cubicBezTo>
                  <a:pt x="0" y="1082"/>
                  <a:pt x="310" y="1392"/>
                  <a:pt x="697" y="1392"/>
                </a:cubicBezTo>
                <a:cubicBezTo>
                  <a:pt x="992" y="1392"/>
                  <a:pt x="1244" y="1207"/>
                  <a:pt x="1344" y="948"/>
                </a:cubicBezTo>
                <a:lnTo>
                  <a:pt x="1017" y="948"/>
                </a:lnTo>
                <a:cubicBezTo>
                  <a:pt x="943" y="1044"/>
                  <a:pt x="827" y="1107"/>
                  <a:pt x="697" y="1107"/>
                </a:cubicBezTo>
                <a:cubicBezTo>
                  <a:pt x="469" y="1107"/>
                  <a:pt x="286" y="923"/>
                  <a:pt x="286" y="696"/>
                </a:cubicBezTo>
                <a:cubicBezTo>
                  <a:pt x="286" y="471"/>
                  <a:pt x="469" y="288"/>
                  <a:pt x="697" y="288"/>
                </a:cubicBezTo>
                <a:cubicBezTo>
                  <a:pt x="856" y="288"/>
                  <a:pt x="994" y="381"/>
                  <a:pt x="1062" y="515"/>
                </a:cubicBezTo>
                <a:lnTo>
                  <a:pt x="566" y="515"/>
                </a:lnTo>
                <a:lnTo>
                  <a:pt x="566" y="800"/>
                </a:lnTo>
                <a:lnTo>
                  <a:pt x="1384" y="80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249863" y="2179638"/>
            <a:ext cx="1114425" cy="89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9"/>
              </a:cxn>
              <a:cxn ang="0">
                <a:pos x="523" y="1367"/>
              </a:cxn>
              <a:cxn ang="0">
                <a:pos x="890" y="1204"/>
              </a:cxn>
              <a:cxn ang="0">
                <a:pos x="1253" y="1367"/>
              </a:cxn>
              <a:cxn ang="0">
                <a:pos x="1775" y="869"/>
              </a:cxn>
              <a:cxn ang="0">
                <a:pos x="1775" y="0"/>
              </a:cxn>
              <a:cxn ang="0">
                <a:pos x="1461" y="0"/>
              </a:cxn>
              <a:cxn ang="0">
                <a:pos x="1461" y="877"/>
              </a:cxn>
              <a:cxn ang="0">
                <a:pos x="1253" y="1076"/>
              </a:cxn>
              <a:cxn ang="0">
                <a:pos x="1047" y="877"/>
              </a:cxn>
              <a:cxn ang="0">
                <a:pos x="1047" y="0"/>
              </a:cxn>
              <a:cxn ang="0">
                <a:pos x="733" y="0"/>
              </a:cxn>
              <a:cxn ang="0">
                <a:pos x="733" y="877"/>
              </a:cxn>
              <a:cxn ang="0">
                <a:pos x="523" y="1076"/>
              </a:cxn>
              <a:cxn ang="0">
                <a:pos x="315" y="877"/>
              </a:cxn>
              <a:cxn ang="0">
                <a:pos x="315" y="0"/>
              </a:cxn>
              <a:cxn ang="0">
                <a:pos x="0" y="0"/>
              </a:cxn>
            </a:cxnLst>
            <a:rect l="0" t="0" r="r" b="b"/>
            <a:pathLst>
              <a:path w="1775" h="1367">
                <a:moveTo>
                  <a:pt x="0" y="0"/>
                </a:moveTo>
                <a:lnTo>
                  <a:pt x="0" y="869"/>
                </a:lnTo>
                <a:cubicBezTo>
                  <a:pt x="0" y="1145"/>
                  <a:pt x="237" y="1367"/>
                  <a:pt x="523" y="1367"/>
                </a:cubicBezTo>
                <a:cubicBezTo>
                  <a:pt x="661" y="1367"/>
                  <a:pt x="820" y="1293"/>
                  <a:pt x="890" y="1204"/>
                </a:cubicBezTo>
                <a:cubicBezTo>
                  <a:pt x="956" y="1293"/>
                  <a:pt x="1115" y="1367"/>
                  <a:pt x="1253" y="1367"/>
                </a:cubicBezTo>
                <a:cubicBezTo>
                  <a:pt x="1541" y="1367"/>
                  <a:pt x="1775" y="1145"/>
                  <a:pt x="1775" y="869"/>
                </a:cubicBezTo>
                <a:lnTo>
                  <a:pt x="1775" y="0"/>
                </a:lnTo>
                <a:lnTo>
                  <a:pt x="1461" y="0"/>
                </a:lnTo>
                <a:lnTo>
                  <a:pt x="1461" y="877"/>
                </a:lnTo>
                <a:cubicBezTo>
                  <a:pt x="1461" y="985"/>
                  <a:pt x="1369" y="1076"/>
                  <a:pt x="1253" y="1076"/>
                </a:cubicBezTo>
                <a:cubicBezTo>
                  <a:pt x="1142" y="1076"/>
                  <a:pt x="1047" y="985"/>
                  <a:pt x="1047" y="877"/>
                </a:cubicBezTo>
                <a:lnTo>
                  <a:pt x="1047" y="0"/>
                </a:lnTo>
                <a:lnTo>
                  <a:pt x="733" y="0"/>
                </a:lnTo>
                <a:lnTo>
                  <a:pt x="733" y="877"/>
                </a:lnTo>
                <a:cubicBezTo>
                  <a:pt x="733" y="985"/>
                  <a:pt x="638" y="1076"/>
                  <a:pt x="523" y="1076"/>
                </a:cubicBezTo>
                <a:cubicBezTo>
                  <a:pt x="407" y="1076"/>
                  <a:pt x="315" y="985"/>
                  <a:pt x="315" y="877"/>
                </a:cubicBez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 userDrawn="1">
            <p:custDataLst>
              <p:tags r:id="rId9"/>
            </p:custDataLst>
          </p:nvPr>
        </p:nvSpPr>
        <p:spPr bwMode="auto">
          <a:xfrm flipV="1">
            <a:off x="2462213" y="3070225"/>
            <a:ext cx="869950" cy="438150"/>
          </a:xfrm>
          <a:custGeom>
            <a:avLst/>
            <a:gdLst/>
            <a:ahLst/>
            <a:cxnLst>
              <a:cxn ang="0">
                <a:pos x="1709" y="3329"/>
              </a:cxn>
              <a:cxn ang="0">
                <a:pos x="1399" y="3397"/>
              </a:cxn>
              <a:cxn ang="0">
                <a:pos x="1210" y="3370"/>
              </a:cxn>
              <a:cxn ang="0">
                <a:pos x="575" y="2573"/>
              </a:cxn>
              <a:cxn ang="0">
                <a:pos x="1395" y="1753"/>
              </a:cxn>
              <a:cxn ang="0">
                <a:pos x="2216" y="2573"/>
              </a:cxn>
              <a:cxn ang="0">
                <a:pos x="1709" y="3329"/>
              </a:cxn>
              <a:cxn ang="0">
                <a:pos x="1399" y="1202"/>
              </a:cxn>
              <a:cxn ang="0">
                <a:pos x="597" y="1478"/>
              </a:cxn>
              <a:cxn ang="0">
                <a:pos x="597" y="0"/>
              </a:cxn>
              <a:cxn ang="0">
                <a:pos x="0" y="0"/>
              </a:cxn>
              <a:cxn ang="0">
                <a:pos x="0" y="3937"/>
              </a:cxn>
              <a:cxn ang="0">
                <a:pos x="597" y="3937"/>
              </a:cxn>
              <a:cxn ang="0">
                <a:pos x="597" y="3706"/>
              </a:cxn>
              <a:cxn ang="0">
                <a:pos x="1399" y="3967"/>
              </a:cxn>
              <a:cxn ang="0">
                <a:pos x="2783" y="2584"/>
              </a:cxn>
              <a:cxn ang="0">
                <a:pos x="1399" y="1202"/>
              </a:cxn>
            </a:cxnLst>
            <a:rect l="0" t="0" r="r" b="b"/>
            <a:pathLst>
              <a:path w="2783" h="3967">
                <a:moveTo>
                  <a:pt x="1709" y="3329"/>
                </a:moveTo>
                <a:cubicBezTo>
                  <a:pt x="1615" y="3374"/>
                  <a:pt x="1512" y="3397"/>
                  <a:pt x="1399" y="3397"/>
                </a:cubicBezTo>
                <a:cubicBezTo>
                  <a:pt x="1335" y="3397"/>
                  <a:pt x="1270" y="3385"/>
                  <a:pt x="1210" y="3370"/>
                </a:cubicBezTo>
                <a:cubicBezTo>
                  <a:pt x="847" y="3287"/>
                  <a:pt x="575" y="2962"/>
                  <a:pt x="575" y="2573"/>
                </a:cubicBezTo>
                <a:cubicBezTo>
                  <a:pt x="575" y="2120"/>
                  <a:pt x="941" y="1753"/>
                  <a:pt x="1395" y="1753"/>
                </a:cubicBezTo>
                <a:cubicBezTo>
                  <a:pt x="1849" y="1753"/>
                  <a:pt x="2216" y="2120"/>
                  <a:pt x="2216" y="2573"/>
                </a:cubicBezTo>
                <a:cubicBezTo>
                  <a:pt x="2216" y="2913"/>
                  <a:pt x="2008" y="3208"/>
                  <a:pt x="1709" y="3329"/>
                </a:cubicBezTo>
                <a:close/>
                <a:moveTo>
                  <a:pt x="1399" y="1202"/>
                </a:moveTo>
                <a:cubicBezTo>
                  <a:pt x="1093" y="1202"/>
                  <a:pt x="820" y="1308"/>
                  <a:pt x="597" y="1478"/>
                </a:cubicBezTo>
                <a:lnTo>
                  <a:pt x="597" y="0"/>
                </a:lnTo>
                <a:lnTo>
                  <a:pt x="0" y="0"/>
                </a:lnTo>
                <a:lnTo>
                  <a:pt x="0" y="3937"/>
                </a:lnTo>
                <a:lnTo>
                  <a:pt x="597" y="3937"/>
                </a:lnTo>
                <a:lnTo>
                  <a:pt x="597" y="3706"/>
                </a:lnTo>
                <a:cubicBezTo>
                  <a:pt x="820" y="3869"/>
                  <a:pt x="1093" y="3967"/>
                  <a:pt x="1399" y="3967"/>
                </a:cubicBezTo>
                <a:cubicBezTo>
                  <a:pt x="2163" y="3967"/>
                  <a:pt x="2783" y="3348"/>
                  <a:pt x="2783" y="2584"/>
                </a:cubicBezTo>
                <a:cubicBezTo>
                  <a:pt x="2783" y="1821"/>
                  <a:pt x="2163" y="1202"/>
                  <a:pt x="1399" y="1202"/>
                </a:cubicBez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 userDrawn="1">
            <p:custDataLst>
              <p:tags r:id="rId10"/>
            </p:custDataLst>
          </p:nvPr>
        </p:nvSpPr>
        <p:spPr bwMode="auto">
          <a:xfrm flipV="1">
            <a:off x="3384550" y="3070225"/>
            <a:ext cx="869950" cy="438150"/>
          </a:xfrm>
          <a:custGeom>
            <a:avLst/>
            <a:gdLst/>
            <a:ahLst/>
            <a:cxnLst>
              <a:cxn ang="0">
                <a:pos x="785" y="1685"/>
              </a:cxn>
              <a:cxn ang="0">
                <a:pos x="690" y="1699"/>
              </a:cxn>
              <a:cxn ang="0">
                <a:pos x="537" y="1665"/>
              </a:cxn>
              <a:cxn ang="0">
                <a:pos x="284" y="1287"/>
              </a:cxn>
              <a:cxn ang="0">
                <a:pos x="694" y="877"/>
              </a:cxn>
              <a:cxn ang="0">
                <a:pos x="1104" y="1287"/>
              </a:cxn>
              <a:cxn ang="0">
                <a:pos x="785" y="1685"/>
              </a:cxn>
              <a:cxn ang="0">
                <a:pos x="1093" y="0"/>
              </a:cxn>
              <a:cxn ang="0">
                <a:pos x="1093" y="739"/>
              </a:cxn>
              <a:cxn ang="0">
                <a:pos x="690" y="601"/>
              </a:cxn>
              <a:cxn ang="0">
                <a:pos x="0" y="1292"/>
              </a:cxn>
              <a:cxn ang="0">
                <a:pos x="690" y="1984"/>
              </a:cxn>
              <a:cxn ang="0">
                <a:pos x="1093" y="1853"/>
              </a:cxn>
              <a:cxn ang="0">
                <a:pos x="1093" y="1969"/>
              </a:cxn>
              <a:cxn ang="0">
                <a:pos x="1392" y="1969"/>
              </a:cxn>
              <a:cxn ang="0">
                <a:pos x="1392" y="0"/>
              </a:cxn>
              <a:cxn ang="0">
                <a:pos x="1093" y="0"/>
              </a:cxn>
            </a:cxnLst>
            <a:rect l="0" t="0" r="r" b="b"/>
            <a:pathLst>
              <a:path w="1392" h="1984">
                <a:moveTo>
                  <a:pt x="785" y="1685"/>
                </a:moveTo>
                <a:cubicBezTo>
                  <a:pt x="756" y="1693"/>
                  <a:pt x="724" y="1699"/>
                  <a:pt x="690" y="1699"/>
                </a:cubicBezTo>
                <a:cubicBezTo>
                  <a:pt x="635" y="1699"/>
                  <a:pt x="583" y="1687"/>
                  <a:pt x="537" y="1665"/>
                </a:cubicBezTo>
                <a:cubicBezTo>
                  <a:pt x="388" y="1604"/>
                  <a:pt x="284" y="1457"/>
                  <a:pt x="284" y="1287"/>
                </a:cubicBezTo>
                <a:cubicBezTo>
                  <a:pt x="284" y="1060"/>
                  <a:pt x="467" y="877"/>
                  <a:pt x="694" y="877"/>
                </a:cubicBezTo>
                <a:cubicBezTo>
                  <a:pt x="921" y="877"/>
                  <a:pt x="1104" y="1060"/>
                  <a:pt x="1104" y="1287"/>
                </a:cubicBezTo>
                <a:cubicBezTo>
                  <a:pt x="1104" y="1481"/>
                  <a:pt x="968" y="1644"/>
                  <a:pt x="785" y="1685"/>
                </a:cubicBezTo>
                <a:close/>
                <a:moveTo>
                  <a:pt x="1093" y="0"/>
                </a:moveTo>
                <a:lnTo>
                  <a:pt x="1093" y="739"/>
                </a:lnTo>
                <a:cubicBezTo>
                  <a:pt x="981" y="654"/>
                  <a:pt x="843" y="601"/>
                  <a:pt x="690" y="601"/>
                </a:cubicBezTo>
                <a:cubicBezTo>
                  <a:pt x="310" y="601"/>
                  <a:pt x="0" y="911"/>
                  <a:pt x="0" y="1292"/>
                </a:cubicBezTo>
                <a:cubicBezTo>
                  <a:pt x="0" y="1674"/>
                  <a:pt x="310" y="1984"/>
                  <a:pt x="690" y="1984"/>
                </a:cubicBezTo>
                <a:cubicBezTo>
                  <a:pt x="843" y="1984"/>
                  <a:pt x="981" y="1935"/>
                  <a:pt x="1093" y="1853"/>
                </a:cubicBezTo>
                <a:lnTo>
                  <a:pt x="1093" y="1969"/>
                </a:lnTo>
                <a:lnTo>
                  <a:pt x="1392" y="1969"/>
                </a:lnTo>
                <a:lnTo>
                  <a:pt x="1392" y="0"/>
                </a:lnTo>
                <a:lnTo>
                  <a:pt x="1093" y="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Freeform 8"/>
          <p:cNvSpPr>
            <a:spLocks/>
          </p:cNvSpPr>
          <p:nvPr userDrawn="1">
            <p:custDataLst>
              <p:tags r:id="rId11"/>
            </p:custDataLst>
          </p:nvPr>
        </p:nvSpPr>
        <p:spPr bwMode="auto">
          <a:xfrm flipV="1">
            <a:off x="4316413" y="3073400"/>
            <a:ext cx="869950" cy="307975"/>
          </a:xfrm>
          <a:custGeom>
            <a:avLst/>
            <a:gdLst/>
            <a:ahLst/>
            <a:cxnLst>
              <a:cxn ang="0">
                <a:pos x="1384" y="800"/>
              </a:cxn>
              <a:cxn ang="0">
                <a:pos x="1391" y="696"/>
              </a:cxn>
              <a:cxn ang="0">
                <a:pos x="697" y="0"/>
              </a:cxn>
              <a:cxn ang="0">
                <a:pos x="0" y="696"/>
              </a:cxn>
              <a:cxn ang="0">
                <a:pos x="697" y="1392"/>
              </a:cxn>
              <a:cxn ang="0">
                <a:pos x="1344" y="948"/>
              </a:cxn>
              <a:cxn ang="0">
                <a:pos x="1017" y="948"/>
              </a:cxn>
              <a:cxn ang="0">
                <a:pos x="697" y="1107"/>
              </a:cxn>
              <a:cxn ang="0">
                <a:pos x="286" y="696"/>
              </a:cxn>
              <a:cxn ang="0">
                <a:pos x="697" y="288"/>
              </a:cxn>
              <a:cxn ang="0">
                <a:pos x="1062" y="515"/>
              </a:cxn>
              <a:cxn ang="0">
                <a:pos x="566" y="515"/>
              </a:cxn>
              <a:cxn ang="0">
                <a:pos x="566" y="800"/>
              </a:cxn>
              <a:cxn ang="0">
                <a:pos x="1384" y="800"/>
              </a:cxn>
            </a:cxnLst>
            <a:rect l="0" t="0" r="r" b="b"/>
            <a:pathLst>
              <a:path w="1391" h="1392">
                <a:moveTo>
                  <a:pt x="1384" y="800"/>
                </a:moveTo>
                <a:cubicBezTo>
                  <a:pt x="1390" y="766"/>
                  <a:pt x="1391" y="732"/>
                  <a:pt x="1391" y="696"/>
                </a:cubicBezTo>
                <a:cubicBezTo>
                  <a:pt x="1391" y="312"/>
                  <a:pt x="1081" y="0"/>
                  <a:pt x="697" y="0"/>
                </a:cubicBezTo>
                <a:cubicBezTo>
                  <a:pt x="310" y="0"/>
                  <a:pt x="0" y="312"/>
                  <a:pt x="0" y="696"/>
                </a:cubicBezTo>
                <a:cubicBezTo>
                  <a:pt x="0" y="1082"/>
                  <a:pt x="310" y="1392"/>
                  <a:pt x="697" y="1392"/>
                </a:cubicBezTo>
                <a:cubicBezTo>
                  <a:pt x="992" y="1392"/>
                  <a:pt x="1244" y="1207"/>
                  <a:pt x="1344" y="948"/>
                </a:cubicBezTo>
                <a:lnTo>
                  <a:pt x="1017" y="948"/>
                </a:lnTo>
                <a:cubicBezTo>
                  <a:pt x="943" y="1044"/>
                  <a:pt x="827" y="1107"/>
                  <a:pt x="697" y="1107"/>
                </a:cubicBezTo>
                <a:cubicBezTo>
                  <a:pt x="469" y="1107"/>
                  <a:pt x="286" y="923"/>
                  <a:pt x="286" y="696"/>
                </a:cubicBezTo>
                <a:cubicBezTo>
                  <a:pt x="286" y="471"/>
                  <a:pt x="469" y="288"/>
                  <a:pt x="697" y="288"/>
                </a:cubicBezTo>
                <a:cubicBezTo>
                  <a:pt x="856" y="288"/>
                  <a:pt x="994" y="381"/>
                  <a:pt x="1062" y="515"/>
                </a:cubicBezTo>
                <a:lnTo>
                  <a:pt x="566" y="515"/>
                </a:lnTo>
                <a:lnTo>
                  <a:pt x="566" y="800"/>
                </a:lnTo>
                <a:lnTo>
                  <a:pt x="1384" y="80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 userDrawn="1">
            <p:custDataLst>
              <p:tags r:id="rId12"/>
            </p:custDataLst>
          </p:nvPr>
        </p:nvSpPr>
        <p:spPr bwMode="auto">
          <a:xfrm flipV="1">
            <a:off x="5249863" y="3070225"/>
            <a:ext cx="1114425" cy="303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9"/>
              </a:cxn>
              <a:cxn ang="0">
                <a:pos x="523" y="1367"/>
              </a:cxn>
              <a:cxn ang="0">
                <a:pos x="890" y="1204"/>
              </a:cxn>
              <a:cxn ang="0">
                <a:pos x="1253" y="1367"/>
              </a:cxn>
              <a:cxn ang="0">
                <a:pos x="1775" y="869"/>
              </a:cxn>
              <a:cxn ang="0">
                <a:pos x="1775" y="0"/>
              </a:cxn>
              <a:cxn ang="0">
                <a:pos x="1461" y="0"/>
              </a:cxn>
              <a:cxn ang="0">
                <a:pos x="1461" y="877"/>
              </a:cxn>
              <a:cxn ang="0">
                <a:pos x="1253" y="1076"/>
              </a:cxn>
              <a:cxn ang="0">
                <a:pos x="1047" y="877"/>
              </a:cxn>
              <a:cxn ang="0">
                <a:pos x="1047" y="0"/>
              </a:cxn>
              <a:cxn ang="0">
                <a:pos x="733" y="0"/>
              </a:cxn>
              <a:cxn ang="0">
                <a:pos x="733" y="877"/>
              </a:cxn>
              <a:cxn ang="0">
                <a:pos x="523" y="1076"/>
              </a:cxn>
              <a:cxn ang="0">
                <a:pos x="315" y="877"/>
              </a:cxn>
              <a:cxn ang="0">
                <a:pos x="315" y="0"/>
              </a:cxn>
              <a:cxn ang="0">
                <a:pos x="0" y="0"/>
              </a:cxn>
            </a:cxnLst>
            <a:rect l="0" t="0" r="r" b="b"/>
            <a:pathLst>
              <a:path w="1775" h="1367">
                <a:moveTo>
                  <a:pt x="0" y="0"/>
                </a:moveTo>
                <a:lnTo>
                  <a:pt x="0" y="869"/>
                </a:lnTo>
                <a:cubicBezTo>
                  <a:pt x="0" y="1145"/>
                  <a:pt x="237" y="1367"/>
                  <a:pt x="523" y="1367"/>
                </a:cubicBezTo>
                <a:cubicBezTo>
                  <a:pt x="661" y="1367"/>
                  <a:pt x="820" y="1293"/>
                  <a:pt x="890" y="1204"/>
                </a:cubicBezTo>
                <a:cubicBezTo>
                  <a:pt x="956" y="1293"/>
                  <a:pt x="1115" y="1367"/>
                  <a:pt x="1253" y="1367"/>
                </a:cubicBezTo>
                <a:cubicBezTo>
                  <a:pt x="1541" y="1367"/>
                  <a:pt x="1775" y="1145"/>
                  <a:pt x="1775" y="869"/>
                </a:cubicBezTo>
                <a:lnTo>
                  <a:pt x="1775" y="0"/>
                </a:lnTo>
                <a:lnTo>
                  <a:pt x="1461" y="0"/>
                </a:lnTo>
                <a:lnTo>
                  <a:pt x="1461" y="877"/>
                </a:lnTo>
                <a:cubicBezTo>
                  <a:pt x="1461" y="985"/>
                  <a:pt x="1369" y="1076"/>
                  <a:pt x="1253" y="1076"/>
                </a:cubicBezTo>
                <a:cubicBezTo>
                  <a:pt x="1142" y="1076"/>
                  <a:pt x="1047" y="985"/>
                  <a:pt x="1047" y="877"/>
                </a:cubicBezTo>
                <a:lnTo>
                  <a:pt x="1047" y="0"/>
                </a:lnTo>
                <a:lnTo>
                  <a:pt x="733" y="0"/>
                </a:lnTo>
                <a:lnTo>
                  <a:pt x="733" y="877"/>
                </a:lnTo>
                <a:cubicBezTo>
                  <a:pt x="733" y="985"/>
                  <a:pt x="638" y="1076"/>
                  <a:pt x="523" y="1076"/>
                </a:cubicBezTo>
                <a:cubicBezTo>
                  <a:pt x="407" y="1076"/>
                  <a:pt x="315" y="985"/>
                  <a:pt x="315" y="877"/>
                </a:cubicBez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5" name="Picture 16" descr="Bild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rcRect l="34929" t="-23576" r="30101"/>
          <a:stretch>
            <a:fillRect/>
          </a:stretch>
        </p:blipFill>
        <p:spPr bwMode="auto">
          <a:xfrm>
            <a:off x="3852863" y="3430588"/>
            <a:ext cx="1368425" cy="482600"/>
          </a:xfrm>
          <a:prstGeom prst="rect">
            <a:avLst/>
          </a:prstGeom>
          <a:noFill/>
        </p:spPr>
      </p:pic>
      <p:pic>
        <p:nvPicPr>
          <p:cNvPr id="16" name="Picture 18" descr="Bild2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1" cstate="print"/>
          <a:srcRect l="35294" t="9756" r="28235"/>
          <a:stretch>
            <a:fillRect/>
          </a:stretch>
        </p:blipFill>
        <p:spPr bwMode="auto">
          <a:xfrm>
            <a:off x="3860800" y="3794125"/>
            <a:ext cx="1427163" cy="352425"/>
          </a:xfrm>
          <a:prstGeom prst="rect">
            <a:avLst/>
          </a:prstGeom>
          <a:noFill/>
        </p:spPr>
      </p:pic>
      <p:pic>
        <p:nvPicPr>
          <p:cNvPr id="17" name="Picture 19" descr="Bild2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1" cstate="print"/>
          <a:srcRect l="69939"/>
          <a:stretch>
            <a:fillRect/>
          </a:stretch>
        </p:blipFill>
        <p:spPr bwMode="auto">
          <a:xfrm>
            <a:off x="5219700" y="3756025"/>
            <a:ext cx="1176338" cy="390525"/>
          </a:xfrm>
          <a:prstGeom prst="rect">
            <a:avLst/>
          </a:prstGeom>
          <a:noFill/>
        </p:spPr>
      </p:pic>
      <p:pic>
        <p:nvPicPr>
          <p:cNvPr id="18" name="Picture 20" descr="Bild1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20" cstate="print"/>
          <a:srcRect l="69899" t="-23576" r="-3003"/>
          <a:stretch>
            <a:fillRect/>
          </a:stretch>
        </p:blipFill>
        <p:spPr bwMode="auto">
          <a:xfrm>
            <a:off x="5221288" y="3430588"/>
            <a:ext cx="1295400" cy="482600"/>
          </a:xfrm>
          <a:prstGeom prst="rect">
            <a:avLst/>
          </a:prstGeom>
          <a:noFill/>
        </p:spPr>
      </p:pic>
      <p:pic>
        <p:nvPicPr>
          <p:cNvPr id="19" name="Picture 17" descr="Bild2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21" cstate="print"/>
          <a:srcRect t="-18700" r="63205"/>
          <a:stretch>
            <a:fillRect/>
          </a:stretch>
        </p:blipFill>
        <p:spPr bwMode="auto">
          <a:xfrm>
            <a:off x="2486025" y="3686175"/>
            <a:ext cx="1439863" cy="463550"/>
          </a:xfrm>
          <a:prstGeom prst="rect">
            <a:avLst/>
          </a:prstGeom>
          <a:noFill/>
        </p:spPr>
      </p:pic>
      <p:pic>
        <p:nvPicPr>
          <p:cNvPr id="20" name="Picture 21" descr="Bild1"/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>
          <a:blip r:embed="rId20" cstate="print"/>
          <a:srcRect l="-1866" t="-41869" r="63651"/>
          <a:stretch>
            <a:fillRect/>
          </a:stretch>
        </p:blipFill>
        <p:spPr bwMode="auto">
          <a:xfrm>
            <a:off x="2413000" y="3357563"/>
            <a:ext cx="1495425" cy="5540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3644900"/>
            <a:ext cx="9144000" cy="1943100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5661025"/>
            <a:ext cx="9144000" cy="1196975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5461000"/>
            <a:ext cx="9144000" cy="215900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0" y="628650"/>
            <a:ext cx="3522663" cy="4822825"/>
            <a:chOff x="0" y="702"/>
            <a:chExt cx="2199" cy="3011"/>
          </a:xfrm>
        </p:grpSpPr>
        <p:sp>
          <p:nvSpPr>
            <p:cNvPr id="12" name="Freeform 9"/>
            <p:cNvSpPr>
              <a:spLocks noChangeAspect="1" noEditPoints="1"/>
            </p:cNvSpPr>
            <p:nvPr/>
          </p:nvSpPr>
          <p:spPr bwMode="auto">
            <a:xfrm>
              <a:off x="0" y="702"/>
              <a:ext cx="2199" cy="3004"/>
            </a:xfrm>
            <a:custGeom>
              <a:avLst/>
              <a:gdLst/>
              <a:ahLst/>
              <a:cxnLst>
                <a:cxn ang="0">
                  <a:pos x="3043" y="0"/>
                </a:cxn>
                <a:cxn ang="0">
                  <a:pos x="0" y="742"/>
                </a:cxn>
                <a:cxn ang="0">
                  <a:pos x="0" y="805"/>
                </a:cxn>
                <a:cxn ang="0">
                  <a:pos x="3043" y="57"/>
                </a:cxn>
                <a:cxn ang="0">
                  <a:pos x="9591" y="6601"/>
                </a:cxn>
                <a:cxn ang="0">
                  <a:pos x="9512" y="7549"/>
                </a:cxn>
                <a:cxn ang="0">
                  <a:pos x="1842" y="7549"/>
                </a:cxn>
                <a:cxn ang="0">
                  <a:pos x="1840" y="4913"/>
                </a:cxn>
                <a:cxn ang="0">
                  <a:pos x="6494" y="4913"/>
                </a:cxn>
                <a:cxn ang="0">
                  <a:pos x="6539" y="4913"/>
                </a:cxn>
                <a:cxn ang="0">
                  <a:pos x="6519" y="4873"/>
                </a:cxn>
                <a:cxn ang="0">
                  <a:pos x="3043" y="2706"/>
                </a:cxn>
                <a:cxn ang="0">
                  <a:pos x="0" y="4167"/>
                </a:cxn>
                <a:cxn ang="0">
                  <a:pos x="0" y="4257"/>
                </a:cxn>
                <a:cxn ang="0">
                  <a:pos x="3043" y="2762"/>
                </a:cxn>
                <a:cxn ang="0">
                  <a:pos x="6448" y="4857"/>
                </a:cxn>
                <a:cxn ang="0">
                  <a:pos x="1811" y="4857"/>
                </a:cxn>
                <a:cxn ang="0">
                  <a:pos x="1783" y="4857"/>
                </a:cxn>
                <a:cxn ang="0">
                  <a:pos x="1783" y="4885"/>
                </a:cxn>
                <a:cxn ang="0">
                  <a:pos x="1786" y="7577"/>
                </a:cxn>
                <a:cxn ang="0">
                  <a:pos x="1786" y="7605"/>
                </a:cxn>
                <a:cxn ang="0">
                  <a:pos x="1814" y="7605"/>
                </a:cxn>
                <a:cxn ang="0">
                  <a:pos x="9535" y="7605"/>
                </a:cxn>
                <a:cxn ang="0">
                  <a:pos x="9559" y="7605"/>
                </a:cxn>
                <a:cxn ang="0">
                  <a:pos x="9564" y="7581"/>
                </a:cxn>
                <a:cxn ang="0">
                  <a:pos x="9647" y="6601"/>
                </a:cxn>
                <a:cxn ang="0">
                  <a:pos x="3043" y="0"/>
                </a:cxn>
                <a:cxn ang="0">
                  <a:pos x="0" y="8948"/>
                </a:cxn>
                <a:cxn ang="0">
                  <a:pos x="0" y="9039"/>
                </a:cxn>
                <a:cxn ang="0">
                  <a:pos x="3043" y="10501"/>
                </a:cxn>
                <a:cxn ang="0">
                  <a:pos x="6091" y="9008"/>
                </a:cxn>
                <a:cxn ang="0">
                  <a:pos x="9127" y="9008"/>
                </a:cxn>
                <a:cxn ang="0">
                  <a:pos x="3043" y="13150"/>
                </a:cxn>
                <a:cxn ang="0">
                  <a:pos x="0" y="12401"/>
                </a:cxn>
                <a:cxn ang="0">
                  <a:pos x="0" y="12465"/>
                </a:cxn>
                <a:cxn ang="0">
                  <a:pos x="3043" y="13206"/>
                </a:cxn>
                <a:cxn ang="0">
                  <a:pos x="9195" y="8990"/>
                </a:cxn>
                <a:cxn ang="0">
                  <a:pos x="9210" y="8952"/>
                </a:cxn>
                <a:cxn ang="0">
                  <a:pos x="9169" y="8952"/>
                </a:cxn>
                <a:cxn ang="0">
                  <a:pos x="6076" y="8952"/>
                </a:cxn>
                <a:cxn ang="0">
                  <a:pos x="6063" y="8952"/>
                </a:cxn>
                <a:cxn ang="0">
                  <a:pos x="6054" y="8962"/>
                </a:cxn>
                <a:cxn ang="0">
                  <a:pos x="3043" y="10444"/>
                </a:cxn>
                <a:cxn ang="0">
                  <a:pos x="0" y="8948"/>
                </a:cxn>
              </a:cxnLst>
              <a:rect l="0" t="0" r="r" b="b"/>
              <a:pathLst>
                <a:path w="9647" h="13206">
                  <a:moveTo>
                    <a:pt x="3043" y="0"/>
                  </a:moveTo>
                  <a:cubicBezTo>
                    <a:pt x="1946" y="0"/>
                    <a:pt x="911" y="268"/>
                    <a:pt x="0" y="742"/>
                  </a:cubicBezTo>
                  <a:lnTo>
                    <a:pt x="0" y="805"/>
                  </a:lnTo>
                  <a:cubicBezTo>
                    <a:pt x="909" y="327"/>
                    <a:pt x="1945" y="57"/>
                    <a:pt x="3043" y="57"/>
                  </a:cubicBezTo>
                  <a:cubicBezTo>
                    <a:pt x="6658" y="57"/>
                    <a:pt x="9591" y="2987"/>
                    <a:pt x="9591" y="6601"/>
                  </a:cubicBezTo>
                  <a:cubicBezTo>
                    <a:pt x="9591" y="6925"/>
                    <a:pt x="9560" y="7241"/>
                    <a:pt x="9512" y="7549"/>
                  </a:cubicBezTo>
                  <a:lnTo>
                    <a:pt x="1842" y="7549"/>
                  </a:lnTo>
                  <a:lnTo>
                    <a:pt x="1840" y="4913"/>
                  </a:lnTo>
                  <a:lnTo>
                    <a:pt x="6494" y="4913"/>
                  </a:lnTo>
                  <a:lnTo>
                    <a:pt x="6539" y="4913"/>
                  </a:lnTo>
                  <a:lnTo>
                    <a:pt x="6519" y="4873"/>
                  </a:lnTo>
                  <a:cubicBezTo>
                    <a:pt x="5879" y="3592"/>
                    <a:pt x="4572" y="2706"/>
                    <a:pt x="3043" y="2706"/>
                  </a:cubicBezTo>
                  <a:cubicBezTo>
                    <a:pt x="1813" y="2706"/>
                    <a:pt x="715" y="3276"/>
                    <a:pt x="0" y="4167"/>
                  </a:cubicBezTo>
                  <a:lnTo>
                    <a:pt x="0" y="4257"/>
                  </a:lnTo>
                  <a:cubicBezTo>
                    <a:pt x="703" y="3348"/>
                    <a:pt x="1805" y="2762"/>
                    <a:pt x="3043" y="2762"/>
                  </a:cubicBezTo>
                  <a:cubicBezTo>
                    <a:pt x="4534" y="2762"/>
                    <a:pt x="5809" y="3616"/>
                    <a:pt x="6448" y="4857"/>
                  </a:cubicBezTo>
                  <a:lnTo>
                    <a:pt x="1811" y="4857"/>
                  </a:lnTo>
                  <a:lnTo>
                    <a:pt x="1783" y="4857"/>
                  </a:lnTo>
                  <a:lnTo>
                    <a:pt x="1783" y="4885"/>
                  </a:lnTo>
                  <a:lnTo>
                    <a:pt x="1786" y="7577"/>
                  </a:lnTo>
                  <a:lnTo>
                    <a:pt x="1786" y="7605"/>
                  </a:lnTo>
                  <a:lnTo>
                    <a:pt x="1814" y="7605"/>
                  </a:lnTo>
                  <a:lnTo>
                    <a:pt x="9535" y="7605"/>
                  </a:lnTo>
                  <a:lnTo>
                    <a:pt x="9559" y="7605"/>
                  </a:lnTo>
                  <a:lnTo>
                    <a:pt x="9564" y="7581"/>
                  </a:lnTo>
                  <a:cubicBezTo>
                    <a:pt x="9614" y="7264"/>
                    <a:pt x="9647" y="6937"/>
                    <a:pt x="9647" y="6601"/>
                  </a:cubicBezTo>
                  <a:cubicBezTo>
                    <a:pt x="9647" y="2956"/>
                    <a:pt x="6688" y="0"/>
                    <a:pt x="3043" y="0"/>
                  </a:cubicBezTo>
                  <a:close/>
                  <a:moveTo>
                    <a:pt x="0" y="8948"/>
                  </a:moveTo>
                  <a:lnTo>
                    <a:pt x="0" y="9039"/>
                  </a:lnTo>
                  <a:cubicBezTo>
                    <a:pt x="715" y="9930"/>
                    <a:pt x="1813" y="10501"/>
                    <a:pt x="3043" y="10501"/>
                  </a:cubicBezTo>
                  <a:cubicBezTo>
                    <a:pt x="4283" y="10501"/>
                    <a:pt x="5377" y="9910"/>
                    <a:pt x="6091" y="9008"/>
                  </a:cubicBezTo>
                  <a:lnTo>
                    <a:pt x="9127" y="9008"/>
                  </a:lnTo>
                  <a:cubicBezTo>
                    <a:pt x="8169" y="11431"/>
                    <a:pt x="5809" y="13150"/>
                    <a:pt x="3043" y="13150"/>
                  </a:cubicBezTo>
                  <a:cubicBezTo>
                    <a:pt x="1945" y="13150"/>
                    <a:pt x="909" y="12879"/>
                    <a:pt x="0" y="12401"/>
                  </a:cubicBezTo>
                  <a:lnTo>
                    <a:pt x="0" y="12465"/>
                  </a:lnTo>
                  <a:cubicBezTo>
                    <a:pt x="911" y="12938"/>
                    <a:pt x="1946" y="13206"/>
                    <a:pt x="3043" y="13206"/>
                  </a:cubicBezTo>
                  <a:cubicBezTo>
                    <a:pt x="5847" y="13206"/>
                    <a:pt x="8239" y="11454"/>
                    <a:pt x="9195" y="8990"/>
                  </a:cubicBezTo>
                  <a:lnTo>
                    <a:pt x="9210" y="8952"/>
                  </a:lnTo>
                  <a:lnTo>
                    <a:pt x="9169" y="8952"/>
                  </a:lnTo>
                  <a:lnTo>
                    <a:pt x="6076" y="8952"/>
                  </a:lnTo>
                  <a:lnTo>
                    <a:pt x="6063" y="8952"/>
                  </a:lnTo>
                  <a:lnTo>
                    <a:pt x="6054" y="8962"/>
                  </a:lnTo>
                  <a:cubicBezTo>
                    <a:pt x="5351" y="9858"/>
                    <a:pt x="4269" y="10444"/>
                    <a:pt x="3043" y="10444"/>
                  </a:cubicBezTo>
                  <a:cubicBezTo>
                    <a:pt x="1805" y="10444"/>
                    <a:pt x="703" y="9858"/>
                    <a:pt x="0" y="894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0" y="709"/>
              <a:ext cx="2192" cy="3004"/>
            </a:xfrm>
            <a:custGeom>
              <a:avLst/>
              <a:gdLst/>
              <a:ahLst/>
              <a:cxnLst>
                <a:cxn ang="0">
                  <a:pos x="3015" y="0"/>
                </a:cxn>
                <a:cxn ang="0">
                  <a:pos x="0" y="726"/>
                </a:cxn>
                <a:cxn ang="0">
                  <a:pos x="0" y="791"/>
                </a:cxn>
                <a:cxn ang="0">
                  <a:pos x="3015" y="57"/>
                </a:cxn>
                <a:cxn ang="0">
                  <a:pos x="9562" y="6602"/>
                </a:cxn>
                <a:cxn ang="0">
                  <a:pos x="9483" y="7548"/>
                </a:cxn>
                <a:cxn ang="0">
                  <a:pos x="1812" y="7548"/>
                </a:cxn>
                <a:cxn ang="0">
                  <a:pos x="1810" y="4914"/>
                </a:cxn>
                <a:cxn ang="0">
                  <a:pos x="6465" y="4914"/>
                </a:cxn>
                <a:cxn ang="0">
                  <a:pos x="6511" y="4914"/>
                </a:cxn>
                <a:cxn ang="0">
                  <a:pos x="6490" y="4872"/>
                </a:cxn>
                <a:cxn ang="0">
                  <a:pos x="3015" y="2706"/>
                </a:cxn>
                <a:cxn ang="0">
                  <a:pos x="0" y="4131"/>
                </a:cxn>
                <a:cxn ang="0">
                  <a:pos x="0" y="4220"/>
                </a:cxn>
                <a:cxn ang="0">
                  <a:pos x="3015" y="2763"/>
                </a:cxn>
                <a:cxn ang="0">
                  <a:pos x="6419" y="4857"/>
                </a:cxn>
                <a:cxn ang="0">
                  <a:pos x="1782" y="4857"/>
                </a:cxn>
                <a:cxn ang="0">
                  <a:pos x="1753" y="4857"/>
                </a:cxn>
                <a:cxn ang="0">
                  <a:pos x="1753" y="4885"/>
                </a:cxn>
                <a:cxn ang="0">
                  <a:pos x="1756" y="7576"/>
                </a:cxn>
                <a:cxn ang="0">
                  <a:pos x="1757" y="7604"/>
                </a:cxn>
                <a:cxn ang="0">
                  <a:pos x="1784" y="7604"/>
                </a:cxn>
                <a:cxn ang="0">
                  <a:pos x="9507" y="7604"/>
                </a:cxn>
                <a:cxn ang="0">
                  <a:pos x="9530" y="7604"/>
                </a:cxn>
                <a:cxn ang="0">
                  <a:pos x="9534" y="7581"/>
                </a:cxn>
                <a:cxn ang="0">
                  <a:pos x="9619" y="6602"/>
                </a:cxn>
                <a:cxn ang="0">
                  <a:pos x="3015" y="0"/>
                </a:cxn>
                <a:cxn ang="0">
                  <a:pos x="6033" y="8951"/>
                </a:cxn>
                <a:cxn ang="0">
                  <a:pos x="6026" y="8963"/>
                </a:cxn>
                <a:cxn ang="0">
                  <a:pos x="3015" y="10444"/>
                </a:cxn>
                <a:cxn ang="0">
                  <a:pos x="0" y="8986"/>
                </a:cxn>
                <a:cxn ang="0">
                  <a:pos x="0" y="9075"/>
                </a:cxn>
                <a:cxn ang="0">
                  <a:pos x="3015" y="10501"/>
                </a:cxn>
                <a:cxn ang="0">
                  <a:pos x="6061" y="9008"/>
                </a:cxn>
                <a:cxn ang="0">
                  <a:pos x="9098" y="9008"/>
                </a:cxn>
                <a:cxn ang="0">
                  <a:pos x="3015" y="13150"/>
                </a:cxn>
                <a:cxn ang="0">
                  <a:pos x="0" y="12416"/>
                </a:cxn>
                <a:cxn ang="0">
                  <a:pos x="0" y="12481"/>
                </a:cxn>
                <a:cxn ang="0">
                  <a:pos x="3015" y="13207"/>
                </a:cxn>
                <a:cxn ang="0">
                  <a:pos x="9166" y="8990"/>
                </a:cxn>
                <a:cxn ang="0">
                  <a:pos x="9181" y="8951"/>
                </a:cxn>
                <a:cxn ang="0">
                  <a:pos x="9140" y="8951"/>
                </a:cxn>
                <a:cxn ang="0">
                  <a:pos x="6048" y="8951"/>
                </a:cxn>
                <a:cxn ang="0">
                  <a:pos x="6033" y="8951"/>
                </a:cxn>
              </a:cxnLst>
              <a:rect l="0" t="0" r="r" b="b"/>
              <a:pathLst>
                <a:path w="9619" h="13207">
                  <a:moveTo>
                    <a:pt x="3015" y="0"/>
                  </a:moveTo>
                  <a:cubicBezTo>
                    <a:pt x="1929" y="0"/>
                    <a:pt x="904" y="262"/>
                    <a:pt x="0" y="726"/>
                  </a:cubicBezTo>
                  <a:lnTo>
                    <a:pt x="0" y="791"/>
                  </a:lnTo>
                  <a:cubicBezTo>
                    <a:pt x="902" y="322"/>
                    <a:pt x="1927" y="57"/>
                    <a:pt x="3015" y="57"/>
                  </a:cubicBezTo>
                  <a:cubicBezTo>
                    <a:pt x="6629" y="57"/>
                    <a:pt x="9562" y="2987"/>
                    <a:pt x="9562" y="6602"/>
                  </a:cubicBezTo>
                  <a:cubicBezTo>
                    <a:pt x="9562" y="6925"/>
                    <a:pt x="9531" y="7240"/>
                    <a:pt x="9483" y="7548"/>
                  </a:cubicBezTo>
                  <a:lnTo>
                    <a:pt x="1812" y="7548"/>
                  </a:lnTo>
                  <a:lnTo>
                    <a:pt x="1810" y="4914"/>
                  </a:lnTo>
                  <a:lnTo>
                    <a:pt x="6465" y="4914"/>
                  </a:lnTo>
                  <a:lnTo>
                    <a:pt x="6511" y="4914"/>
                  </a:lnTo>
                  <a:lnTo>
                    <a:pt x="6490" y="4872"/>
                  </a:lnTo>
                  <a:cubicBezTo>
                    <a:pt x="5850" y="3592"/>
                    <a:pt x="4543" y="2706"/>
                    <a:pt x="3015" y="2706"/>
                  </a:cubicBezTo>
                  <a:cubicBezTo>
                    <a:pt x="1800" y="2706"/>
                    <a:pt x="715" y="3261"/>
                    <a:pt x="0" y="4131"/>
                  </a:cubicBezTo>
                  <a:lnTo>
                    <a:pt x="0" y="4220"/>
                  </a:lnTo>
                  <a:cubicBezTo>
                    <a:pt x="704" y="3332"/>
                    <a:pt x="1793" y="2763"/>
                    <a:pt x="3015" y="2763"/>
                  </a:cubicBezTo>
                  <a:cubicBezTo>
                    <a:pt x="4505" y="2763"/>
                    <a:pt x="5780" y="3617"/>
                    <a:pt x="6419" y="4857"/>
                  </a:cubicBezTo>
                  <a:lnTo>
                    <a:pt x="1782" y="4857"/>
                  </a:lnTo>
                  <a:lnTo>
                    <a:pt x="1753" y="4857"/>
                  </a:lnTo>
                  <a:lnTo>
                    <a:pt x="1753" y="4885"/>
                  </a:lnTo>
                  <a:lnTo>
                    <a:pt x="1756" y="7576"/>
                  </a:lnTo>
                  <a:lnTo>
                    <a:pt x="1757" y="7604"/>
                  </a:lnTo>
                  <a:lnTo>
                    <a:pt x="1784" y="7604"/>
                  </a:lnTo>
                  <a:lnTo>
                    <a:pt x="9507" y="7604"/>
                  </a:lnTo>
                  <a:lnTo>
                    <a:pt x="9530" y="7604"/>
                  </a:lnTo>
                  <a:lnTo>
                    <a:pt x="9534" y="7581"/>
                  </a:lnTo>
                  <a:cubicBezTo>
                    <a:pt x="9584" y="7263"/>
                    <a:pt x="9619" y="6937"/>
                    <a:pt x="9619" y="6602"/>
                  </a:cubicBezTo>
                  <a:cubicBezTo>
                    <a:pt x="9619" y="2957"/>
                    <a:pt x="6660" y="0"/>
                    <a:pt x="3015" y="0"/>
                  </a:cubicBezTo>
                  <a:close/>
                  <a:moveTo>
                    <a:pt x="6033" y="8951"/>
                  </a:moveTo>
                  <a:lnTo>
                    <a:pt x="6026" y="8963"/>
                  </a:lnTo>
                  <a:cubicBezTo>
                    <a:pt x="5322" y="9858"/>
                    <a:pt x="4241" y="10444"/>
                    <a:pt x="3015" y="10444"/>
                  </a:cubicBezTo>
                  <a:cubicBezTo>
                    <a:pt x="1793" y="10444"/>
                    <a:pt x="704" y="9874"/>
                    <a:pt x="0" y="8986"/>
                  </a:cubicBezTo>
                  <a:lnTo>
                    <a:pt x="0" y="9075"/>
                  </a:lnTo>
                  <a:cubicBezTo>
                    <a:pt x="715" y="9945"/>
                    <a:pt x="1800" y="10501"/>
                    <a:pt x="3015" y="10501"/>
                  </a:cubicBezTo>
                  <a:cubicBezTo>
                    <a:pt x="4254" y="10501"/>
                    <a:pt x="5347" y="9910"/>
                    <a:pt x="6061" y="9008"/>
                  </a:cubicBezTo>
                  <a:lnTo>
                    <a:pt x="9098" y="9008"/>
                  </a:lnTo>
                  <a:cubicBezTo>
                    <a:pt x="8140" y="11430"/>
                    <a:pt x="5781" y="13150"/>
                    <a:pt x="3015" y="13150"/>
                  </a:cubicBezTo>
                  <a:cubicBezTo>
                    <a:pt x="1927" y="13150"/>
                    <a:pt x="902" y="12885"/>
                    <a:pt x="0" y="12416"/>
                  </a:cubicBezTo>
                  <a:lnTo>
                    <a:pt x="0" y="12481"/>
                  </a:lnTo>
                  <a:cubicBezTo>
                    <a:pt x="904" y="12945"/>
                    <a:pt x="1929" y="13207"/>
                    <a:pt x="3015" y="13207"/>
                  </a:cubicBezTo>
                  <a:cubicBezTo>
                    <a:pt x="5819" y="13207"/>
                    <a:pt x="8210" y="11454"/>
                    <a:pt x="9166" y="8990"/>
                  </a:cubicBezTo>
                  <a:lnTo>
                    <a:pt x="9181" y="8951"/>
                  </a:lnTo>
                  <a:lnTo>
                    <a:pt x="9140" y="8951"/>
                  </a:lnTo>
                  <a:lnTo>
                    <a:pt x="6048" y="8951"/>
                  </a:lnTo>
                  <a:lnTo>
                    <a:pt x="6033" y="89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Placeholder 15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4678363" y="2708275"/>
            <a:ext cx="4214812" cy="720725"/>
          </a:xfrm>
        </p:spPr>
        <p:txBody>
          <a:bodyPr/>
          <a:lstStyle>
            <a:lvl1pPr marL="0" indent="0">
              <a:buNone/>
              <a:defRPr sz="26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noProof="0" smtClean="0"/>
              <a:t>Titel der Trennseite hier eingeben</a:t>
            </a: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1304925"/>
            <a:ext cx="9144000" cy="55530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103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0068AF"/>
              </a:solidFill>
            </a:endParaRPr>
          </a:p>
        </p:txBody>
      </p:sp>
      <p:sp>
        <p:nvSpPr>
          <p:cNvPr id="410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4108" name="Rectangle 10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10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9" name="Rectangle 102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56550" y="6450392"/>
            <a:ext cx="936625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</a:rPr>
              <a:t>www.bdew.de</a:t>
            </a:r>
          </a:p>
        </p:txBody>
      </p:sp>
      <p:sp>
        <p:nvSpPr>
          <p:cNvPr id="4120" name="Text Box 10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grpSp>
        <p:nvGrpSpPr>
          <p:cNvPr id="2" name="Group 17"/>
          <p:cNvGrpSpPr/>
          <p:nvPr userDrawn="1">
            <p:custDataLst>
              <p:tags r:id="rId9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4135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6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7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8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9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660232" y="6470475"/>
            <a:ext cx="1296988" cy="108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 dirty="0"/>
          </a:p>
        </p:txBody>
      </p:sp>
      <p:sp>
        <p:nvSpPr>
          <p:cNvPr id="23" name="TextBox 5"/>
          <p:cNvSpPr txBox="1"/>
          <p:nvPr userDrawn="1">
            <p:custDataLst>
              <p:tags r:id="rId13"/>
            </p:custDataLst>
          </p:nvPr>
        </p:nvSpPr>
        <p:spPr>
          <a:xfrm>
            <a:off x="827583" y="1772816"/>
            <a:ext cx="8065591" cy="935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 smtClean="0">
                <a:solidFill>
                  <a:srgbClr val="000000"/>
                </a:solidFill>
              </a:rPr>
              <a:t>Vielen Dank für Ihre Aufmerksamkeit!</a:t>
            </a:r>
          </a:p>
        </p:txBody>
      </p:sp>
      <p:sp>
        <p:nvSpPr>
          <p:cNvPr id="24" name="TextBox 6"/>
          <p:cNvSpPr txBox="1"/>
          <p:nvPr userDrawn="1">
            <p:custDataLst>
              <p:tags r:id="rId14"/>
            </p:custDataLst>
          </p:nvPr>
        </p:nvSpPr>
        <p:spPr>
          <a:xfrm>
            <a:off x="827583" y="3140174"/>
            <a:ext cx="8065591" cy="1800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BDEW e.V.	BDEW Vertretung bei der Europäischen Union </a:t>
            </a:r>
          </a:p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Reinhardstraße 32	Avenue de </a:t>
            </a:r>
            <a:r>
              <a:rPr lang="de-DE" sz="1400" dirty="0" err="1" smtClean="0">
                <a:solidFill>
                  <a:srgbClr val="000000"/>
                </a:solidFill>
              </a:rPr>
              <a:t>Cortenbergh</a:t>
            </a:r>
            <a:r>
              <a:rPr lang="de-DE" sz="1400" dirty="0" smtClean="0">
                <a:solidFill>
                  <a:srgbClr val="000000"/>
                </a:solidFill>
              </a:rPr>
              <a:t> 52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10117 Berlin	1000 Brüssel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	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Tel. 030 300199-0	</a:t>
            </a:r>
            <a:r>
              <a:rPr lang="nb-NO" sz="1400" dirty="0" smtClean="0">
                <a:solidFill>
                  <a:srgbClr val="000000"/>
                </a:solidFill>
              </a:rPr>
              <a:t>Tel. 0032 2 771 96 42</a:t>
            </a:r>
            <a:endParaRPr lang="de-DE" sz="1400" dirty="0" smtClean="0">
              <a:solidFill>
                <a:srgbClr val="000000"/>
              </a:solidFill>
            </a:endParaRPr>
          </a:p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www.bdew.de 	</a:t>
            </a:r>
            <a:r>
              <a:rPr lang="de-DE" sz="1400" dirty="0" err="1" smtClean="0">
                <a:solidFill>
                  <a:srgbClr val="000000"/>
                </a:solidFill>
              </a:rPr>
              <a:t>www.bdew.de</a:t>
            </a:r>
            <a:endParaRPr lang="de-DE" sz="1400" dirty="0" smtClean="0">
              <a:solidFill>
                <a:srgbClr val="000000"/>
              </a:solidFill>
            </a:endParaRPr>
          </a:p>
          <a:p>
            <a:pPr algn="l">
              <a:tabLst>
                <a:tab pos="4306888" algn="l"/>
              </a:tabLst>
            </a:pPr>
            <a:endParaRPr lang="de-DE" sz="1400" dirty="0" smtClean="0">
              <a:solidFill>
                <a:srgbClr val="000000"/>
              </a:solidFill>
            </a:endParaRPr>
          </a:p>
          <a:p>
            <a:pPr algn="l"/>
            <a:endParaRPr lang="de-DE" sz="1400" dirty="0" smtClean="0">
              <a:solidFill>
                <a:srgbClr val="000000"/>
              </a:solidFill>
            </a:endParaRPr>
          </a:p>
          <a:p>
            <a:pPr algn="l"/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7856538" y="339726"/>
            <a:ext cx="1033462" cy="536575"/>
            <a:chOff x="7856538" y="339725"/>
            <a:chExt cx="1033462" cy="536575"/>
          </a:xfrm>
        </p:grpSpPr>
        <p:sp>
          <p:nvSpPr>
            <p:cNvPr id="3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zwei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0825" y="1341437"/>
            <a:ext cx="2736850" cy="4824413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2880" y="1341304"/>
            <a:ext cx="5689600" cy="4824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4788"/>
            <a:ext cx="6842125" cy="7762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52413" y="1341438"/>
            <a:ext cx="8639175" cy="47847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8038" y="6407150"/>
            <a:ext cx="24479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693025" y="6407150"/>
            <a:ext cx="1296988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9850" y="6559550"/>
            <a:ext cx="12985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6275CB77-93B4-4273-BD05-EA4DA80ACC4B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519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1304925"/>
            <a:ext cx="9144000" cy="55530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103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0068AF"/>
              </a:solidFill>
            </a:endParaRPr>
          </a:p>
        </p:txBody>
      </p:sp>
      <p:sp>
        <p:nvSpPr>
          <p:cNvPr id="410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4108" name="Rectangle 10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10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9" name="Rectangle 102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685800" y="1773238"/>
            <a:ext cx="6407150" cy="89217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684213" y="2924175"/>
            <a:ext cx="6400800" cy="16573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956550" y="6450392"/>
            <a:ext cx="936625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</a:rPr>
              <a:t>www.bdew.de</a:t>
            </a:r>
          </a:p>
        </p:txBody>
      </p:sp>
      <p:sp>
        <p:nvSpPr>
          <p:cNvPr id="4120" name="Text Box 10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grpSp>
        <p:nvGrpSpPr>
          <p:cNvPr id="2" name="Group 17"/>
          <p:cNvGrpSpPr/>
          <p:nvPr userDrawn="1">
            <p:custDataLst>
              <p:tags r:id="rId11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4135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6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7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8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9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660232" y="6470475"/>
            <a:ext cx="1296988" cy="108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824" y="1341304"/>
            <a:ext cx="2736000" cy="4824000"/>
          </a:xfr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3848" y="1341304"/>
            <a:ext cx="2736000" cy="4824000"/>
          </a:xfrm>
        </p:spPr>
        <p:txBody>
          <a:bodyPr/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noProof="0" smtClean="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6154738" y="1340768"/>
            <a:ext cx="2736000" cy="4824000"/>
          </a:xfrm>
        </p:spPr>
        <p:txBody>
          <a:bodyPr/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noProof="0" smtClean="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0825" y="1304925"/>
            <a:ext cx="8642350" cy="4824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540AE29D-ED5C-4FAE-BA92-538F37828E51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739E926F-F0BF-4780-B700-5C17CCDA0C06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4" y="1304925"/>
            <a:ext cx="421481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678363" y="1304925"/>
            <a:ext cx="4214812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2735263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154738" y="1304925"/>
            <a:ext cx="2738437" cy="482600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2465608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895175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80391" y="1304925"/>
            <a:ext cx="1998000" cy="4826000"/>
          </a:xfrm>
        </p:spPr>
        <p:txBody>
          <a:bodyPr/>
          <a:lstStyle>
            <a:lvl1pPr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lnSpc>
                <a:spcPts val="2000"/>
              </a:lnSpc>
              <a:spcBef>
                <a:spcPts val="300"/>
              </a:spcBef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4" y="1304925"/>
            <a:ext cx="4214813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678363" y="1304925"/>
            <a:ext cx="4214812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4" y="3825875"/>
            <a:ext cx="421481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78363" y="3825875"/>
            <a:ext cx="4214812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5" y="3825875"/>
            <a:ext cx="2735264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6154738" y="1304925"/>
            <a:ext cx="2738437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  <p:custDataLst>
              <p:tags r:id="rId9"/>
            </p:custDataLst>
          </p:nvPr>
        </p:nvSpPr>
        <p:spPr>
          <a:xfrm>
            <a:off x="3203575" y="382587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/>
            <p:custDataLst>
              <p:tags r:id="rId10"/>
            </p:custDataLst>
          </p:nvPr>
        </p:nvSpPr>
        <p:spPr>
          <a:xfrm>
            <a:off x="6154738" y="3825875"/>
            <a:ext cx="2735263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130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2465607" y="1304925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895175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4680391" y="1304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  <p:custDataLst>
              <p:tags r:id="rId9"/>
            </p:custDataLst>
          </p:nvPr>
        </p:nvSpPr>
        <p:spPr>
          <a:xfrm>
            <a:off x="250130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  <p:custDataLst>
              <p:tags r:id="rId10"/>
            </p:custDataLst>
          </p:nvPr>
        </p:nvSpPr>
        <p:spPr>
          <a:xfrm>
            <a:off x="2464912" y="2565592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  <p:custDataLst>
              <p:tags r:id="rId11"/>
            </p:custDataLst>
          </p:nvPr>
        </p:nvSpPr>
        <p:spPr>
          <a:xfrm>
            <a:off x="6894480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0"/>
            <p:custDataLst>
              <p:tags r:id="rId12"/>
            </p:custDataLst>
          </p:nvPr>
        </p:nvSpPr>
        <p:spPr>
          <a:xfrm>
            <a:off x="4679696" y="2565592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1"/>
            <p:custDataLst>
              <p:tags r:id="rId13"/>
            </p:custDataLst>
          </p:nvPr>
        </p:nvSpPr>
        <p:spPr>
          <a:xfrm>
            <a:off x="250130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2"/>
            <p:custDataLst>
              <p:tags r:id="rId14"/>
            </p:custDataLst>
          </p:nvPr>
        </p:nvSpPr>
        <p:spPr>
          <a:xfrm>
            <a:off x="2466302" y="3826259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3"/>
            <p:custDataLst>
              <p:tags r:id="rId15"/>
            </p:custDataLst>
          </p:nvPr>
        </p:nvSpPr>
        <p:spPr>
          <a:xfrm>
            <a:off x="6895870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/>
            <p:custDataLst>
              <p:tags r:id="rId16"/>
            </p:custDataLst>
          </p:nvPr>
        </p:nvSpPr>
        <p:spPr>
          <a:xfrm>
            <a:off x="4681086" y="3826259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5"/>
            <p:custDataLst>
              <p:tags r:id="rId17"/>
            </p:custDataLst>
          </p:nvPr>
        </p:nvSpPr>
        <p:spPr>
          <a:xfrm>
            <a:off x="249435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6"/>
            <p:custDataLst>
              <p:tags r:id="rId18"/>
            </p:custDataLst>
          </p:nvPr>
        </p:nvSpPr>
        <p:spPr>
          <a:xfrm>
            <a:off x="2465607" y="5086925"/>
            <a:ext cx="1999335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7"/>
            <p:custDataLst>
              <p:tags r:id="rId19"/>
            </p:custDataLst>
          </p:nvPr>
        </p:nvSpPr>
        <p:spPr>
          <a:xfrm>
            <a:off x="6895175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28"/>
            <p:custDataLst>
              <p:tags r:id="rId20"/>
            </p:custDataLst>
          </p:nvPr>
        </p:nvSpPr>
        <p:spPr>
          <a:xfrm>
            <a:off x="4680391" y="5086925"/>
            <a:ext cx="1998000" cy="1044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48260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5689600" cy="4826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50825" y="1304925"/>
            <a:ext cx="2735264" cy="230505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203575" y="1304925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250825" y="3825875"/>
            <a:ext cx="2735264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8"/>
            </p:custDataLst>
          </p:nvPr>
        </p:nvSpPr>
        <p:spPr>
          <a:xfrm>
            <a:off x="3203575" y="3825875"/>
            <a:ext cx="5689600" cy="230505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250825" y="2781300"/>
            <a:ext cx="8642350" cy="3349625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25" y="1304925"/>
            <a:ext cx="8642350" cy="1260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6840000" cy="792162"/>
          </a:xfrm>
        </p:spPr>
        <p:txBody>
          <a:bodyPr/>
          <a:lstStyle>
            <a:lvl1pPr>
              <a:defRPr lang="de-DE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6" y="1341438"/>
            <a:ext cx="2016000" cy="482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A01437"/>
              </a:buClr>
              <a:buSzPct val="110000"/>
              <a:buFont typeface="Arial" pitchFamily="34" charset="0"/>
              <a:buChar char="•"/>
              <a:defRPr lang="de-DE" sz="1600" dirty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440800" y="1341438"/>
            <a:ext cx="2016000" cy="4824000"/>
          </a:xfrm>
        </p:spPr>
        <p:txBody>
          <a:bodyPr anchor="t" anchorCtr="0"/>
          <a:lstStyle>
            <a:lvl1pPr marL="18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itchFamily="34" charset="0"/>
              <a:buChar char="•"/>
              <a:defRPr lang="de-DE" sz="1600" b="0" dirty="0" smtClean="0"/>
            </a:lvl1pPr>
            <a:lvl2pPr>
              <a:defRPr lang="de-DE" b="0" dirty="0" smtClean="0"/>
            </a:lvl2pPr>
            <a:lvl3pPr>
              <a:defRPr lang="de-DE" b="0" dirty="0" smtClean="0"/>
            </a:lvl3pPr>
            <a:lvl4pPr>
              <a:defRPr lang="de-DE" b="0" dirty="0" smtClean="0"/>
            </a:lvl4pPr>
            <a:lvl5pPr>
              <a:defRPr lang="de-DE" b="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80000" y="1341438"/>
            <a:ext cx="2016000" cy="4824000"/>
          </a:xfrm>
        </p:spPr>
        <p:txBody>
          <a:bodyPr anchor="t" anchorCtr="0"/>
          <a:lstStyle>
            <a:lvl1pPr marL="18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itchFamily="34" charset="0"/>
              <a:buChar char="•"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877175" y="1341438"/>
            <a:ext cx="2016000" cy="4824000"/>
          </a:xfrm>
        </p:spPr>
        <p:txBody>
          <a:bodyPr anchor="t" anchorCtr="0"/>
          <a:lstStyle>
            <a:lvl1pPr marL="180000" indent="-1800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itchFamily="34" charset="0"/>
              <a:buChar char="•"/>
              <a:defRPr sz="16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dew (anim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2699792" y="6924389"/>
            <a:ext cx="3744416" cy="126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599007" y="6930940"/>
            <a:ext cx="1296988" cy="108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597420" y="7065416"/>
            <a:ext cx="1298575" cy="108000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reeform 2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2462213" y="1781175"/>
            <a:ext cx="869950" cy="1289050"/>
          </a:xfrm>
          <a:custGeom>
            <a:avLst/>
            <a:gdLst/>
            <a:ahLst/>
            <a:cxnLst>
              <a:cxn ang="0">
                <a:pos x="1709" y="3329"/>
              </a:cxn>
              <a:cxn ang="0">
                <a:pos x="1399" y="3397"/>
              </a:cxn>
              <a:cxn ang="0">
                <a:pos x="1210" y="3370"/>
              </a:cxn>
              <a:cxn ang="0">
                <a:pos x="575" y="2573"/>
              </a:cxn>
              <a:cxn ang="0">
                <a:pos x="1395" y="1753"/>
              </a:cxn>
              <a:cxn ang="0">
                <a:pos x="2216" y="2573"/>
              </a:cxn>
              <a:cxn ang="0">
                <a:pos x="1709" y="3329"/>
              </a:cxn>
              <a:cxn ang="0">
                <a:pos x="1399" y="1202"/>
              </a:cxn>
              <a:cxn ang="0">
                <a:pos x="597" y="1478"/>
              </a:cxn>
              <a:cxn ang="0">
                <a:pos x="597" y="0"/>
              </a:cxn>
              <a:cxn ang="0">
                <a:pos x="0" y="0"/>
              </a:cxn>
              <a:cxn ang="0">
                <a:pos x="0" y="3937"/>
              </a:cxn>
              <a:cxn ang="0">
                <a:pos x="597" y="3937"/>
              </a:cxn>
              <a:cxn ang="0">
                <a:pos x="597" y="3706"/>
              </a:cxn>
              <a:cxn ang="0">
                <a:pos x="1399" y="3967"/>
              </a:cxn>
              <a:cxn ang="0">
                <a:pos x="2783" y="2584"/>
              </a:cxn>
              <a:cxn ang="0">
                <a:pos x="1399" y="1202"/>
              </a:cxn>
            </a:cxnLst>
            <a:rect l="0" t="0" r="r" b="b"/>
            <a:pathLst>
              <a:path w="2783" h="3967">
                <a:moveTo>
                  <a:pt x="1709" y="3329"/>
                </a:moveTo>
                <a:cubicBezTo>
                  <a:pt x="1615" y="3374"/>
                  <a:pt x="1512" y="3397"/>
                  <a:pt x="1399" y="3397"/>
                </a:cubicBezTo>
                <a:cubicBezTo>
                  <a:pt x="1335" y="3397"/>
                  <a:pt x="1270" y="3385"/>
                  <a:pt x="1210" y="3370"/>
                </a:cubicBezTo>
                <a:cubicBezTo>
                  <a:pt x="847" y="3287"/>
                  <a:pt x="575" y="2962"/>
                  <a:pt x="575" y="2573"/>
                </a:cubicBezTo>
                <a:cubicBezTo>
                  <a:pt x="575" y="2120"/>
                  <a:pt x="941" y="1753"/>
                  <a:pt x="1395" y="1753"/>
                </a:cubicBezTo>
                <a:cubicBezTo>
                  <a:pt x="1849" y="1753"/>
                  <a:pt x="2216" y="2120"/>
                  <a:pt x="2216" y="2573"/>
                </a:cubicBezTo>
                <a:cubicBezTo>
                  <a:pt x="2216" y="2913"/>
                  <a:pt x="2008" y="3208"/>
                  <a:pt x="1709" y="3329"/>
                </a:cubicBezTo>
                <a:close/>
                <a:moveTo>
                  <a:pt x="1399" y="1202"/>
                </a:moveTo>
                <a:cubicBezTo>
                  <a:pt x="1093" y="1202"/>
                  <a:pt x="820" y="1308"/>
                  <a:pt x="597" y="1478"/>
                </a:cubicBezTo>
                <a:lnTo>
                  <a:pt x="597" y="0"/>
                </a:lnTo>
                <a:lnTo>
                  <a:pt x="0" y="0"/>
                </a:lnTo>
                <a:lnTo>
                  <a:pt x="0" y="3937"/>
                </a:lnTo>
                <a:lnTo>
                  <a:pt x="597" y="3937"/>
                </a:lnTo>
                <a:lnTo>
                  <a:pt x="597" y="3706"/>
                </a:lnTo>
                <a:cubicBezTo>
                  <a:pt x="820" y="3869"/>
                  <a:pt x="1093" y="3967"/>
                  <a:pt x="1399" y="3967"/>
                </a:cubicBezTo>
                <a:cubicBezTo>
                  <a:pt x="2163" y="3967"/>
                  <a:pt x="2783" y="3348"/>
                  <a:pt x="2783" y="2584"/>
                </a:cubicBezTo>
                <a:cubicBezTo>
                  <a:pt x="2783" y="1821"/>
                  <a:pt x="2163" y="1202"/>
                  <a:pt x="1399" y="1202"/>
                </a:cubicBezTo>
                <a:close/>
              </a:path>
            </a:pathLst>
          </a:custGeom>
          <a:solidFill>
            <a:srgbClr val="A01432"/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reeform 3"/>
          <p:cNvSpPr>
            <a:spLocks noEditPoints="1"/>
          </p:cNvSpPr>
          <p:nvPr userDrawn="1">
            <p:custDataLst>
              <p:tags r:id="rId6"/>
            </p:custDataLst>
          </p:nvPr>
        </p:nvSpPr>
        <p:spPr bwMode="auto">
          <a:xfrm>
            <a:off x="3384550" y="1781175"/>
            <a:ext cx="869950" cy="1289050"/>
          </a:xfrm>
          <a:custGeom>
            <a:avLst/>
            <a:gdLst/>
            <a:ahLst/>
            <a:cxnLst>
              <a:cxn ang="0">
                <a:pos x="785" y="1685"/>
              </a:cxn>
              <a:cxn ang="0">
                <a:pos x="690" y="1699"/>
              </a:cxn>
              <a:cxn ang="0">
                <a:pos x="537" y="1665"/>
              </a:cxn>
              <a:cxn ang="0">
                <a:pos x="284" y="1287"/>
              </a:cxn>
              <a:cxn ang="0">
                <a:pos x="694" y="877"/>
              </a:cxn>
              <a:cxn ang="0">
                <a:pos x="1104" y="1287"/>
              </a:cxn>
              <a:cxn ang="0">
                <a:pos x="785" y="1685"/>
              </a:cxn>
              <a:cxn ang="0">
                <a:pos x="1093" y="0"/>
              </a:cxn>
              <a:cxn ang="0">
                <a:pos x="1093" y="739"/>
              </a:cxn>
              <a:cxn ang="0">
                <a:pos x="690" y="601"/>
              </a:cxn>
              <a:cxn ang="0">
                <a:pos x="0" y="1292"/>
              </a:cxn>
              <a:cxn ang="0">
                <a:pos x="690" y="1984"/>
              </a:cxn>
              <a:cxn ang="0">
                <a:pos x="1093" y="1853"/>
              </a:cxn>
              <a:cxn ang="0">
                <a:pos x="1093" y="1969"/>
              </a:cxn>
              <a:cxn ang="0">
                <a:pos x="1392" y="1969"/>
              </a:cxn>
              <a:cxn ang="0">
                <a:pos x="1392" y="0"/>
              </a:cxn>
              <a:cxn ang="0">
                <a:pos x="1093" y="0"/>
              </a:cxn>
            </a:cxnLst>
            <a:rect l="0" t="0" r="r" b="b"/>
            <a:pathLst>
              <a:path w="1392" h="1984">
                <a:moveTo>
                  <a:pt x="785" y="1685"/>
                </a:moveTo>
                <a:cubicBezTo>
                  <a:pt x="756" y="1693"/>
                  <a:pt x="724" y="1699"/>
                  <a:pt x="690" y="1699"/>
                </a:cubicBezTo>
                <a:cubicBezTo>
                  <a:pt x="635" y="1699"/>
                  <a:pt x="583" y="1687"/>
                  <a:pt x="537" y="1665"/>
                </a:cubicBezTo>
                <a:cubicBezTo>
                  <a:pt x="388" y="1604"/>
                  <a:pt x="284" y="1457"/>
                  <a:pt x="284" y="1287"/>
                </a:cubicBezTo>
                <a:cubicBezTo>
                  <a:pt x="284" y="1060"/>
                  <a:pt x="467" y="877"/>
                  <a:pt x="694" y="877"/>
                </a:cubicBezTo>
                <a:cubicBezTo>
                  <a:pt x="921" y="877"/>
                  <a:pt x="1104" y="1060"/>
                  <a:pt x="1104" y="1287"/>
                </a:cubicBezTo>
                <a:cubicBezTo>
                  <a:pt x="1104" y="1481"/>
                  <a:pt x="968" y="1644"/>
                  <a:pt x="785" y="1685"/>
                </a:cubicBezTo>
                <a:close/>
                <a:moveTo>
                  <a:pt x="1093" y="0"/>
                </a:moveTo>
                <a:lnTo>
                  <a:pt x="1093" y="739"/>
                </a:lnTo>
                <a:cubicBezTo>
                  <a:pt x="981" y="654"/>
                  <a:pt x="843" y="601"/>
                  <a:pt x="690" y="601"/>
                </a:cubicBezTo>
                <a:cubicBezTo>
                  <a:pt x="310" y="601"/>
                  <a:pt x="0" y="911"/>
                  <a:pt x="0" y="1292"/>
                </a:cubicBezTo>
                <a:cubicBezTo>
                  <a:pt x="0" y="1674"/>
                  <a:pt x="310" y="1984"/>
                  <a:pt x="690" y="1984"/>
                </a:cubicBezTo>
                <a:cubicBezTo>
                  <a:pt x="843" y="1984"/>
                  <a:pt x="981" y="1935"/>
                  <a:pt x="1093" y="1853"/>
                </a:cubicBezTo>
                <a:lnTo>
                  <a:pt x="1093" y="1969"/>
                </a:lnTo>
                <a:lnTo>
                  <a:pt x="1392" y="1969"/>
                </a:lnTo>
                <a:lnTo>
                  <a:pt x="1392" y="0"/>
                </a:lnTo>
                <a:lnTo>
                  <a:pt x="1093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reeform 4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4316413" y="2152650"/>
            <a:ext cx="869950" cy="906463"/>
          </a:xfrm>
          <a:custGeom>
            <a:avLst/>
            <a:gdLst/>
            <a:ahLst/>
            <a:cxnLst>
              <a:cxn ang="0">
                <a:pos x="1384" y="800"/>
              </a:cxn>
              <a:cxn ang="0">
                <a:pos x="1391" y="696"/>
              </a:cxn>
              <a:cxn ang="0">
                <a:pos x="697" y="0"/>
              </a:cxn>
              <a:cxn ang="0">
                <a:pos x="0" y="696"/>
              </a:cxn>
              <a:cxn ang="0">
                <a:pos x="697" y="1392"/>
              </a:cxn>
              <a:cxn ang="0">
                <a:pos x="1344" y="948"/>
              </a:cxn>
              <a:cxn ang="0">
                <a:pos x="1017" y="948"/>
              </a:cxn>
              <a:cxn ang="0">
                <a:pos x="697" y="1107"/>
              </a:cxn>
              <a:cxn ang="0">
                <a:pos x="286" y="696"/>
              </a:cxn>
              <a:cxn ang="0">
                <a:pos x="697" y="288"/>
              </a:cxn>
              <a:cxn ang="0">
                <a:pos x="1062" y="515"/>
              </a:cxn>
              <a:cxn ang="0">
                <a:pos x="566" y="515"/>
              </a:cxn>
              <a:cxn ang="0">
                <a:pos x="566" y="800"/>
              </a:cxn>
              <a:cxn ang="0">
                <a:pos x="1384" y="800"/>
              </a:cxn>
            </a:cxnLst>
            <a:rect l="0" t="0" r="r" b="b"/>
            <a:pathLst>
              <a:path w="1391" h="1392">
                <a:moveTo>
                  <a:pt x="1384" y="800"/>
                </a:moveTo>
                <a:cubicBezTo>
                  <a:pt x="1390" y="766"/>
                  <a:pt x="1391" y="732"/>
                  <a:pt x="1391" y="696"/>
                </a:cubicBezTo>
                <a:cubicBezTo>
                  <a:pt x="1391" y="312"/>
                  <a:pt x="1081" y="0"/>
                  <a:pt x="697" y="0"/>
                </a:cubicBezTo>
                <a:cubicBezTo>
                  <a:pt x="310" y="0"/>
                  <a:pt x="0" y="312"/>
                  <a:pt x="0" y="696"/>
                </a:cubicBezTo>
                <a:cubicBezTo>
                  <a:pt x="0" y="1082"/>
                  <a:pt x="310" y="1392"/>
                  <a:pt x="697" y="1392"/>
                </a:cubicBezTo>
                <a:cubicBezTo>
                  <a:pt x="992" y="1392"/>
                  <a:pt x="1244" y="1207"/>
                  <a:pt x="1344" y="948"/>
                </a:cubicBezTo>
                <a:lnTo>
                  <a:pt x="1017" y="948"/>
                </a:lnTo>
                <a:cubicBezTo>
                  <a:pt x="943" y="1044"/>
                  <a:pt x="827" y="1107"/>
                  <a:pt x="697" y="1107"/>
                </a:cubicBezTo>
                <a:cubicBezTo>
                  <a:pt x="469" y="1107"/>
                  <a:pt x="286" y="923"/>
                  <a:pt x="286" y="696"/>
                </a:cubicBezTo>
                <a:cubicBezTo>
                  <a:pt x="286" y="471"/>
                  <a:pt x="469" y="288"/>
                  <a:pt x="697" y="288"/>
                </a:cubicBezTo>
                <a:cubicBezTo>
                  <a:pt x="856" y="288"/>
                  <a:pt x="994" y="381"/>
                  <a:pt x="1062" y="515"/>
                </a:cubicBezTo>
                <a:lnTo>
                  <a:pt x="566" y="515"/>
                </a:lnTo>
                <a:lnTo>
                  <a:pt x="566" y="800"/>
                </a:lnTo>
                <a:lnTo>
                  <a:pt x="1384" y="80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249863" y="2179638"/>
            <a:ext cx="1114425" cy="89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9"/>
              </a:cxn>
              <a:cxn ang="0">
                <a:pos x="523" y="1367"/>
              </a:cxn>
              <a:cxn ang="0">
                <a:pos x="890" y="1204"/>
              </a:cxn>
              <a:cxn ang="0">
                <a:pos x="1253" y="1367"/>
              </a:cxn>
              <a:cxn ang="0">
                <a:pos x="1775" y="869"/>
              </a:cxn>
              <a:cxn ang="0">
                <a:pos x="1775" y="0"/>
              </a:cxn>
              <a:cxn ang="0">
                <a:pos x="1461" y="0"/>
              </a:cxn>
              <a:cxn ang="0">
                <a:pos x="1461" y="877"/>
              </a:cxn>
              <a:cxn ang="0">
                <a:pos x="1253" y="1076"/>
              </a:cxn>
              <a:cxn ang="0">
                <a:pos x="1047" y="877"/>
              </a:cxn>
              <a:cxn ang="0">
                <a:pos x="1047" y="0"/>
              </a:cxn>
              <a:cxn ang="0">
                <a:pos x="733" y="0"/>
              </a:cxn>
              <a:cxn ang="0">
                <a:pos x="733" y="877"/>
              </a:cxn>
              <a:cxn ang="0">
                <a:pos x="523" y="1076"/>
              </a:cxn>
              <a:cxn ang="0">
                <a:pos x="315" y="877"/>
              </a:cxn>
              <a:cxn ang="0">
                <a:pos x="315" y="0"/>
              </a:cxn>
              <a:cxn ang="0">
                <a:pos x="0" y="0"/>
              </a:cxn>
            </a:cxnLst>
            <a:rect l="0" t="0" r="r" b="b"/>
            <a:pathLst>
              <a:path w="1775" h="1367">
                <a:moveTo>
                  <a:pt x="0" y="0"/>
                </a:moveTo>
                <a:lnTo>
                  <a:pt x="0" y="869"/>
                </a:lnTo>
                <a:cubicBezTo>
                  <a:pt x="0" y="1145"/>
                  <a:pt x="237" y="1367"/>
                  <a:pt x="523" y="1367"/>
                </a:cubicBezTo>
                <a:cubicBezTo>
                  <a:pt x="661" y="1367"/>
                  <a:pt x="820" y="1293"/>
                  <a:pt x="890" y="1204"/>
                </a:cubicBezTo>
                <a:cubicBezTo>
                  <a:pt x="956" y="1293"/>
                  <a:pt x="1115" y="1367"/>
                  <a:pt x="1253" y="1367"/>
                </a:cubicBezTo>
                <a:cubicBezTo>
                  <a:pt x="1541" y="1367"/>
                  <a:pt x="1775" y="1145"/>
                  <a:pt x="1775" y="869"/>
                </a:cubicBezTo>
                <a:lnTo>
                  <a:pt x="1775" y="0"/>
                </a:lnTo>
                <a:lnTo>
                  <a:pt x="1461" y="0"/>
                </a:lnTo>
                <a:lnTo>
                  <a:pt x="1461" y="877"/>
                </a:lnTo>
                <a:cubicBezTo>
                  <a:pt x="1461" y="985"/>
                  <a:pt x="1369" y="1076"/>
                  <a:pt x="1253" y="1076"/>
                </a:cubicBezTo>
                <a:cubicBezTo>
                  <a:pt x="1142" y="1076"/>
                  <a:pt x="1047" y="985"/>
                  <a:pt x="1047" y="877"/>
                </a:cubicBezTo>
                <a:lnTo>
                  <a:pt x="1047" y="0"/>
                </a:lnTo>
                <a:lnTo>
                  <a:pt x="733" y="0"/>
                </a:lnTo>
                <a:lnTo>
                  <a:pt x="733" y="877"/>
                </a:lnTo>
                <a:cubicBezTo>
                  <a:pt x="733" y="985"/>
                  <a:pt x="638" y="1076"/>
                  <a:pt x="523" y="1076"/>
                </a:cubicBezTo>
                <a:cubicBezTo>
                  <a:pt x="407" y="1076"/>
                  <a:pt x="315" y="985"/>
                  <a:pt x="315" y="877"/>
                </a:cubicBez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A0143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 userDrawn="1">
            <p:custDataLst>
              <p:tags r:id="rId9"/>
            </p:custDataLst>
          </p:nvPr>
        </p:nvSpPr>
        <p:spPr bwMode="auto">
          <a:xfrm flipV="1">
            <a:off x="2462213" y="3070225"/>
            <a:ext cx="869950" cy="438150"/>
          </a:xfrm>
          <a:custGeom>
            <a:avLst/>
            <a:gdLst/>
            <a:ahLst/>
            <a:cxnLst>
              <a:cxn ang="0">
                <a:pos x="1709" y="3329"/>
              </a:cxn>
              <a:cxn ang="0">
                <a:pos x="1399" y="3397"/>
              </a:cxn>
              <a:cxn ang="0">
                <a:pos x="1210" y="3370"/>
              </a:cxn>
              <a:cxn ang="0">
                <a:pos x="575" y="2573"/>
              </a:cxn>
              <a:cxn ang="0">
                <a:pos x="1395" y="1753"/>
              </a:cxn>
              <a:cxn ang="0">
                <a:pos x="2216" y="2573"/>
              </a:cxn>
              <a:cxn ang="0">
                <a:pos x="1709" y="3329"/>
              </a:cxn>
              <a:cxn ang="0">
                <a:pos x="1399" y="1202"/>
              </a:cxn>
              <a:cxn ang="0">
                <a:pos x="597" y="1478"/>
              </a:cxn>
              <a:cxn ang="0">
                <a:pos x="597" y="0"/>
              </a:cxn>
              <a:cxn ang="0">
                <a:pos x="0" y="0"/>
              </a:cxn>
              <a:cxn ang="0">
                <a:pos x="0" y="3937"/>
              </a:cxn>
              <a:cxn ang="0">
                <a:pos x="597" y="3937"/>
              </a:cxn>
              <a:cxn ang="0">
                <a:pos x="597" y="3706"/>
              </a:cxn>
              <a:cxn ang="0">
                <a:pos x="1399" y="3967"/>
              </a:cxn>
              <a:cxn ang="0">
                <a:pos x="2783" y="2584"/>
              </a:cxn>
              <a:cxn ang="0">
                <a:pos x="1399" y="1202"/>
              </a:cxn>
            </a:cxnLst>
            <a:rect l="0" t="0" r="r" b="b"/>
            <a:pathLst>
              <a:path w="2783" h="3967">
                <a:moveTo>
                  <a:pt x="1709" y="3329"/>
                </a:moveTo>
                <a:cubicBezTo>
                  <a:pt x="1615" y="3374"/>
                  <a:pt x="1512" y="3397"/>
                  <a:pt x="1399" y="3397"/>
                </a:cubicBezTo>
                <a:cubicBezTo>
                  <a:pt x="1335" y="3397"/>
                  <a:pt x="1270" y="3385"/>
                  <a:pt x="1210" y="3370"/>
                </a:cubicBezTo>
                <a:cubicBezTo>
                  <a:pt x="847" y="3287"/>
                  <a:pt x="575" y="2962"/>
                  <a:pt x="575" y="2573"/>
                </a:cubicBezTo>
                <a:cubicBezTo>
                  <a:pt x="575" y="2120"/>
                  <a:pt x="941" y="1753"/>
                  <a:pt x="1395" y="1753"/>
                </a:cubicBezTo>
                <a:cubicBezTo>
                  <a:pt x="1849" y="1753"/>
                  <a:pt x="2216" y="2120"/>
                  <a:pt x="2216" y="2573"/>
                </a:cubicBezTo>
                <a:cubicBezTo>
                  <a:pt x="2216" y="2913"/>
                  <a:pt x="2008" y="3208"/>
                  <a:pt x="1709" y="3329"/>
                </a:cubicBezTo>
                <a:close/>
                <a:moveTo>
                  <a:pt x="1399" y="1202"/>
                </a:moveTo>
                <a:cubicBezTo>
                  <a:pt x="1093" y="1202"/>
                  <a:pt x="820" y="1308"/>
                  <a:pt x="597" y="1478"/>
                </a:cubicBezTo>
                <a:lnTo>
                  <a:pt x="597" y="0"/>
                </a:lnTo>
                <a:lnTo>
                  <a:pt x="0" y="0"/>
                </a:lnTo>
                <a:lnTo>
                  <a:pt x="0" y="3937"/>
                </a:lnTo>
                <a:lnTo>
                  <a:pt x="597" y="3937"/>
                </a:lnTo>
                <a:lnTo>
                  <a:pt x="597" y="3706"/>
                </a:lnTo>
                <a:cubicBezTo>
                  <a:pt x="820" y="3869"/>
                  <a:pt x="1093" y="3967"/>
                  <a:pt x="1399" y="3967"/>
                </a:cubicBezTo>
                <a:cubicBezTo>
                  <a:pt x="2163" y="3967"/>
                  <a:pt x="2783" y="3348"/>
                  <a:pt x="2783" y="2584"/>
                </a:cubicBezTo>
                <a:cubicBezTo>
                  <a:pt x="2783" y="1821"/>
                  <a:pt x="2163" y="1202"/>
                  <a:pt x="1399" y="1202"/>
                </a:cubicBez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 userDrawn="1">
            <p:custDataLst>
              <p:tags r:id="rId10"/>
            </p:custDataLst>
          </p:nvPr>
        </p:nvSpPr>
        <p:spPr bwMode="auto">
          <a:xfrm flipV="1">
            <a:off x="3384550" y="3070225"/>
            <a:ext cx="869950" cy="438150"/>
          </a:xfrm>
          <a:custGeom>
            <a:avLst/>
            <a:gdLst/>
            <a:ahLst/>
            <a:cxnLst>
              <a:cxn ang="0">
                <a:pos x="785" y="1685"/>
              </a:cxn>
              <a:cxn ang="0">
                <a:pos x="690" y="1699"/>
              </a:cxn>
              <a:cxn ang="0">
                <a:pos x="537" y="1665"/>
              </a:cxn>
              <a:cxn ang="0">
                <a:pos x="284" y="1287"/>
              </a:cxn>
              <a:cxn ang="0">
                <a:pos x="694" y="877"/>
              </a:cxn>
              <a:cxn ang="0">
                <a:pos x="1104" y="1287"/>
              </a:cxn>
              <a:cxn ang="0">
                <a:pos x="785" y="1685"/>
              </a:cxn>
              <a:cxn ang="0">
                <a:pos x="1093" y="0"/>
              </a:cxn>
              <a:cxn ang="0">
                <a:pos x="1093" y="739"/>
              </a:cxn>
              <a:cxn ang="0">
                <a:pos x="690" y="601"/>
              </a:cxn>
              <a:cxn ang="0">
                <a:pos x="0" y="1292"/>
              </a:cxn>
              <a:cxn ang="0">
                <a:pos x="690" y="1984"/>
              </a:cxn>
              <a:cxn ang="0">
                <a:pos x="1093" y="1853"/>
              </a:cxn>
              <a:cxn ang="0">
                <a:pos x="1093" y="1969"/>
              </a:cxn>
              <a:cxn ang="0">
                <a:pos x="1392" y="1969"/>
              </a:cxn>
              <a:cxn ang="0">
                <a:pos x="1392" y="0"/>
              </a:cxn>
              <a:cxn ang="0">
                <a:pos x="1093" y="0"/>
              </a:cxn>
            </a:cxnLst>
            <a:rect l="0" t="0" r="r" b="b"/>
            <a:pathLst>
              <a:path w="1392" h="1984">
                <a:moveTo>
                  <a:pt x="785" y="1685"/>
                </a:moveTo>
                <a:cubicBezTo>
                  <a:pt x="756" y="1693"/>
                  <a:pt x="724" y="1699"/>
                  <a:pt x="690" y="1699"/>
                </a:cubicBezTo>
                <a:cubicBezTo>
                  <a:pt x="635" y="1699"/>
                  <a:pt x="583" y="1687"/>
                  <a:pt x="537" y="1665"/>
                </a:cubicBezTo>
                <a:cubicBezTo>
                  <a:pt x="388" y="1604"/>
                  <a:pt x="284" y="1457"/>
                  <a:pt x="284" y="1287"/>
                </a:cubicBezTo>
                <a:cubicBezTo>
                  <a:pt x="284" y="1060"/>
                  <a:pt x="467" y="877"/>
                  <a:pt x="694" y="877"/>
                </a:cubicBezTo>
                <a:cubicBezTo>
                  <a:pt x="921" y="877"/>
                  <a:pt x="1104" y="1060"/>
                  <a:pt x="1104" y="1287"/>
                </a:cubicBezTo>
                <a:cubicBezTo>
                  <a:pt x="1104" y="1481"/>
                  <a:pt x="968" y="1644"/>
                  <a:pt x="785" y="1685"/>
                </a:cubicBezTo>
                <a:close/>
                <a:moveTo>
                  <a:pt x="1093" y="0"/>
                </a:moveTo>
                <a:lnTo>
                  <a:pt x="1093" y="739"/>
                </a:lnTo>
                <a:cubicBezTo>
                  <a:pt x="981" y="654"/>
                  <a:pt x="843" y="601"/>
                  <a:pt x="690" y="601"/>
                </a:cubicBezTo>
                <a:cubicBezTo>
                  <a:pt x="310" y="601"/>
                  <a:pt x="0" y="911"/>
                  <a:pt x="0" y="1292"/>
                </a:cubicBezTo>
                <a:cubicBezTo>
                  <a:pt x="0" y="1674"/>
                  <a:pt x="310" y="1984"/>
                  <a:pt x="690" y="1984"/>
                </a:cubicBezTo>
                <a:cubicBezTo>
                  <a:pt x="843" y="1984"/>
                  <a:pt x="981" y="1935"/>
                  <a:pt x="1093" y="1853"/>
                </a:cubicBezTo>
                <a:lnTo>
                  <a:pt x="1093" y="1969"/>
                </a:lnTo>
                <a:lnTo>
                  <a:pt x="1392" y="1969"/>
                </a:lnTo>
                <a:lnTo>
                  <a:pt x="1392" y="0"/>
                </a:lnTo>
                <a:lnTo>
                  <a:pt x="1093" y="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Freeform 8"/>
          <p:cNvSpPr>
            <a:spLocks/>
          </p:cNvSpPr>
          <p:nvPr userDrawn="1">
            <p:custDataLst>
              <p:tags r:id="rId11"/>
            </p:custDataLst>
          </p:nvPr>
        </p:nvSpPr>
        <p:spPr bwMode="auto">
          <a:xfrm flipV="1">
            <a:off x="4316413" y="3073400"/>
            <a:ext cx="869950" cy="307975"/>
          </a:xfrm>
          <a:custGeom>
            <a:avLst/>
            <a:gdLst/>
            <a:ahLst/>
            <a:cxnLst>
              <a:cxn ang="0">
                <a:pos x="1384" y="800"/>
              </a:cxn>
              <a:cxn ang="0">
                <a:pos x="1391" y="696"/>
              </a:cxn>
              <a:cxn ang="0">
                <a:pos x="697" y="0"/>
              </a:cxn>
              <a:cxn ang="0">
                <a:pos x="0" y="696"/>
              </a:cxn>
              <a:cxn ang="0">
                <a:pos x="697" y="1392"/>
              </a:cxn>
              <a:cxn ang="0">
                <a:pos x="1344" y="948"/>
              </a:cxn>
              <a:cxn ang="0">
                <a:pos x="1017" y="948"/>
              </a:cxn>
              <a:cxn ang="0">
                <a:pos x="697" y="1107"/>
              </a:cxn>
              <a:cxn ang="0">
                <a:pos x="286" y="696"/>
              </a:cxn>
              <a:cxn ang="0">
                <a:pos x="697" y="288"/>
              </a:cxn>
              <a:cxn ang="0">
                <a:pos x="1062" y="515"/>
              </a:cxn>
              <a:cxn ang="0">
                <a:pos x="566" y="515"/>
              </a:cxn>
              <a:cxn ang="0">
                <a:pos x="566" y="800"/>
              </a:cxn>
              <a:cxn ang="0">
                <a:pos x="1384" y="800"/>
              </a:cxn>
            </a:cxnLst>
            <a:rect l="0" t="0" r="r" b="b"/>
            <a:pathLst>
              <a:path w="1391" h="1392">
                <a:moveTo>
                  <a:pt x="1384" y="800"/>
                </a:moveTo>
                <a:cubicBezTo>
                  <a:pt x="1390" y="766"/>
                  <a:pt x="1391" y="732"/>
                  <a:pt x="1391" y="696"/>
                </a:cubicBezTo>
                <a:cubicBezTo>
                  <a:pt x="1391" y="312"/>
                  <a:pt x="1081" y="0"/>
                  <a:pt x="697" y="0"/>
                </a:cubicBezTo>
                <a:cubicBezTo>
                  <a:pt x="310" y="0"/>
                  <a:pt x="0" y="312"/>
                  <a:pt x="0" y="696"/>
                </a:cubicBezTo>
                <a:cubicBezTo>
                  <a:pt x="0" y="1082"/>
                  <a:pt x="310" y="1392"/>
                  <a:pt x="697" y="1392"/>
                </a:cubicBezTo>
                <a:cubicBezTo>
                  <a:pt x="992" y="1392"/>
                  <a:pt x="1244" y="1207"/>
                  <a:pt x="1344" y="948"/>
                </a:cubicBezTo>
                <a:lnTo>
                  <a:pt x="1017" y="948"/>
                </a:lnTo>
                <a:cubicBezTo>
                  <a:pt x="943" y="1044"/>
                  <a:pt x="827" y="1107"/>
                  <a:pt x="697" y="1107"/>
                </a:cubicBezTo>
                <a:cubicBezTo>
                  <a:pt x="469" y="1107"/>
                  <a:pt x="286" y="923"/>
                  <a:pt x="286" y="696"/>
                </a:cubicBezTo>
                <a:cubicBezTo>
                  <a:pt x="286" y="471"/>
                  <a:pt x="469" y="288"/>
                  <a:pt x="697" y="288"/>
                </a:cubicBezTo>
                <a:cubicBezTo>
                  <a:pt x="856" y="288"/>
                  <a:pt x="994" y="381"/>
                  <a:pt x="1062" y="515"/>
                </a:cubicBezTo>
                <a:lnTo>
                  <a:pt x="566" y="515"/>
                </a:lnTo>
                <a:lnTo>
                  <a:pt x="566" y="800"/>
                </a:lnTo>
                <a:lnTo>
                  <a:pt x="1384" y="80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 userDrawn="1">
            <p:custDataLst>
              <p:tags r:id="rId12"/>
            </p:custDataLst>
          </p:nvPr>
        </p:nvSpPr>
        <p:spPr bwMode="auto">
          <a:xfrm flipV="1">
            <a:off x="5249863" y="3070225"/>
            <a:ext cx="1114425" cy="303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9"/>
              </a:cxn>
              <a:cxn ang="0">
                <a:pos x="523" y="1367"/>
              </a:cxn>
              <a:cxn ang="0">
                <a:pos x="890" y="1204"/>
              </a:cxn>
              <a:cxn ang="0">
                <a:pos x="1253" y="1367"/>
              </a:cxn>
              <a:cxn ang="0">
                <a:pos x="1775" y="869"/>
              </a:cxn>
              <a:cxn ang="0">
                <a:pos x="1775" y="0"/>
              </a:cxn>
              <a:cxn ang="0">
                <a:pos x="1461" y="0"/>
              </a:cxn>
              <a:cxn ang="0">
                <a:pos x="1461" y="877"/>
              </a:cxn>
              <a:cxn ang="0">
                <a:pos x="1253" y="1076"/>
              </a:cxn>
              <a:cxn ang="0">
                <a:pos x="1047" y="877"/>
              </a:cxn>
              <a:cxn ang="0">
                <a:pos x="1047" y="0"/>
              </a:cxn>
              <a:cxn ang="0">
                <a:pos x="733" y="0"/>
              </a:cxn>
              <a:cxn ang="0">
                <a:pos x="733" y="877"/>
              </a:cxn>
              <a:cxn ang="0">
                <a:pos x="523" y="1076"/>
              </a:cxn>
              <a:cxn ang="0">
                <a:pos x="315" y="877"/>
              </a:cxn>
              <a:cxn ang="0">
                <a:pos x="315" y="0"/>
              </a:cxn>
              <a:cxn ang="0">
                <a:pos x="0" y="0"/>
              </a:cxn>
            </a:cxnLst>
            <a:rect l="0" t="0" r="r" b="b"/>
            <a:pathLst>
              <a:path w="1775" h="1367">
                <a:moveTo>
                  <a:pt x="0" y="0"/>
                </a:moveTo>
                <a:lnTo>
                  <a:pt x="0" y="869"/>
                </a:lnTo>
                <a:cubicBezTo>
                  <a:pt x="0" y="1145"/>
                  <a:pt x="237" y="1367"/>
                  <a:pt x="523" y="1367"/>
                </a:cubicBezTo>
                <a:cubicBezTo>
                  <a:pt x="661" y="1367"/>
                  <a:pt x="820" y="1293"/>
                  <a:pt x="890" y="1204"/>
                </a:cubicBezTo>
                <a:cubicBezTo>
                  <a:pt x="956" y="1293"/>
                  <a:pt x="1115" y="1367"/>
                  <a:pt x="1253" y="1367"/>
                </a:cubicBezTo>
                <a:cubicBezTo>
                  <a:pt x="1541" y="1367"/>
                  <a:pt x="1775" y="1145"/>
                  <a:pt x="1775" y="869"/>
                </a:cubicBezTo>
                <a:lnTo>
                  <a:pt x="1775" y="0"/>
                </a:lnTo>
                <a:lnTo>
                  <a:pt x="1461" y="0"/>
                </a:lnTo>
                <a:lnTo>
                  <a:pt x="1461" y="877"/>
                </a:lnTo>
                <a:cubicBezTo>
                  <a:pt x="1461" y="985"/>
                  <a:pt x="1369" y="1076"/>
                  <a:pt x="1253" y="1076"/>
                </a:cubicBezTo>
                <a:cubicBezTo>
                  <a:pt x="1142" y="1076"/>
                  <a:pt x="1047" y="985"/>
                  <a:pt x="1047" y="877"/>
                </a:cubicBezTo>
                <a:lnTo>
                  <a:pt x="1047" y="0"/>
                </a:lnTo>
                <a:lnTo>
                  <a:pt x="733" y="0"/>
                </a:lnTo>
                <a:lnTo>
                  <a:pt x="733" y="877"/>
                </a:lnTo>
                <a:cubicBezTo>
                  <a:pt x="733" y="985"/>
                  <a:pt x="638" y="1076"/>
                  <a:pt x="523" y="1076"/>
                </a:cubicBezTo>
                <a:cubicBezTo>
                  <a:pt x="407" y="1076"/>
                  <a:pt x="315" y="985"/>
                  <a:pt x="315" y="877"/>
                </a:cubicBez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01432">
                  <a:alpha val="0"/>
                </a:srgbClr>
              </a:gs>
              <a:gs pos="100000">
                <a:srgbClr val="A01432">
                  <a:alpha val="800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5" name="Picture 16" descr="Bild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rcRect l="34929" t="-23576" r="30101"/>
          <a:stretch>
            <a:fillRect/>
          </a:stretch>
        </p:blipFill>
        <p:spPr bwMode="auto">
          <a:xfrm>
            <a:off x="3852863" y="3430588"/>
            <a:ext cx="1368425" cy="482600"/>
          </a:xfrm>
          <a:prstGeom prst="rect">
            <a:avLst/>
          </a:prstGeom>
          <a:noFill/>
        </p:spPr>
      </p:pic>
      <p:pic>
        <p:nvPicPr>
          <p:cNvPr id="16" name="Picture 18" descr="Bild2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1" cstate="print"/>
          <a:srcRect l="35294" t="9756" r="28235"/>
          <a:stretch>
            <a:fillRect/>
          </a:stretch>
        </p:blipFill>
        <p:spPr bwMode="auto">
          <a:xfrm>
            <a:off x="3860800" y="3794125"/>
            <a:ext cx="1427163" cy="352425"/>
          </a:xfrm>
          <a:prstGeom prst="rect">
            <a:avLst/>
          </a:prstGeom>
          <a:noFill/>
        </p:spPr>
      </p:pic>
      <p:pic>
        <p:nvPicPr>
          <p:cNvPr id="17" name="Picture 19" descr="Bild2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1" cstate="print"/>
          <a:srcRect l="69939"/>
          <a:stretch>
            <a:fillRect/>
          </a:stretch>
        </p:blipFill>
        <p:spPr bwMode="auto">
          <a:xfrm>
            <a:off x="5219700" y="3756025"/>
            <a:ext cx="1176338" cy="390525"/>
          </a:xfrm>
          <a:prstGeom prst="rect">
            <a:avLst/>
          </a:prstGeom>
          <a:noFill/>
        </p:spPr>
      </p:pic>
      <p:pic>
        <p:nvPicPr>
          <p:cNvPr id="18" name="Picture 20" descr="Bild1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20" cstate="print"/>
          <a:srcRect l="69899" t="-23576" r="-3003"/>
          <a:stretch>
            <a:fillRect/>
          </a:stretch>
        </p:blipFill>
        <p:spPr bwMode="auto">
          <a:xfrm>
            <a:off x="5221288" y="3430588"/>
            <a:ext cx="1295400" cy="482600"/>
          </a:xfrm>
          <a:prstGeom prst="rect">
            <a:avLst/>
          </a:prstGeom>
          <a:noFill/>
        </p:spPr>
      </p:pic>
      <p:pic>
        <p:nvPicPr>
          <p:cNvPr id="19" name="Picture 17" descr="Bild2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21" cstate="print"/>
          <a:srcRect t="-18700" r="63205"/>
          <a:stretch>
            <a:fillRect/>
          </a:stretch>
        </p:blipFill>
        <p:spPr bwMode="auto">
          <a:xfrm>
            <a:off x="2486025" y="3686175"/>
            <a:ext cx="1439863" cy="463550"/>
          </a:xfrm>
          <a:prstGeom prst="rect">
            <a:avLst/>
          </a:prstGeom>
          <a:noFill/>
        </p:spPr>
      </p:pic>
      <p:pic>
        <p:nvPicPr>
          <p:cNvPr id="20" name="Picture 21" descr="Bild1"/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>
          <a:blip r:embed="rId20" cstate="print"/>
          <a:srcRect l="-1866" t="-41869" r="63651"/>
          <a:stretch>
            <a:fillRect/>
          </a:stretch>
        </p:blipFill>
        <p:spPr bwMode="auto">
          <a:xfrm>
            <a:off x="2413000" y="3357563"/>
            <a:ext cx="1495425" cy="5540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3644900"/>
            <a:ext cx="9144000" cy="1943100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5661025"/>
            <a:ext cx="9144000" cy="1196975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5461000"/>
            <a:ext cx="9144000" cy="215900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0" y="628650"/>
            <a:ext cx="3522663" cy="4822825"/>
            <a:chOff x="0" y="702"/>
            <a:chExt cx="2199" cy="3011"/>
          </a:xfrm>
        </p:grpSpPr>
        <p:sp>
          <p:nvSpPr>
            <p:cNvPr id="12" name="Freeform 9"/>
            <p:cNvSpPr>
              <a:spLocks noChangeAspect="1" noEditPoints="1"/>
            </p:cNvSpPr>
            <p:nvPr/>
          </p:nvSpPr>
          <p:spPr bwMode="auto">
            <a:xfrm>
              <a:off x="0" y="702"/>
              <a:ext cx="2199" cy="3004"/>
            </a:xfrm>
            <a:custGeom>
              <a:avLst/>
              <a:gdLst/>
              <a:ahLst/>
              <a:cxnLst>
                <a:cxn ang="0">
                  <a:pos x="3043" y="0"/>
                </a:cxn>
                <a:cxn ang="0">
                  <a:pos x="0" y="742"/>
                </a:cxn>
                <a:cxn ang="0">
                  <a:pos x="0" y="805"/>
                </a:cxn>
                <a:cxn ang="0">
                  <a:pos x="3043" y="57"/>
                </a:cxn>
                <a:cxn ang="0">
                  <a:pos x="9591" y="6601"/>
                </a:cxn>
                <a:cxn ang="0">
                  <a:pos x="9512" y="7549"/>
                </a:cxn>
                <a:cxn ang="0">
                  <a:pos x="1842" y="7549"/>
                </a:cxn>
                <a:cxn ang="0">
                  <a:pos x="1840" y="4913"/>
                </a:cxn>
                <a:cxn ang="0">
                  <a:pos x="6494" y="4913"/>
                </a:cxn>
                <a:cxn ang="0">
                  <a:pos x="6539" y="4913"/>
                </a:cxn>
                <a:cxn ang="0">
                  <a:pos x="6519" y="4873"/>
                </a:cxn>
                <a:cxn ang="0">
                  <a:pos x="3043" y="2706"/>
                </a:cxn>
                <a:cxn ang="0">
                  <a:pos x="0" y="4167"/>
                </a:cxn>
                <a:cxn ang="0">
                  <a:pos x="0" y="4257"/>
                </a:cxn>
                <a:cxn ang="0">
                  <a:pos x="3043" y="2762"/>
                </a:cxn>
                <a:cxn ang="0">
                  <a:pos x="6448" y="4857"/>
                </a:cxn>
                <a:cxn ang="0">
                  <a:pos x="1811" y="4857"/>
                </a:cxn>
                <a:cxn ang="0">
                  <a:pos x="1783" y="4857"/>
                </a:cxn>
                <a:cxn ang="0">
                  <a:pos x="1783" y="4885"/>
                </a:cxn>
                <a:cxn ang="0">
                  <a:pos x="1786" y="7577"/>
                </a:cxn>
                <a:cxn ang="0">
                  <a:pos x="1786" y="7605"/>
                </a:cxn>
                <a:cxn ang="0">
                  <a:pos x="1814" y="7605"/>
                </a:cxn>
                <a:cxn ang="0">
                  <a:pos x="9535" y="7605"/>
                </a:cxn>
                <a:cxn ang="0">
                  <a:pos x="9559" y="7605"/>
                </a:cxn>
                <a:cxn ang="0">
                  <a:pos x="9564" y="7581"/>
                </a:cxn>
                <a:cxn ang="0">
                  <a:pos x="9647" y="6601"/>
                </a:cxn>
                <a:cxn ang="0">
                  <a:pos x="3043" y="0"/>
                </a:cxn>
                <a:cxn ang="0">
                  <a:pos x="0" y="8948"/>
                </a:cxn>
                <a:cxn ang="0">
                  <a:pos x="0" y="9039"/>
                </a:cxn>
                <a:cxn ang="0">
                  <a:pos x="3043" y="10501"/>
                </a:cxn>
                <a:cxn ang="0">
                  <a:pos x="6091" y="9008"/>
                </a:cxn>
                <a:cxn ang="0">
                  <a:pos x="9127" y="9008"/>
                </a:cxn>
                <a:cxn ang="0">
                  <a:pos x="3043" y="13150"/>
                </a:cxn>
                <a:cxn ang="0">
                  <a:pos x="0" y="12401"/>
                </a:cxn>
                <a:cxn ang="0">
                  <a:pos x="0" y="12465"/>
                </a:cxn>
                <a:cxn ang="0">
                  <a:pos x="3043" y="13206"/>
                </a:cxn>
                <a:cxn ang="0">
                  <a:pos x="9195" y="8990"/>
                </a:cxn>
                <a:cxn ang="0">
                  <a:pos x="9210" y="8952"/>
                </a:cxn>
                <a:cxn ang="0">
                  <a:pos x="9169" y="8952"/>
                </a:cxn>
                <a:cxn ang="0">
                  <a:pos x="6076" y="8952"/>
                </a:cxn>
                <a:cxn ang="0">
                  <a:pos x="6063" y="8952"/>
                </a:cxn>
                <a:cxn ang="0">
                  <a:pos x="6054" y="8962"/>
                </a:cxn>
                <a:cxn ang="0">
                  <a:pos x="3043" y="10444"/>
                </a:cxn>
                <a:cxn ang="0">
                  <a:pos x="0" y="8948"/>
                </a:cxn>
              </a:cxnLst>
              <a:rect l="0" t="0" r="r" b="b"/>
              <a:pathLst>
                <a:path w="9647" h="13206">
                  <a:moveTo>
                    <a:pt x="3043" y="0"/>
                  </a:moveTo>
                  <a:cubicBezTo>
                    <a:pt x="1946" y="0"/>
                    <a:pt x="911" y="268"/>
                    <a:pt x="0" y="742"/>
                  </a:cubicBezTo>
                  <a:lnTo>
                    <a:pt x="0" y="805"/>
                  </a:lnTo>
                  <a:cubicBezTo>
                    <a:pt x="909" y="327"/>
                    <a:pt x="1945" y="57"/>
                    <a:pt x="3043" y="57"/>
                  </a:cubicBezTo>
                  <a:cubicBezTo>
                    <a:pt x="6658" y="57"/>
                    <a:pt x="9591" y="2987"/>
                    <a:pt x="9591" y="6601"/>
                  </a:cubicBezTo>
                  <a:cubicBezTo>
                    <a:pt x="9591" y="6925"/>
                    <a:pt x="9560" y="7241"/>
                    <a:pt x="9512" y="7549"/>
                  </a:cubicBezTo>
                  <a:lnTo>
                    <a:pt x="1842" y="7549"/>
                  </a:lnTo>
                  <a:lnTo>
                    <a:pt x="1840" y="4913"/>
                  </a:lnTo>
                  <a:lnTo>
                    <a:pt x="6494" y="4913"/>
                  </a:lnTo>
                  <a:lnTo>
                    <a:pt x="6539" y="4913"/>
                  </a:lnTo>
                  <a:lnTo>
                    <a:pt x="6519" y="4873"/>
                  </a:lnTo>
                  <a:cubicBezTo>
                    <a:pt x="5879" y="3592"/>
                    <a:pt x="4572" y="2706"/>
                    <a:pt x="3043" y="2706"/>
                  </a:cubicBezTo>
                  <a:cubicBezTo>
                    <a:pt x="1813" y="2706"/>
                    <a:pt x="715" y="3276"/>
                    <a:pt x="0" y="4167"/>
                  </a:cubicBezTo>
                  <a:lnTo>
                    <a:pt x="0" y="4257"/>
                  </a:lnTo>
                  <a:cubicBezTo>
                    <a:pt x="703" y="3348"/>
                    <a:pt x="1805" y="2762"/>
                    <a:pt x="3043" y="2762"/>
                  </a:cubicBezTo>
                  <a:cubicBezTo>
                    <a:pt x="4534" y="2762"/>
                    <a:pt x="5809" y="3616"/>
                    <a:pt x="6448" y="4857"/>
                  </a:cubicBezTo>
                  <a:lnTo>
                    <a:pt x="1811" y="4857"/>
                  </a:lnTo>
                  <a:lnTo>
                    <a:pt x="1783" y="4857"/>
                  </a:lnTo>
                  <a:lnTo>
                    <a:pt x="1783" y="4885"/>
                  </a:lnTo>
                  <a:lnTo>
                    <a:pt x="1786" y="7577"/>
                  </a:lnTo>
                  <a:lnTo>
                    <a:pt x="1786" y="7605"/>
                  </a:lnTo>
                  <a:lnTo>
                    <a:pt x="1814" y="7605"/>
                  </a:lnTo>
                  <a:lnTo>
                    <a:pt x="9535" y="7605"/>
                  </a:lnTo>
                  <a:lnTo>
                    <a:pt x="9559" y="7605"/>
                  </a:lnTo>
                  <a:lnTo>
                    <a:pt x="9564" y="7581"/>
                  </a:lnTo>
                  <a:cubicBezTo>
                    <a:pt x="9614" y="7264"/>
                    <a:pt x="9647" y="6937"/>
                    <a:pt x="9647" y="6601"/>
                  </a:cubicBezTo>
                  <a:cubicBezTo>
                    <a:pt x="9647" y="2956"/>
                    <a:pt x="6688" y="0"/>
                    <a:pt x="3043" y="0"/>
                  </a:cubicBezTo>
                  <a:close/>
                  <a:moveTo>
                    <a:pt x="0" y="8948"/>
                  </a:moveTo>
                  <a:lnTo>
                    <a:pt x="0" y="9039"/>
                  </a:lnTo>
                  <a:cubicBezTo>
                    <a:pt x="715" y="9930"/>
                    <a:pt x="1813" y="10501"/>
                    <a:pt x="3043" y="10501"/>
                  </a:cubicBezTo>
                  <a:cubicBezTo>
                    <a:pt x="4283" y="10501"/>
                    <a:pt x="5377" y="9910"/>
                    <a:pt x="6091" y="9008"/>
                  </a:cubicBezTo>
                  <a:lnTo>
                    <a:pt x="9127" y="9008"/>
                  </a:lnTo>
                  <a:cubicBezTo>
                    <a:pt x="8169" y="11431"/>
                    <a:pt x="5809" y="13150"/>
                    <a:pt x="3043" y="13150"/>
                  </a:cubicBezTo>
                  <a:cubicBezTo>
                    <a:pt x="1945" y="13150"/>
                    <a:pt x="909" y="12879"/>
                    <a:pt x="0" y="12401"/>
                  </a:cubicBezTo>
                  <a:lnTo>
                    <a:pt x="0" y="12465"/>
                  </a:lnTo>
                  <a:cubicBezTo>
                    <a:pt x="911" y="12938"/>
                    <a:pt x="1946" y="13206"/>
                    <a:pt x="3043" y="13206"/>
                  </a:cubicBezTo>
                  <a:cubicBezTo>
                    <a:pt x="5847" y="13206"/>
                    <a:pt x="8239" y="11454"/>
                    <a:pt x="9195" y="8990"/>
                  </a:cubicBezTo>
                  <a:lnTo>
                    <a:pt x="9210" y="8952"/>
                  </a:lnTo>
                  <a:lnTo>
                    <a:pt x="9169" y="8952"/>
                  </a:lnTo>
                  <a:lnTo>
                    <a:pt x="6076" y="8952"/>
                  </a:lnTo>
                  <a:lnTo>
                    <a:pt x="6063" y="8952"/>
                  </a:lnTo>
                  <a:lnTo>
                    <a:pt x="6054" y="8962"/>
                  </a:lnTo>
                  <a:cubicBezTo>
                    <a:pt x="5351" y="9858"/>
                    <a:pt x="4269" y="10444"/>
                    <a:pt x="3043" y="10444"/>
                  </a:cubicBezTo>
                  <a:cubicBezTo>
                    <a:pt x="1805" y="10444"/>
                    <a:pt x="703" y="9858"/>
                    <a:pt x="0" y="894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0" y="709"/>
              <a:ext cx="2192" cy="3004"/>
            </a:xfrm>
            <a:custGeom>
              <a:avLst/>
              <a:gdLst/>
              <a:ahLst/>
              <a:cxnLst>
                <a:cxn ang="0">
                  <a:pos x="3015" y="0"/>
                </a:cxn>
                <a:cxn ang="0">
                  <a:pos x="0" y="726"/>
                </a:cxn>
                <a:cxn ang="0">
                  <a:pos x="0" y="791"/>
                </a:cxn>
                <a:cxn ang="0">
                  <a:pos x="3015" y="57"/>
                </a:cxn>
                <a:cxn ang="0">
                  <a:pos x="9562" y="6602"/>
                </a:cxn>
                <a:cxn ang="0">
                  <a:pos x="9483" y="7548"/>
                </a:cxn>
                <a:cxn ang="0">
                  <a:pos x="1812" y="7548"/>
                </a:cxn>
                <a:cxn ang="0">
                  <a:pos x="1810" y="4914"/>
                </a:cxn>
                <a:cxn ang="0">
                  <a:pos x="6465" y="4914"/>
                </a:cxn>
                <a:cxn ang="0">
                  <a:pos x="6511" y="4914"/>
                </a:cxn>
                <a:cxn ang="0">
                  <a:pos x="6490" y="4872"/>
                </a:cxn>
                <a:cxn ang="0">
                  <a:pos x="3015" y="2706"/>
                </a:cxn>
                <a:cxn ang="0">
                  <a:pos x="0" y="4131"/>
                </a:cxn>
                <a:cxn ang="0">
                  <a:pos x="0" y="4220"/>
                </a:cxn>
                <a:cxn ang="0">
                  <a:pos x="3015" y="2763"/>
                </a:cxn>
                <a:cxn ang="0">
                  <a:pos x="6419" y="4857"/>
                </a:cxn>
                <a:cxn ang="0">
                  <a:pos x="1782" y="4857"/>
                </a:cxn>
                <a:cxn ang="0">
                  <a:pos x="1753" y="4857"/>
                </a:cxn>
                <a:cxn ang="0">
                  <a:pos x="1753" y="4885"/>
                </a:cxn>
                <a:cxn ang="0">
                  <a:pos x="1756" y="7576"/>
                </a:cxn>
                <a:cxn ang="0">
                  <a:pos x="1757" y="7604"/>
                </a:cxn>
                <a:cxn ang="0">
                  <a:pos x="1784" y="7604"/>
                </a:cxn>
                <a:cxn ang="0">
                  <a:pos x="9507" y="7604"/>
                </a:cxn>
                <a:cxn ang="0">
                  <a:pos x="9530" y="7604"/>
                </a:cxn>
                <a:cxn ang="0">
                  <a:pos x="9534" y="7581"/>
                </a:cxn>
                <a:cxn ang="0">
                  <a:pos x="9619" y="6602"/>
                </a:cxn>
                <a:cxn ang="0">
                  <a:pos x="3015" y="0"/>
                </a:cxn>
                <a:cxn ang="0">
                  <a:pos x="6033" y="8951"/>
                </a:cxn>
                <a:cxn ang="0">
                  <a:pos x="6026" y="8963"/>
                </a:cxn>
                <a:cxn ang="0">
                  <a:pos x="3015" y="10444"/>
                </a:cxn>
                <a:cxn ang="0">
                  <a:pos x="0" y="8986"/>
                </a:cxn>
                <a:cxn ang="0">
                  <a:pos x="0" y="9075"/>
                </a:cxn>
                <a:cxn ang="0">
                  <a:pos x="3015" y="10501"/>
                </a:cxn>
                <a:cxn ang="0">
                  <a:pos x="6061" y="9008"/>
                </a:cxn>
                <a:cxn ang="0">
                  <a:pos x="9098" y="9008"/>
                </a:cxn>
                <a:cxn ang="0">
                  <a:pos x="3015" y="13150"/>
                </a:cxn>
                <a:cxn ang="0">
                  <a:pos x="0" y="12416"/>
                </a:cxn>
                <a:cxn ang="0">
                  <a:pos x="0" y="12481"/>
                </a:cxn>
                <a:cxn ang="0">
                  <a:pos x="3015" y="13207"/>
                </a:cxn>
                <a:cxn ang="0">
                  <a:pos x="9166" y="8990"/>
                </a:cxn>
                <a:cxn ang="0">
                  <a:pos x="9181" y="8951"/>
                </a:cxn>
                <a:cxn ang="0">
                  <a:pos x="9140" y="8951"/>
                </a:cxn>
                <a:cxn ang="0">
                  <a:pos x="6048" y="8951"/>
                </a:cxn>
                <a:cxn ang="0">
                  <a:pos x="6033" y="8951"/>
                </a:cxn>
              </a:cxnLst>
              <a:rect l="0" t="0" r="r" b="b"/>
              <a:pathLst>
                <a:path w="9619" h="13207">
                  <a:moveTo>
                    <a:pt x="3015" y="0"/>
                  </a:moveTo>
                  <a:cubicBezTo>
                    <a:pt x="1929" y="0"/>
                    <a:pt x="904" y="262"/>
                    <a:pt x="0" y="726"/>
                  </a:cubicBezTo>
                  <a:lnTo>
                    <a:pt x="0" y="791"/>
                  </a:lnTo>
                  <a:cubicBezTo>
                    <a:pt x="902" y="322"/>
                    <a:pt x="1927" y="57"/>
                    <a:pt x="3015" y="57"/>
                  </a:cubicBezTo>
                  <a:cubicBezTo>
                    <a:pt x="6629" y="57"/>
                    <a:pt x="9562" y="2987"/>
                    <a:pt x="9562" y="6602"/>
                  </a:cubicBezTo>
                  <a:cubicBezTo>
                    <a:pt x="9562" y="6925"/>
                    <a:pt x="9531" y="7240"/>
                    <a:pt x="9483" y="7548"/>
                  </a:cubicBezTo>
                  <a:lnTo>
                    <a:pt x="1812" y="7548"/>
                  </a:lnTo>
                  <a:lnTo>
                    <a:pt x="1810" y="4914"/>
                  </a:lnTo>
                  <a:lnTo>
                    <a:pt x="6465" y="4914"/>
                  </a:lnTo>
                  <a:lnTo>
                    <a:pt x="6511" y="4914"/>
                  </a:lnTo>
                  <a:lnTo>
                    <a:pt x="6490" y="4872"/>
                  </a:lnTo>
                  <a:cubicBezTo>
                    <a:pt x="5850" y="3592"/>
                    <a:pt x="4543" y="2706"/>
                    <a:pt x="3015" y="2706"/>
                  </a:cubicBezTo>
                  <a:cubicBezTo>
                    <a:pt x="1800" y="2706"/>
                    <a:pt x="715" y="3261"/>
                    <a:pt x="0" y="4131"/>
                  </a:cubicBezTo>
                  <a:lnTo>
                    <a:pt x="0" y="4220"/>
                  </a:lnTo>
                  <a:cubicBezTo>
                    <a:pt x="704" y="3332"/>
                    <a:pt x="1793" y="2763"/>
                    <a:pt x="3015" y="2763"/>
                  </a:cubicBezTo>
                  <a:cubicBezTo>
                    <a:pt x="4505" y="2763"/>
                    <a:pt x="5780" y="3617"/>
                    <a:pt x="6419" y="4857"/>
                  </a:cubicBezTo>
                  <a:lnTo>
                    <a:pt x="1782" y="4857"/>
                  </a:lnTo>
                  <a:lnTo>
                    <a:pt x="1753" y="4857"/>
                  </a:lnTo>
                  <a:lnTo>
                    <a:pt x="1753" y="4885"/>
                  </a:lnTo>
                  <a:lnTo>
                    <a:pt x="1756" y="7576"/>
                  </a:lnTo>
                  <a:lnTo>
                    <a:pt x="1757" y="7604"/>
                  </a:lnTo>
                  <a:lnTo>
                    <a:pt x="1784" y="7604"/>
                  </a:lnTo>
                  <a:lnTo>
                    <a:pt x="9507" y="7604"/>
                  </a:lnTo>
                  <a:lnTo>
                    <a:pt x="9530" y="7604"/>
                  </a:lnTo>
                  <a:lnTo>
                    <a:pt x="9534" y="7581"/>
                  </a:lnTo>
                  <a:cubicBezTo>
                    <a:pt x="9584" y="7263"/>
                    <a:pt x="9619" y="6937"/>
                    <a:pt x="9619" y="6602"/>
                  </a:cubicBezTo>
                  <a:cubicBezTo>
                    <a:pt x="9619" y="2957"/>
                    <a:pt x="6660" y="0"/>
                    <a:pt x="3015" y="0"/>
                  </a:cubicBezTo>
                  <a:close/>
                  <a:moveTo>
                    <a:pt x="6033" y="8951"/>
                  </a:moveTo>
                  <a:lnTo>
                    <a:pt x="6026" y="8963"/>
                  </a:lnTo>
                  <a:cubicBezTo>
                    <a:pt x="5322" y="9858"/>
                    <a:pt x="4241" y="10444"/>
                    <a:pt x="3015" y="10444"/>
                  </a:cubicBezTo>
                  <a:cubicBezTo>
                    <a:pt x="1793" y="10444"/>
                    <a:pt x="704" y="9874"/>
                    <a:pt x="0" y="8986"/>
                  </a:cubicBezTo>
                  <a:lnTo>
                    <a:pt x="0" y="9075"/>
                  </a:lnTo>
                  <a:cubicBezTo>
                    <a:pt x="715" y="9945"/>
                    <a:pt x="1800" y="10501"/>
                    <a:pt x="3015" y="10501"/>
                  </a:cubicBezTo>
                  <a:cubicBezTo>
                    <a:pt x="4254" y="10501"/>
                    <a:pt x="5347" y="9910"/>
                    <a:pt x="6061" y="9008"/>
                  </a:cubicBezTo>
                  <a:lnTo>
                    <a:pt x="9098" y="9008"/>
                  </a:lnTo>
                  <a:cubicBezTo>
                    <a:pt x="8140" y="11430"/>
                    <a:pt x="5781" y="13150"/>
                    <a:pt x="3015" y="13150"/>
                  </a:cubicBezTo>
                  <a:cubicBezTo>
                    <a:pt x="1927" y="13150"/>
                    <a:pt x="902" y="12885"/>
                    <a:pt x="0" y="12416"/>
                  </a:cubicBezTo>
                  <a:lnTo>
                    <a:pt x="0" y="12481"/>
                  </a:lnTo>
                  <a:cubicBezTo>
                    <a:pt x="904" y="12945"/>
                    <a:pt x="1929" y="13207"/>
                    <a:pt x="3015" y="13207"/>
                  </a:cubicBezTo>
                  <a:cubicBezTo>
                    <a:pt x="5819" y="13207"/>
                    <a:pt x="8210" y="11454"/>
                    <a:pt x="9166" y="8990"/>
                  </a:cubicBezTo>
                  <a:lnTo>
                    <a:pt x="9181" y="8951"/>
                  </a:lnTo>
                  <a:lnTo>
                    <a:pt x="9140" y="8951"/>
                  </a:lnTo>
                  <a:lnTo>
                    <a:pt x="6048" y="8951"/>
                  </a:lnTo>
                  <a:lnTo>
                    <a:pt x="6033" y="89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Placeholder 15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4678363" y="2708275"/>
            <a:ext cx="4214812" cy="720725"/>
          </a:xfrm>
        </p:spPr>
        <p:txBody>
          <a:bodyPr/>
          <a:lstStyle>
            <a:lvl1pPr marL="0" indent="0">
              <a:buNone/>
              <a:defRPr sz="26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noProof="0" smtClean="0"/>
              <a:t>Titel der Trennseite hier eingeben</a:t>
            </a:r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1304925"/>
            <a:ext cx="9144000" cy="55530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103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0068AF"/>
              </a:solidFill>
            </a:endParaRPr>
          </a:p>
        </p:txBody>
      </p:sp>
      <p:sp>
        <p:nvSpPr>
          <p:cNvPr id="410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>
              <a:solidFill>
                <a:srgbClr val="F82B26"/>
              </a:solidFill>
            </a:endParaRPr>
          </a:p>
        </p:txBody>
      </p:sp>
      <p:sp>
        <p:nvSpPr>
          <p:cNvPr id="4108" name="Rectangle 10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10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99" name="Rectangle 102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56550" y="6450392"/>
            <a:ext cx="936625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</a:rPr>
              <a:t>www.bdew.de</a:t>
            </a:r>
          </a:p>
        </p:txBody>
      </p:sp>
      <p:sp>
        <p:nvSpPr>
          <p:cNvPr id="4120" name="Text Box 10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grpSp>
        <p:nvGrpSpPr>
          <p:cNvPr id="2" name="Group 17"/>
          <p:cNvGrpSpPr/>
          <p:nvPr userDrawn="1">
            <p:custDataLst>
              <p:tags r:id="rId9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4135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6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7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8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39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660232" y="6470475"/>
            <a:ext cx="1296988" cy="108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18.06.2019</a:t>
            </a:r>
            <a:endParaRPr lang="de-DE" dirty="0"/>
          </a:p>
        </p:txBody>
      </p:sp>
      <p:sp>
        <p:nvSpPr>
          <p:cNvPr id="23" name="TextBox 5"/>
          <p:cNvSpPr txBox="1"/>
          <p:nvPr userDrawn="1">
            <p:custDataLst>
              <p:tags r:id="rId13"/>
            </p:custDataLst>
          </p:nvPr>
        </p:nvSpPr>
        <p:spPr>
          <a:xfrm>
            <a:off x="827583" y="1772816"/>
            <a:ext cx="8065591" cy="935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 smtClean="0">
                <a:solidFill>
                  <a:srgbClr val="000000"/>
                </a:solidFill>
              </a:rPr>
              <a:t>Vielen Dank für Ihre Aufmerksamkeit!</a:t>
            </a:r>
          </a:p>
        </p:txBody>
      </p:sp>
      <p:sp>
        <p:nvSpPr>
          <p:cNvPr id="24" name="TextBox 6"/>
          <p:cNvSpPr txBox="1"/>
          <p:nvPr userDrawn="1">
            <p:custDataLst>
              <p:tags r:id="rId14"/>
            </p:custDataLst>
          </p:nvPr>
        </p:nvSpPr>
        <p:spPr>
          <a:xfrm>
            <a:off x="827583" y="3140174"/>
            <a:ext cx="8065591" cy="1800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BDEW e.V.	BDEW Vertretung bei der Europäischen Union </a:t>
            </a:r>
          </a:p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Reinhardstraße 32	Avenue de </a:t>
            </a:r>
            <a:r>
              <a:rPr lang="de-DE" sz="1400" dirty="0" err="1" smtClean="0">
                <a:solidFill>
                  <a:srgbClr val="000000"/>
                </a:solidFill>
              </a:rPr>
              <a:t>Cortenbergh</a:t>
            </a:r>
            <a:r>
              <a:rPr lang="de-DE" sz="1400" dirty="0" smtClean="0">
                <a:solidFill>
                  <a:srgbClr val="000000"/>
                </a:solidFill>
              </a:rPr>
              <a:t> 52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10117 Berlin	1000 Brüssel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	</a:t>
            </a:r>
          </a:p>
          <a:p>
            <a:pPr algn="l">
              <a:tabLst>
                <a:tab pos="4306888" algn="l"/>
              </a:tabLst>
            </a:pPr>
            <a:r>
              <a:rPr lang="de-DE" sz="1400" dirty="0" smtClean="0">
                <a:solidFill>
                  <a:srgbClr val="000000"/>
                </a:solidFill>
              </a:rPr>
              <a:t>Tel. 030 300199-0	</a:t>
            </a:r>
            <a:r>
              <a:rPr lang="nb-NO" sz="1400" dirty="0" smtClean="0">
                <a:solidFill>
                  <a:srgbClr val="000000"/>
                </a:solidFill>
              </a:rPr>
              <a:t>Tel. 0032 2 771 96 42</a:t>
            </a:r>
            <a:endParaRPr lang="de-DE" sz="1400" dirty="0" smtClean="0">
              <a:solidFill>
                <a:srgbClr val="000000"/>
              </a:solidFill>
            </a:endParaRPr>
          </a:p>
          <a:p>
            <a:pPr algn="l">
              <a:tabLst>
                <a:tab pos="4306888" algn="l"/>
              </a:tabLst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www.bdew.de 	</a:t>
            </a:r>
            <a:r>
              <a:rPr lang="de-DE" sz="1400" dirty="0" err="1" smtClean="0">
                <a:solidFill>
                  <a:srgbClr val="000000"/>
                </a:solidFill>
              </a:rPr>
              <a:t>www.bdew.de</a:t>
            </a:r>
            <a:endParaRPr lang="de-DE" sz="1400" dirty="0" smtClean="0">
              <a:solidFill>
                <a:srgbClr val="000000"/>
              </a:solidFill>
            </a:endParaRPr>
          </a:p>
          <a:p>
            <a:pPr algn="l">
              <a:tabLst>
                <a:tab pos="4306888" algn="l"/>
              </a:tabLst>
            </a:pPr>
            <a:endParaRPr lang="de-DE" sz="1400" dirty="0" smtClean="0">
              <a:solidFill>
                <a:srgbClr val="000000"/>
              </a:solidFill>
            </a:endParaRPr>
          </a:p>
          <a:p>
            <a:pPr algn="l"/>
            <a:endParaRPr lang="de-DE" sz="1400" dirty="0" smtClean="0">
              <a:solidFill>
                <a:srgbClr val="000000"/>
              </a:solidFill>
            </a:endParaRPr>
          </a:p>
          <a:p>
            <a:pPr algn="l"/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7856538" y="339726"/>
            <a:ext cx="1033462" cy="536575"/>
            <a:chOff x="7856538" y="339725"/>
            <a:chExt cx="1033462" cy="536575"/>
          </a:xfrm>
        </p:grpSpPr>
        <p:sp>
          <p:nvSpPr>
            <p:cNvPr id="3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zwei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0825" y="1341437"/>
            <a:ext cx="2736850" cy="4824413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2880" y="1341304"/>
            <a:ext cx="5689600" cy="4824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4788"/>
            <a:ext cx="6842125" cy="7762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52413" y="1341438"/>
            <a:ext cx="8639175" cy="47847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8038" y="6407150"/>
            <a:ext cx="24479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693025" y="6407150"/>
            <a:ext cx="1296988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9850" y="6559550"/>
            <a:ext cx="12985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6275CB77-93B4-4273-BD05-EA4DA80ACC4B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51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1024"/>
            <a:ext cx="4212000" cy="230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GB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0480" y="1340768"/>
            <a:ext cx="4212000" cy="230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GB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1520" y="3861048"/>
            <a:ext cx="4212000" cy="230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GB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480" y="3861048"/>
            <a:ext cx="4212000" cy="2304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ts val="2200"/>
              </a:lnSpc>
              <a:buClr>
                <a:srgbClr val="A01437"/>
              </a:buClr>
              <a:buFont typeface="Wingdings" pitchFamily="2" charset="2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US" sz="18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ts val="2200"/>
              </a:lnSpc>
              <a:buClr>
                <a:srgbClr val="A01437"/>
              </a:buClr>
              <a:buFont typeface="Arial" pitchFamily="34" charset="0"/>
              <a:buChar char="–"/>
              <a:defRPr lang="en-GB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sechs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824" y="1339974"/>
            <a:ext cx="2736000" cy="2305050"/>
          </a:xfrm>
          <a:prstGeom prst="rect">
            <a:avLst/>
          </a:prstGeom>
        </p:spPr>
        <p:txBody>
          <a:bodyPr/>
          <a:lstStyle>
            <a:lvl1pPr marL="252000" indent="-252000">
              <a:lnSpc>
                <a:spcPts val="2200"/>
              </a:lnSpc>
              <a:defRPr sz="1800"/>
            </a:lvl1pPr>
            <a:lvl2pPr marL="504000"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3574" y="1339974"/>
            <a:ext cx="2736000" cy="2305050"/>
          </a:xfrm>
          <a:prstGeom prst="rect">
            <a:avLst/>
          </a:prstGeom>
        </p:spPr>
        <p:txBody>
          <a:bodyPr/>
          <a:lstStyle>
            <a:lvl1pPr indent="-252000">
              <a:lnSpc>
                <a:spcPts val="2200"/>
              </a:lnSpc>
              <a:defRPr sz="1800"/>
            </a:lvl1pPr>
            <a:lvl2pPr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251520" y="3860254"/>
            <a:ext cx="2736000" cy="2305050"/>
          </a:xfrm>
          <a:prstGeom prst="rect">
            <a:avLst/>
          </a:prstGeom>
        </p:spPr>
        <p:txBody>
          <a:bodyPr/>
          <a:lstStyle>
            <a:lvl1pPr indent="-252000">
              <a:lnSpc>
                <a:spcPts val="2200"/>
              </a:lnSpc>
              <a:defRPr sz="1800"/>
            </a:lvl1pPr>
            <a:lvl2pPr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6156480" y="1339974"/>
            <a:ext cx="2736000" cy="2305050"/>
          </a:xfrm>
          <a:prstGeom prst="rect">
            <a:avLst/>
          </a:prstGeom>
        </p:spPr>
        <p:txBody>
          <a:bodyPr/>
          <a:lstStyle>
            <a:lvl1pPr indent="-252000">
              <a:lnSpc>
                <a:spcPts val="2200"/>
              </a:lnSpc>
              <a:defRPr sz="1800"/>
            </a:lvl1pPr>
            <a:lvl2pPr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3204152" y="3860254"/>
            <a:ext cx="2736000" cy="2305050"/>
          </a:xfrm>
          <a:prstGeom prst="rect">
            <a:avLst/>
          </a:prstGeom>
        </p:spPr>
        <p:txBody>
          <a:bodyPr/>
          <a:lstStyle>
            <a:lvl1pPr indent="-252000">
              <a:lnSpc>
                <a:spcPts val="2200"/>
              </a:lnSpc>
              <a:defRPr sz="1800"/>
            </a:lvl1pPr>
            <a:lvl2pPr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/>
            <p:custDataLst>
              <p:tags r:id="rId7"/>
            </p:custDataLst>
          </p:nvPr>
        </p:nvSpPr>
        <p:spPr>
          <a:xfrm>
            <a:off x="6156480" y="3860254"/>
            <a:ext cx="2736000" cy="2305050"/>
          </a:xfrm>
          <a:prstGeom prst="rect">
            <a:avLst/>
          </a:prstGeom>
        </p:spPr>
        <p:txBody>
          <a:bodyPr/>
          <a:lstStyle>
            <a:lvl1pPr indent="-252000">
              <a:lnSpc>
                <a:spcPts val="2200"/>
              </a:lnSpc>
              <a:defRPr sz="1800"/>
            </a:lvl1pPr>
            <a:lvl2pPr indent="-252000">
              <a:lnSpc>
                <a:spcPts val="2200"/>
              </a:lnSpc>
              <a:defRPr sz="1800"/>
            </a:lvl2pPr>
            <a:lvl3pPr indent="-252000"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öl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744" y="1340928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2442072" y="1340928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6876256" y="1340928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4679560" y="1340928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250130" y="3033116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  <p:custDataLst>
              <p:tags r:id="rId7"/>
            </p:custDataLst>
          </p:nvPr>
        </p:nvSpPr>
        <p:spPr>
          <a:xfrm>
            <a:off x="2442072" y="3033116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  <p:custDataLst>
              <p:tags r:id="rId8"/>
            </p:custDataLst>
          </p:nvPr>
        </p:nvSpPr>
        <p:spPr>
          <a:xfrm>
            <a:off x="6876256" y="3033116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0"/>
            <p:custDataLst>
              <p:tags r:id="rId9"/>
            </p:custDataLst>
          </p:nvPr>
        </p:nvSpPr>
        <p:spPr>
          <a:xfrm>
            <a:off x="4679560" y="3033116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1"/>
            <p:custDataLst>
              <p:tags r:id="rId10"/>
            </p:custDataLst>
          </p:nvPr>
        </p:nvSpPr>
        <p:spPr>
          <a:xfrm>
            <a:off x="249435" y="4725304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2"/>
            <p:custDataLst>
              <p:tags r:id="rId11"/>
            </p:custDataLst>
          </p:nvPr>
        </p:nvSpPr>
        <p:spPr>
          <a:xfrm>
            <a:off x="2442072" y="4725304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3"/>
            <p:custDataLst>
              <p:tags r:id="rId12"/>
            </p:custDataLst>
          </p:nvPr>
        </p:nvSpPr>
        <p:spPr>
          <a:xfrm>
            <a:off x="6876256" y="4725304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/>
            <p:custDataLst>
              <p:tags r:id="rId13"/>
            </p:custDataLst>
          </p:nvPr>
        </p:nvSpPr>
        <p:spPr>
          <a:xfrm>
            <a:off x="4679560" y="4725304"/>
            <a:ext cx="2016000" cy="1440000"/>
          </a:xfrm>
        </p:spPr>
        <p:txBody>
          <a:bodyPr/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1/3 zu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0825" y="1341437"/>
            <a:ext cx="2736850" cy="4824413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202880" y="1341304"/>
            <a:ext cx="5689600" cy="482400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hidden">
          <a:xfrm>
            <a:off x="0" y="1125538"/>
            <a:ext cx="9144000" cy="5732462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de-DE" noProof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381750"/>
            <a:ext cx="9144000" cy="47880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noProof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88913"/>
            <a:ext cx="6840000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44392" y="1341437"/>
            <a:ext cx="86407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699792" y="6463924"/>
            <a:ext cx="3744416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gray">
          <a:xfrm>
            <a:off x="242281" y="6469104"/>
            <a:ext cx="243681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 noProof="0" dirty="0">
                <a:solidFill>
                  <a:schemeClr val="bg1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 noProof="0" dirty="0">
                <a:solidFill>
                  <a:schemeClr val="bg1"/>
                </a:solidFill>
              </a:rPr>
              <a:t>Energie- und Wasserwirtschaft e.V.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99007" y="6470475"/>
            <a:ext cx="1296988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7597420" y="6601408"/>
            <a:ext cx="1298575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2" name="Group 16"/>
          <p:cNvGrpSpPr/>
          <p:nvPr/>
        </p:nvGrpSpPr>
        <p:grpSpPr>
          <a:xfrm>
            <a:off x="7856538" y="339725"/>
            <a:ext cx="1033462" cy="536575"/>
            <a:chOff x="7856538" y="339725"/>
            <a:chExt cx="1033462" cy="536575"/>
          </a:xfrm>
        </p:grpSpPr>
        <p:sp>
          <p:nvSpPr>
            <p:cNvPr id="106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106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106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106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106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>
                <a:solidFill>
                  <a:schemeClr val="tx1"/>
                </a:solidFill>
              </a:endParaRPr>
            </a:p>
          </p:txBody>
        </p:sp>
      </p:grpSp>
      <p:sp>
        <p:nvSpPr>
          <p:cNvPr id="19" name="BDEW-Autor"/>
          <p:cNvSpPr txBox="1">
            <a:spLocks noChangeArrowheads="1"/>
          </p:cNvSpPr>
          <p:nvPr userDrawn="1"/>
        </p:nvSpPr>
        <p:spPr bwMode="white">
          <a:xfrm>
            <a:off x="2699791" y="6601408"/>
            <a:ext cx="3744416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52000" indent="-2520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rgbClr val="A01437"/>
        </a:buClr>
        <a:buSzPct val="110000"/>
        <a:buFont typeface="Wingdings" pitchFamily="2" charset="2"/>
        <a:buChar char="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rtl="0" eaLnBrk="1" fontAlgn="base" hangingPunct="1">
        <a:lnSpc>
          <a:spcPct val="110000"/>
        </a:lnSpc>
        <a:spcBef>
          <a:spcPts val="300"/>
        </a:spcBef>
        <a:spcAft>
          <a:spcPts val="300"/>
        </a:spcAft>
        <a:buClr>
          <a:srgbClr val="A01437"/>
        </a:buClr>
        <a:buSzPct val="110000"/>
        <a:buFont typeface="Wingdings" pitchFamily="2" charset="2"/>
        <a:buChar char=""/>
        <a:defRPr sz="2200">
          <a:solidFill>
            <a:schemeClr val="tx1"/>
          </a:solidFill>
          <a:latin typeface="+mn-lt"/>
        </a:defRPr>
      </a:lvl2pPr>
      <a:lvl3pPr marL="756000" indent="-2520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rgbClr val="A01437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3pPr>
      <a:lvl4pPr marL="1008000" indent="-2520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260000" indent="-252000" algn="l" rtl="0" eaLnBrk="1" fontAlgn="base" hangingPunct="1">
        <a:lnSpc>
          <a:spcPct val="110000"/>
        </a:lnSpc>
        <a:spcBef>
          <a:spcPts val="3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5pPr>
      <a:lvl6pPr marL="18065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6pPr>
      <a:lvl7pPr marL="22637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7pPr>
      <a:lvl8pPr marL="27209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8pPr>
      <a:lvl9pPr marL="31781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hidden">
          <a:xfrm>
            <a:off x="0" y="1125538"/>
            <a:ext cx="9144000" cy="5732462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5425"/>
            <a:ext cx="6842125" cy="7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413" y="1304925"/>
            <a:ext cx="8640762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463924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gray">
          <a:xfrm>
            <a:off x="242281" y="6469104"/>
            <a:ext cx="243681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9007" y="6470475"/>
            <a:ext cx="1296988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420" y="6604951"/>
            <a:ext cx="1298575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856538" y="339725"/>
            <a:ext cx="1033462" cy="536575"/>
            <a:chOff x="7856538" y="339725"/>
            <a:chExt cx="1033462" cy="536575"/>
          </a:xfrm>
        </p:grpSpPr>
        <p:sp>
          <p:nvSpPr>
            <p:cNvPr id="106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9" name="BDEW-Autor"/>
          <p:cNvSpPr txBox="1">
            <a:spLocks noChangeArrowheads="1"/>
          </p:cNvSpPr>
          <p:nvPr userDrawn="1"/>
        </p:nvSpPr>
        <p:spPr bwMode="auto">
          <a:xfrm>
            <a:off x="2699791" y="6604951"/>
            <a:ext cx="3744416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mtClean="0">
                <a:solidFill>
                  <a:srgbClr val="FFFFFF"/>
                </a:solidFill>
              </a:rPr>
              <a:t> </a:t>
            </a:r>
            <a:endParaRPr lang="de-D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600"/>
        </a:lnSpc>
        <a:spcBef>
          <a:spcPts val="600"/>
        </a:spcBef>
        <a:spcAft>
          <a:spcPts val="600"/>
        </a:spcAft>
        <a:buClr>
          <a:srgbClr val="A01437"/>
        </a:buClr>
        <a:buSzPct val="110000"/>
        <a:buFont typeface="Wingdings" pitchFamily="2" charset="2"/>
        <a:buChar char="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1463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lr>
          <a:srgbClr val="A01437"/>
        </a:buClr>
        <a:buSzPct val="110000"/>
        <a:buFont typeface="Wingdings" pitchFamily="2" charset="2"/>
        <a:buChar char=""/>
        <a:defRPr sz="2200">
          <a:solidFill>
            <a:schemeClr val="tx1"/>
          </a:solidFill>
          <a:latin typeface="+mn-lt"/>
        </a:defRPr>
      </a:lvl2pPr>
      <a:lvl3pPr marL="808038" indent="-270000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Clr>
          <a:srgbClr val="A01437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3pPr>
      <a:lvl4pPr marL="1079500" indent="-269875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349375" indent="-268288" algn="l" rtl="0" eaLnBrk="1" fontAlgn="base" hangingPunct="1">
        <a:lnSpc>
          <a:spcPts val="2000"/>
        </a:lnSpc>
        <a:spcBef>
          <a:spcPts val="3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5pPr>
      <a:lvl6pPr marL="18065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6pPr>
      <a:lvl7pPr marL="22637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7pPr>
      <a:lvl8pPr marL="27209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8pPr>
      <a:lvl9pPr marL="31781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hidden">
          <a:xfrm>
            <a:off x="0" y="1125538"/>
            <a:ext cx="9144000" cy="5732462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5425"/>
            <a:ext cx="6842125" cy="7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413" y="1304925"/>
            <a:ext cx="8640762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463924"/>
            <a:ext cx="3744416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Pressegespräch 65 Prozent-Ziel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gray">
          <a:xfrm>
            <a:off x="242281" y="6469104"/>
            <a:ext cx="243681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>
                <a:solidFill>
                  <a:srgbClr val="FFFFFF"/>
                </a:solidFill>
              </a:rPr>
              <a:t>Energie- und Wasserwirtschaft e.V.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9007" y="6470475"/>
            <a:ext cx="1296988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18.06.2019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420" y="6604951"/>
            <a:ext cx="1298575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Seite </a:t>
            </a:r>
            <a:fld id="{57282E12-AC30-4C30-91CF-1304F955FEAA}" type="slidenum">
              <a:rPr lang="de-DE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856538" y="339725"/>
            <a:ext cx="1033462" cy="536575"/>
            <a:chOff x="7856538" y="339725"/>
            <a:chExt cx="1033462" cy="536575"/>
          </a:xfrm>
        </p:grpSpPr>
        <p:sp>
          <p:nvSpPr>
            <p:cNvPr id="1061" name="Freeform 37"/>
            <p:cNvSpPr>
              <a:spLocks noChangeAspect="1"/>
            </p:cNvSpPr>
            <p:nvPr userDrawn="1"/>
          </p:nvSpPr>
          <p:spPr bwMode="auto">
            <a:xfrm>
              <a:off x="8596048" y="442646"/>
              <a:ext cx="293952" cy="225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2" name="Freeform 38"/>
            <p:cNvSpPr>
              <a:spLocks noChangeAspect="1"/>
            </p:cNvSpPr>
            <p:nvPr userDrawn="1"/>
          </p:nvSpPr>
          <p:spPr bwMode="auto">
            <a:xfrm>
              <a:off x="8348387" y="435707"/>
              <a:ext cx="230301" cy="230126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3" name="Freeform 39"/>
            <p:cNvSpPr>
              <a:spLocks noChangeAspect="1" noEditPoints="1"/>
            </p:cNvSpPr>
            <p:nvPr userDrawn="1"/>
          </p:nvSpPr>
          <p:spPr bwMode="auto">
            <a:xfrm>
              <a:off x="8100727" y="339725"/>
              <a:ext cx="231458" cy="328421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 noChangeAspect="1" noEditPoints="1"/>
            </p:cNvSpPr>
            <p:nvPr userDrawn="1"/>
          </p:nvSpPr>
          <p:spPr bwMode="auto">
            <a:xfrm>
              <a:off x="7856538" y="339725"/>
              <a:ext cx="230301" cy="328421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 noChangeAspect="1" noEditPoints="1"/>
            </p:cNvSpPr>
            <p:nvPr userDrawn="1"/>
          </p:nvSpPr>
          <p:spPr bwMode="auto">
            <a:xfrm>
              <a:off x="7856538" y="780318"/>
              <a:ext cx="1033462" cy="959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9" name="BDEW-Autor"/>
          <p:cNvSpPr txBox="1">
            <a:spLocks noChangeArrowheads="1"/>
          </p:cNvSpPr>
          <p:nvPr userDrawn="1"/>
        </p:nvSpPr>
        <p:spPr bwMode="auto">
          <a:xfrm>
            <a:off x="2699791" y="6604951"/>
            <a:ext cx="3744416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mtClean="0">
                <a:solidFill>
                  <a:srgbClr val="FFFFFF"/>
                </a:solidFill>
              </a:rPr>
              <a:t> </a:t>
            </a:r>
            <a:endParaRPr lang="de-D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600"/>
        </a:lnSpc>
        <a:spcBef>
          <a:spcPts val="600"/>
        </a:spcBef>
        <a:spcAft>
          <a:spcPts val="600"/>
        </a:spcAft>
        <a:buClr>
          <a:srgbClr val="A01437"/>
        </a:buClr>
        <a:buSzPct val="110000"/>
        <a:buFont typeface="Wingdings" pitchFamily="2" charset="2"/>
        <a:buChar char="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1463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lr>
          <a:srgbClr val="A01437"/>
        </a:buClr>
        <a:buSzPct val="110000"/>
        <a:buFont typeface="Wingdings" pitchFamily="2" charset="2"/>
        <a:buChar char=""/>
        <a:defRPr sz="2200">
          <a:solidFill>
            <a:schemeClr val="tx1"/>
          </a:solidFill>
          <a:latin typeface="+mn-lt"/>
        </a:defRPr>
      </a:lvl2pPr>
      <a:lvl3pPr marL="808038" indent="-270000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Clr>
          <a:srgbClr val="A01437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3pPr>
      <a:lvl4pPr marL="1079500" indent="-269875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349375" indent="-268288" algn="l" rtl="0" eaLnBrk="1" fontAlgn="base" hangingPunct="1">
        <a:lnSpc>
          <a:spcPts val="2000"/>
        </a:lnSpc>
        <a:spcBef>
          <a:spcPts val="300"/>
        </a:spcBef>
        <a:spcAft>
          <a:spcPct val="0"/>
        </a:spcAft>
        <a:buClr>
          <a:srgbClr val="A01437"/>
        </a:buClr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5pPr>
      <a:lvl6pPr marL="18065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6pPr>
      <a:lvl7pPr marL="22637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7pPr>
      <a:lvl8pPr marL="27209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8pPr>
      <a:lvl9pPr marL="3178175" indent="-268288" algn="l" rtl="0" eaLnBrk="1" fontAlgn="base" hangingPunct="1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Das 65-Prozent-Ziel: Ausgangslage und mögliche Szenarien zur Zielerreichung 2030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Berlin, 18. Juni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84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59" y="188640"/>
            <a:ext cx="6840000" cy="790576"/>
          </a:xfrm>
        </p:spPr>
        <p:txBody>
          <a:bodyPr/>
          <a:lstStyle/>
          <a:p>
            <a:r>
              <a:rPr lang="de-DE" dirty="0" smtClean="0"/>
              <a:t>Anteil der Erneuerbaren Energien aktuell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85707"/>
            <a:ext cx="7639909" cy="493994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37074" y="6013387"/>
            <a:ext cx="1008609" cy="33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000" dirty="0" smtClean="0"/>
              <a:t>Quelle: BDEW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38146" y="2444117"/>
            <a:ext cx="109998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000" b="1" dirty="0" smtClean="0"/>
              <a:t>Jan.-Apr. 2019:</a:t>
            </a:r>
            <a:br>
              <a:rPr lang="de-DE" sz="1000" b="1" dirty="0" smtClean="0"/>
            </a:br>
            <a:r>
              <a:rPr lang="de-DE" sz="1000" b="1" dirty="0" smtClean="0"/>
              <a:t>44,6 %**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7812360" y="1203125"/>
            <a:ext cx="576064" cy="371085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838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Szenarienrechnung 2030:</a:t>
            </a:r>
            <a:br>
              <a:rPr lang="de-DE" smtClean="0"/>
            </a:br>
            <a:r>
              <a:rPr lang="de-DE" smtClean="0"/>
              <a:t>Basisannahmen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59" y="1170625"/>
            <a:ext cx="8640000" cy="4968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b="1" i="1" u="sng" dirty="0" smtClean="0">
                <a:solidFill>
                  <a:srgbClr val="C00000"/>
                </a:solidFill>
              </a:rPr>
              <a:t>Vorab</a:t>
            </a:r>
            <a:r>
              <a:rPr lang="de-DE" sz="1400" b="1" i="1" dirty="0" smtClean="0">
                <a:solidFill>
                  <a:srgbClr val="C00000"/>
                </a:solidFill>
              </a:rPr>
              <a:t>: Bei den folgenden Szenarien-Berechnungen handelt es sich um </a:t>
            </a:r>
            <a:r>
              <a:rPr lang="de-DE" sz="1400" b="1" i="1" dirty="0">
                <a:solidFill>
                  <a:srgbClr val="C00000"/>
                </a:solidFill>
              </a:rPr>
              <a:t>keine bestimmten </a:t>
            </a:r>
            <a:r>
              <a:rPr lang="de-DE" sz="1400" b="1" i="1" dirty="0" smtClean="0">
                <a:solidFill>
                  <a:srgbClr val="C00000"/>
                </a:solidFill>
              </a:rPr>
              <a:t>technologie-spezifischen Ausbaupfade </a:t>
            </a:r>
            <a:r>
              <a:rPr lang="de-DE" sz="1400" b="1" i="1" dirty="0">
                <a:solidFill>
                  <a:srgbClr val="C00000"/>
                </a:solidFill>
              </a:rPr>
              <a:t>für Erneuerbare </a:t>
            </a:r>
            <a:r>
              <a:rPr lang="de-DE" sz="1400" b="1" i="1" dirty="0" smtClean="0">
                <a:solidFill>
                  <a:srgbClr val="C00000"/>
                </a:solidFill>
              </a:rPr>
              <a:t>Energien, die der BDEW präferiert. Vielmehr soll eine Spannbreite zwischen Szenarien mit verschiedenen Technologieschwerpunkten aufgezeichnet werden.</a:t>
            </a:r>
            <a:endParaRPr lang="de-DE" sz="1400" b="1" i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000" b="1" dirty="0" smtClean="0"/>
              <a:t>2018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Brutto-Inlandsstromverbrauch: 595,6 Mrd. kWh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Stromerzeugung aus Erneuerbaren Energien: 226,4 Mrd. kWh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Anteil Erneuerbare Energien: 38,0 %</a:t>
            </a:r>
          </a:p>
          <a:p>
            <a:r>
              <a:rPr lang="de-DE" sz="2000" b="1" dirty="0" smtClean="0"/>
              <a:t>2030</a:t>
            </a:r>
            <a:r>
              <a:rPr lang="de-DE" sz="2000" dirty="0" smtClean="0"/>
              <a:t> zur Erreichung 65 Prozent-Ziel werden 389 Mrd. kWh Stromerzeugung aus Erneuerbaren Energien benötigt</a:t>
            </a:r>
          </a:p>
          <a:p>
            <a:r>
              <a:rPr lang="de-DE" sz="2000" b="1" dirty="0" smtClean="0"/>
              <a:t>Annahmen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Stromverbrauch +0,2 % p. 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Veränderung des Kraftwerkseigenverbrauchs zusätzlich berücksichtigt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Innovationsausschreibungen und technologieübergreifende Ausschreibungen werden mit PV Freifläche </a:t>
            </a:r>
            <a:r>
              <a:rPr lang="de-DE" sz="1800" dirty="0" err="1" smtClean="0"/>
              <a:t>bezuschlagt</a:t>
            </a:r>
            <a:endParaRPr lang="de-DE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65 % Anteil EE am Bruttoinlandsstromverbrauch im Jahr 2030</a:t>
            </a:r>
            <a:endParaRPr lang="de-DE" sz="1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3</a:t>
            </a:fld>
            <a:endParaRPr lang="de-DE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8690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Szenarien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59" y="1268760"/>
            <a:ext cx="8640000" cy="48244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b="1" dirty="0" smtClean="0"/>
              <a:t>Referenzszenario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EEG 2017 und Sonderausschreibungen Wind </a:t>
            </a:r>
            <a:r>
              <a:rPr lang="de-DE" sz="1800" dirty="0" err="1"/>
              <a:t>O</a:t>
            </a:r>
            <a:r>
              <a:rPr lang="de-DE" sz="1800" dirty="0" err="1" smtClean="0"/>
              <a:t>nshore</a:t>
            </a:r>
            <a:r>
              <a:rPr lang="de-DE" sz="1800" dirty="0" smtClean="0"/>
              <a:t> und PV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52 GW-Deckel bleibt bestehen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EE-Anteil 2030 ca. 54 %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b="1" dirty="0" smtClean="0"/>
              <a:t>Szenario 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Deckung der Lücke zum 65-Prozent-Ziel zu 1/3 Wind </a:t>
            </a:r>
            <a:r>
              <a:rPr lang="de-DE" sz="1800" dirty="0" err="1"/>
              <a:t>O</a:t>
            </a:r>
            <a:r>
              <a:rPr lang="de-DE" sz="1800" dirty="0" err="1" smtClean="0"/>
              <a:t>nshore</a:t>
            </a:r>
            <a:r>
              <a:rPr lang="de-DE" sz="1800" dirty="0" smtClean="0"/>
              <a:t> und 2/3 PV Freifläche (Stromerzeugung)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52 GW-Deckel bleibt bestehen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Zusätzliche Ausschreibungen Wind </a:t>
            </a:r>
            <a:r>
              <a:rPr lang="de-DE" sz="1800" dirty="0" err="1"/>
              <a:t>O</a:t>
            </a:r>
            <a:r>
              <a:rPr lang="de-DE" sz="1800" dirty="0" err="1" smtClean="0"/>
              <a:t>nshore</a:t>
            </a:r>
            <a:r>
              <a:rPr lang="de-DE" sz="1800" dirty="0" smtClean="0"/>
              <a:t> und PV FF ab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b="1" dirty="0" smtClean="0"/>
              <a:t>Szenario 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Deckung der Lücke zum 65-Prozent-Ziel zu 1/2 PV Gebäude und 1/2 PV Freifläche (Stromerzeugung)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52 GW-Deckel wird aufgehoben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Zusätzliche Ausschreibungen PV FF ab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de-DE" sz="1800" dirty="0" smtClean="0"/>
              <a:t>Szenario A &amp; B werden </a:t>
            </a:r>
            <a:r>
              <a:rPr lang="de-DE" sz="1800" b="1" dirty="0" smtClean="0"/>
              <a:t>jeweils mit 17 GW und 20 GW Wind Offshore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im Jahr 2030 berechnet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4</a:t>
            </a:fld>
            <a:endParaRPr lang="de-DE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25253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Stromerzeugung der EE: Referenzszenario</a:t>
            </a:r>
            <a:br>
              <a:rPr lang="de-DE" dirty="0" smtClean="0"/>
            </a:br>
            <a:r>
              <a:rPr lang="de-DE" dirty="0" smtClean="0"/>
              <a:t>Wirkung Wind Offshore und 52 GW-Deckel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09154"/>
              </p:ext>
            </p:extLst>
          </p:nvPr>
        </p:nvGraphicFramePr>
        <p:xfrm>
          <a:off x="244475" y="2724666"/>
          <a:ext cx="8639175" cy="344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5</a:t>
            </a:fld>
            <a:endParaRPr lang="de-DE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1" name="Textfeld 10"/>
          <p:cNvSpPr txBox="1"/>
          <p:nvPr/>
        </p:nvSpPr>
        <p:spPr>
          <a:xfrm>
            <a:off x="3250169" y="1159580"/>
            <a:ext cx="1537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 smtClean="0"/>
              <a:t>2030 EEG heute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&amp;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20 GW Offshore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995594" y="1159580"/>
            <a:ext cx="1537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 smtClean="0"/>
              <a:t>2030 EEG heute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&amp;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Aufhebung</a:t>
            </a:r>
            <a:br>
              <a:rPr lang="de-DE" sz="1400" b="1" dirty="0" smtClean="0"/>
            </a:br>
            <a:r>
              <a:rPr lang="de-DE" sz="1400" b="1" dirty="0" smtClean="0"/>
              <a:t> 52 GW-Deckel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32494" y="1159580"/>
            <a:ext cx="1537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 smtClean="0"/>
              <a:t>2030 EEG heute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&amp;</a:t>
            </a:r>
            <a:br>
              <a:rPr lang="de-DE" sz="1400" b="1" dirty="0" smtClean="0"/>
            </a:br>
            <a:r>
              <a:rPr lang="de-DE" sz="1400" b="1" dirty="0" smtClean="0"/>
              <a:t>20 GW Offshore</a:t>
            </a:r>
            <a:br>
              <a:rPr lang="de-DE" sz="1400" b="1" dirty="0" smtClean="0"/>
            </a:br>
            <a:r>
              <a:rPr lang="de-DE" sz="1400" b="1" dirty="0" smtClean="0"/>
              <a:t>&amp;</a:t>
            </a:r>
          </a:p>
          <a:p>
            <a:pPr>
              <a:buClr>
                <a:schemeClr val="accent1"/>
              </a:buClr>
            </a:pPr>
            <a:r>
              <a:rPr lang="de-DE" sz="1400" b="1" dirty="0" smtClean="0"/>
              <a:t>Aufhebung</a:t>
            </a:r>
            <a:br>
              <a:rPr lang="de-DE" sz="1400" b="1" dirty="0" smtClean="0"/>
            </a:br>
            <a:r>
              <a:rPr lang="de-DE" sz="1400" b="1" dirty="0" smtClean="0"/>
              <a:t>52 GW-Deckel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21977" y="1159580"/>
            <a:ext cx="1537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 smtClean="0"/>
              <a:t>2030 EEG heute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46904" y="2564904"/>
            <a:ext cx="130516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  <a:buClr>
                <a:schemeClr val="accent1"/>
              </a:buClr>
            </a:pPr>
            <a:r>
              <a:rPr lang="de-DE" sz="1200" b="1" dirty="0" smtClean="0"/>
              <a:t>321,7 Mrd. kWh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376016" y="2564904"/>
            <a:ext cx="130516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  <a:buClr>
                <a:schemeClr val="accent1"/>
              </a:buClr>
            </a:pPr>
            <a:r>
              <a:rPr lang="de-DE" sz="1200" b="1" dirty="0" smtClean="0"/>
              <a:t>338,9 Mrd. kWh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84766" y="2570237"/>
            <a:ext cx="130516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  <a:buClr>
                <a:schemeClr val="accent1"/>
              </a:buClr>
            </a:pPr>
            <a:r>
              <a:rPr lang="de-DE" sz="1200" b="1" dirty="0" smtClean="0"/>
              <a:t>334,7 Mrd. kWh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75927" y="2564904"/>
            <a:ext cx="134844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  <a:buClr>
                <a:schemeClr val="accent1"/>
              </a:buClr>
            </a:pPr>
            <a:r>
              <a:rPr lang="de-DE" sz="1200" b="1" dirty="0" smtClean="0"/>
              <a:t>351,9 Mrd. kWh</a:t>
            </a:r>
          </a:p>
        </p:txBody>
      </p:sp>
    </p:spTree>
    <p:extLst>
      <p:ext uri="{BB962C8B-B14F-4D97-AF65-F5344CB8AC3E}">
        <p14:creationId xmlns:p14="http://schemas.microsoft.com/office/powerpoint/2010/main" val="2319683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Szenarienvergleich</a:t>
            </a:r>
            <a:r>
              <a:rPr lang="de-DE" dirty="0" smtClean="0"/>
              <a:t>: Installierte Leistung der EE 2030 bei 17 GW Wind Offshore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70731"/>
              </p:ext>
            </p:extLst>
          </p:nvPr>
        </p:nvGraphicFramePr>
        <p:xfrm>
          <a:off x="244475" y="1589590"/>
          <a:ext cx="8639175" cy="457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 bwMode="auto">
          <a:xfrm>
            <a:off x="7884368" y="5877272"/>
            <a:ext cx="64807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00463" y="1252064"/>
            <a:ext cx="595035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600" b="1" dirty="0" smtClean="0">
                <a:solidFill>
                  <a:schemeClr val="accent5"/>
                </a:solidFill>
              </a:rPr>
              <a:t>65%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94742" y="1249728"/>
            <a:ext cx="595035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600" b="1" dirty="0" smtClean="0">
                <a:solidFill>
                  <a:schemeClr val="accent5"/>
                </a:solidFill>
              </a:rPr>
              <a:t>65%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6</a:t>
            </a:fld>
            <a:endParaRPr lang="de-DE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  <p:sp>
        <p:nvSpPr>
          <p:cNvPr id="14" name="Textfeld 13"/>
          <p:cNvSpPr txBox="1"/>
          <p:nvPr/>
        </p:nvSpPr>
        <p:spPr>
          <a:xfrm>
            <a:off x="3186430" y="1251342"/>
            <a:ext cx="595035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600" b="1" dirty="0" smtClean="0">
                <a:solidFill>
                  <a:schemeClr val="accent5"/>
                </a:solidFill>
              </a:rPr>
              <a:t>54%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63688" y="1251342"/>
            <a:ext cx="595035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600" b="1" dirty="0" smtClean="0">
                <a:solidFill>
                  <a:schemeClr val="accent5"/>
                </a:solidFill>
              </a:rPr>
              <a:t>38%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17484" y="1251342"/>
            <a:ext cx="595035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sz="1600" b="1" dirty="0" smtClean="0">
                <a:solidFill>
                  <a:schemeClr val="accent5"/>
                </a:solidFill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6832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0824" y="188913"/>
            <a:ext cx="7417519" cy="790576"/>
          </a:xfrm>
        </p:spPr>
        <p:txBody>
          <a:bodyPr/>
          <a:lstStyle/>
          <a:p>
            <a:r>
              <a:rPr lang="de-DE" dirty="0" smtClean="0"/>
              <a:t>Langfristige Flächenrestriktion </a:t>
            </a:r>
            <a:r>
              <a:rPr lang="de-DE" dirty="0" err="1" smtClean="0"/>
              <a:t>Onshore</a:t>
            </a:r>
            <a:r>
              <a:rPr lang="de-DE" dirty="0" smtClean="0"/>
              <a:t> Wind</a:t>
            </a:r>
            <a:br>
              <a:rPr lang="de-DE" dirty="0" smtClean="0"/>
            </a:br>
            <a:r>
              <a:rPr lang="de-DE" dirty="0" smtClean="0"/>
              <a:t>Szenario A </a:t>
            </a:r>
            <a:r>
              <a:rPr lang="de-DE" sz="1600" dirty="0" smtClean="0"/>
              <a:t>(zusätzlicher Ausbau </a:t>
            </a:r>
            <a:r>
              <a:rPr lang="de-DE" sz="1600" dirty="0" err="1" smtClean="0"/>
              <a:t>Onshore</a:t>
            </a:r>
            <a:r>
              <a:rPr lang="de-DE" sz="1600" dirty="0" smtClean="0"/>
              <a:t> bei 17 GW Offshore)</a:t>
            </a:r>
            <a:endParaRPr lang="de-DE" sz="16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44475" y="1916832"/>
          <a:ext cx="8639175" cy="394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92894" y="1136985"/>
            <a:ext cx="8315097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dirty="0" smtClean="0"/>
              <a:t>Ausbau Wind </a:t>
            </a:r>
            <a:r>
              <a:rPr lang="de-DE" dirty="0" err="1"/>
              <a:t>O</a:t>
            </a:r>
            <a:r>
              <a:rPr lang="de-DE" dirty="0" err="1" smtClean="0"/>
              <a:t>nshore</a:t>
            </a:r>
            <a:r>
              <a:rPr lang="de-DE" dirty="0" smtClean="0"/>
              <a:t> bei 1.000 m Mindestabstand zu reiner Wohnbebauung,</a:t>
            </a:r>
          </a:p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dirty="0" smtClean="0"/>
              <a:t>Maximales Potenzial </a:t>
            </a:r>
            <a:r>
              <a:rPr lang="de-DE" dirty="0"/>
              <a:t>63,2 GW bei heutigem </a:t>
            </a:r>
            <a:r>
              <a:rPr lang="de-DE" dirty="0" smtClean="0"/>
              <a:t>Planungsstand* (UBA, März 2019)</a:t>
            </a:r>
          </a:p>
        </p:txBody>
      </p:sp>
      <p:sp>
        <p:nvSpPr>
          <p:cNvPr id="13" name="Pfeil nach rechts 12"/>
          <p:cNvSpPr/>
          <p:nvPr/>
        </p:nvSpPr>
        <p:spPr bwMode="auto">
          <a:xfrm rot="20813273">
            <a:off x="1650454" y="3619421"/>
            <a:ext cx="2484186" cy="148429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Ersatz von Anlagen auf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Repowering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-fähigen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Flächen &amp; Erschließung neuer RP-fähigen Flächen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4270618" y="2996952"/>
            <a:ext cx="4594046" cy="1161613"/>
          </a:xfrm>
          <a:prstGeom prst="rightArrow">
            <a:avLst>
              <a:gd name="adj1" fmla="val 50000"/>
              <a:gd name="adj2" fmla="val 46252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Nur noch Ersatz von Anlagen</a:t>
            </a:r>
            <a:b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</a:b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auf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Repowering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-fähigen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Flächen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6" name="Gerader Verbinder 15"/>
          <p:cNvCxnSpPr/>
          <p:nvPr/>
        </p:nvCxnSpPr>
        <p:spPr bwMode="auto">
          <a:xfrm flipH="1">
            <a:off x="899592" y="2956311"/>
            <a:ext cx="784887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Pfeil nach rechts 8"/>
          <p:cNvSpPr/>
          <p:nvPr/>
        </p:nvSpPr>
        <p:spPr bwMode="auto">
          <a:xfrm rot="20387427">
            <a:off x="1154275" y="2918802"/>
            <a:ext cx="2931157" cy="838007"/>
          </a:xfrm>
          <a:prstGeom prst="rightArrow">
            <a:avLst/>
          </a:prstGeom>
          <a:solidFill>
            <a:schemeClr val="accent3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Rückbau von Anlagen auf Nicht-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Repowering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-fähigen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Flächen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084168" y="5578220"/>
            <a:ext cx="720080" cy="2270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8364" y="5781449"/>
            <a:ext cx="8747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de-DE" sz="1000" dirty="0" smtClean="0"/>
              <a:t>* Maximales Potenzial auf Basis der ausgewiesenen Windflächen (Eignungs-, Vorrang- und Vorbehaltsflächen) gemäß derzeit bestehender</a:t>
            </a:r>
            <a:br>
              <a:rPr lang="de-DE" sz="1000" dirty="0" smtClean="0"/>
            </a:br>
            <a:r>
              <a:rPr lang="de-DE" sz="1000" dirty="0" smtClean="0"/>
              <a:t>Regionalpläne oder Flächenkulissen gemäß aktueller Planentwürfe. Abschätzungen oder Projektionen zu Flächenausweisungen auf Basis zukünftiger,</a:t>
            </a:r>
            <a:br>
              <a:rPr lang="de-DE" sz="1000" dirty="0" smtClean="0"/>
            </a:br>
            <a:r>
              <a:rPr lang="de-DE" sz="1000" dirty="0" smtClean="0"/>
              <a:t>heute noch unbekannter Regionalplanungen wurden nicht vorgenommen.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 smtClean="0"/>
              <a:t>Seite </a:t>
            </a:r>
            <a:fld id="{57282E12-AC30-4C30-91CF-1304F955FEAA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18.06.2019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918419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6"/>
          <a:stretch>
            <a:fillRect/>
          </a:stretch>
        </p:blipFill>
        <p:spPr bwMode="auto">
          <a:xfrm>
            <a:off x="0" y="-2786"/>
            <a:ext cx="9144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Freeform 3"/>
          <p:cNvSpPr>
            <a:spLocks noEditPoints="1"/>
          </p:cNvSpPr>
          <p:nvPr/>
        </p:nvSpPr>
        <p:spPr bwMode="auto">
          <a:xfrm>
            <a:off x="1257300" y="5400675"/>
            <a:ext cx="6627813" cy="620713"/>
          </a:xfrm>
          <a:custGeom>
            <a:avLst/>
            <a:gdLst>
              <a:gd name="T0" fmla="*/ 2147483647 w 6233"/>
              <a:gd name="T1" fmla="*/ 2147483647 h 583"/>
              <a:gd name="T2" fmla="*/ 2147483647 w 6233"/>
              <a:gd name="T3" fmla="*/ 2147483647 h 583"/>
              <a:gd name="T4" fmla="*/ 2147483647 w 6233"/>
              <a:gd name="T5" fmla="*/ 2147483647 h 583"/>
              <a:gd name="T6" fmla="*/ 2147483647 w 6233"/>
              <a:gd name="T7" fmla="*/ 2147483647 h 583"/>
              <a:gd name="T8" fmla="*/ 2147483647 w 6233"/>
              <a:gd name="T9" fmla="*/ 2147483647 h 583"/>
              <a:gd name="T10" fmla="*/ 2147483647 w 6233"/>
              <a:gd name="T11" fmla="*/ 2147483647 h 583"/>
              <a:gd name="T12" fmla="*/ 2147483647 w 6233"/>
              <a:gd name="T13" fmla="*/ 2147483647 h 583"/>
              <a:gd name="T14" fmla="*/ 2147483647 w 6233"/>
              <a:gd name="T15" fmla="*/ 2147483647 h 583"/>
              <a:gd name="T16" fmla="*/ 2147483647 w 6233"/>
              <a:gd name="T17" fmla="*/ 2147483647 h 583"/>
              <a:gd name="T18" fmla="*/ 2147483647 w 6233"/>
              <a:gd name="T19" fmla="*/ 2147483647 h 583"/>
              <a:gd name="T20" fmla="*/ 2147483647 w 6233"/>
              <a:gd name="T21" fmla="*/ 2147483647 h 583"/>
              <a:gd name="T22" fmla="*/ 2147483647 w 6233"/>
              <a:gd name="T23" fmla="*/ 2147483647 h 583"/>
              <a:gd name="T24" fmla="*/ 2147483647 w 6233"/>
              <a:gd name="T25" fmla="*/ 2147483647 h 583"/>
              <a:gd name="T26" fmla="*/ 2147483647 w 6233"/>
              <a:gd name="T27" fmla="*/ 2147483647 h 583"/>
              <a:gd name="T28" fmla="*/ 2147483647 w 6233"/>
              <a:gd name="T29" fmla="*/ 2147483647 h 583"/>
              <a:gd name="T30" fmla="*/ 2147483647 w 6233"/>
              <a:gd name="T31" fmla="*/ 2147483647 h 583"/>
              <a:gd name="T32" fmla="*/ 2147483647 w 6233"/>
              <a:gd name="T33" fmla="*/ 2147483647 h 583"/>
              <a:gd name="T34" fmla="*/ 2147483647 w 6233"/>
              <a:gd name="T35" fmla="*/ 2147483647 h 583"/>
              <a:gd name="T36" fmla="*/ 2147483647 w 6233"/>
              <a:gd name="T37" fmla="*/ 2147483647 h 583"/>
              <a:gd name="T38" fmla="*/ 2147483647 w 6233"/>
              <a:gd name="T39" fmla="*/ 2147483647 h 583"/>
              <a:gd name="T40" fmla="*/ 2147483647 w 6233"/>
              <a:gd name="T41" fmla="*/ 2147483647 h 583"/>
              <a:gd name="T42" fmla="*/ 2147483647 w 6233"/>
              <a:gd name="T43" fmla="*/ 2147483647 h 583"/>
              <a:gd name="T44" fmla="*/ 2147483647 w 6233"/>
              <a:gd name="T45" fmla="*/ 2147483647 h 583"/>
              <a:gd name="T46" fmla="*/ 2147483647 w 6233"/>
              <a:gd name="T47" fmla="*/ 2147483647 h 583"/>
              <a:gd name="T48" fmla="*/ 2147483647 w 6233"/>
              <a:gd name="T49" fmla="*/ 2147483647 h 583"/>
              <a:gd name="T50" fmla="*/ 2147483647 w 6233"/>
              <a:gd name="T51" fmla="*/ 2147483647 h 583"/>
              <a:gd name="T52" fmla="*/ 2147483647 w 6233"/>
              <a:gd name="T53" fmla="*/ 2147483647 h 583"/>
              <a:gd name="T54" fmla="*/ 2147483647 w 6233"/>
              <a:gd name="T55" fmla="*/ 2147483647 h 583"/>
              <a:gd name="T56" fmla="*/ 2147483647 w 6233"/>
              <a:gd name="T57" fmla="*/ 2147483647 h 583"/>
              <a:gd name="T58" fmla="*/ 2147483647 w 6233"/>
              <a:gd name="T59" fmla="*/ 2147483647 h 583"/>
              <a:gd name="T60" fmla="*/ 2147483647 w 6233"/>
              <a:gd name="T61" fmla="*/ 2147483647 h 583"/>
              <a:gd name="T62" fmla="*/ 2147483647 w 6233"/>
              <a:gd name="T63" fmla="*/ 2147483647 h 583"/>
              <a:gd name="T64" fmla="*/ 2147483647 w 6233"/>
              <a:gd name="T65" fmla="*/ 2147483647 h 583"/>
              <a:gd name="T66" fmla="*/ 2147483647 w 6233"/>
              <a:gd name="T67" fmla="*/ 2147483647 h 583"/>
              <a:gd name="T68" fmla="*/ 2147483647 w 6233"/>
              <a:gd name="T69" fmla="*/ 2147483647 h 583"/>
              <a:gd name="T70" fmla="*/ 2147483647 w 6233"/>
              <a:gd name="T71" fmla="*/ 2147483647 h 583"/>
              <a:gd name="T72" fmla="*/ 2147483647 w 6233"/>
              <a:gd name="T73" fmla="*/ 2147483647 h 583"/>
              <a:gd name="T74" fmla="*/ 2147483647 w 6233"/>
              <a:gd name="T75" fmla="*/ 2147483647 h 583"/>
              <a:gd name="T76" fmla="*/ 2147483647 w 6233"/>
              <a:gd name="T77" fmla="*/ 2147483647 h 583"/>
              <a:gd name="T78" fmla="*/ 2147483647 w 6233"/>
              <a:gd name="T79" fmla="*/ 2147483647 h 583"/>
              <a:gd name="T80" fmla="*/ 2147483647 w 6233"/>
              <a:gd name="T81" fmla="*/ 2147483647 h 583"/>
              <a:gd name="T82" fmla="*/ 2147483647 w 6233"/>
              <a:gd name="T83" fmla="*/ 2147483647 h 583"/>
              <a:gd name="T84" fmla="*/ 2147483647 w 6233"/>
              <a:gd name="T85" fmla="*/ 2147483647 h 583"/>
              <a:gd name="T86" fmla="*/ 2147483647 w 6233"/>
              <a:gd name="T87" fmla="*/ 2147483647 h 583"/>
              <a:gd name="T88" fmla="*/ 2147483647 w 6233"/>
              <a:gd name="T89" fmla="*/ 2147483647 h 583"/>
              <a:gd name="T90" fmla="*/ 2147483647 w 6233"/>
              <a:gd name="T91" fmla="*/ 2147483647 h 583"/>
              <a:gd name="T92" fmla="*/ 2147483647 w 6233"/>
              <a:gd name="T93" fmla="*/ 2147483647 h 583"/>
              <a:gd name="T94" fmla="*/ 2147483647 w 6233"/>
              <a:gd name="T95" fmla="*/ 2147483647 h 583"/>
              <a:gd name="T96" fmla="*/ 2147483647 w 6233"/>
              <a:gd name="T97" fmla="*/ 2147483647 h 583"/>
              <a:gd name="T98" fmla="*/ 2147483647 w 6233"/>
              <a:gd name="T99" fmla="*/ 2147483647 h 583"/>
              <a:gd name="T100" fmla="*/ 2147483647 w 6233"/>
              <a:gd name="T101" fmla="*/ 2147483647 h 583"/>
              <a:gd name="T102" fmla="*/ 2147483647 w 6233"/>
              <a:gd name="T103" fmla="*/ 2147483647 h 583"/>
              <a:gd name="T104" fmla="*/ 2147483647 w 6233"/>
              <a:gd name="T105" fmla="*/ 2147483647 h 583"/>
              <a:gd name="T106" fmla="*/ 2147483647 w 6233"/>
              <a:gd name="T107" fmla="*/ 2147483647 h 583"/>
              <a:gd name="T108" fmla="*/ 2147483647 w 6233"/>
              <a:gd name="T109" fmla="*/ 2147483647 h 583"/>
              <a:gd name="T110" fmla="*/ 2147483647 w 6233"/>
              <a:gd name="T111" fmla="*/ 2147483647 h 583"/>
              <a:gd name="T112" fmla="*/ 2147483647 w 6233"/>
              <a:gd name="T113" fmla="*/ 2147483647 h 5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33"/>
              <a:gd name="T172" fmla="*/ 0 h 583"/>
              <a:gd name="T173" fmla="*/ 6233 w 6233"/>
              <a:gd name="T174" fmla="*/ 583 h 5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33" h="583">
                <a:moveTo>
                  <a:pt x="261" y="453"/>
                </a:moveTo>
                <a:lnTo>
                  <a:pt x="261" y="382"/>
                </a:lnTo>
                <a:lnTo>
                  <a:pt x="83" y="382"/>
                </a:lnTo>
                <a:lnTo>
                  <a:pt x="83" y="276"/>
                </a:lnTo>
                <a:lnTo>
                  <a:pt x="227" y="276"/>
                </a:lnTo>
                <a:lnTo>
                  <a:pt x="227" y="207"/>
                </a:lnTo>
                <a:lnTo>
                  <a:pt x="83" y="207"/>
                </a:lnTo>
                <a:lnTo>
                  <a:pt x="83" y="116"/>
                </a:lnTo>
                <a:lnTo>
                  <a:pt x="248" y="116"/>
                </a:lnTo>
                <a:lnTo>
                  <a:pt x="255" y="45"/>
                </a:lnTo>
                <a:lnTo>
                  <a:pt x="0" y="45"/>
                </a:lnTo>
                <a:lnTo>
                  <a:pt x="0" y="453"/>
                </a:lnTo>
                <a:lnTo>
                  <a:pt x="261" y="453"/>
                </a:lnTo>
                <a:close/>
                <a:moveTo>
                  <a:pt x="591" y="453"/>
                </a:moveTo>
                <a:lnTo>
                  <a:pt x="591" y="246"/>
                </a:lnTo>
                <a:cubicBezTo>
                  <a:pt x="591" y="218"/>
                  <a:pt x="588" y="196"/>
                  <a:pt x="576" y="179"/>
                </a:cubicBezTo>
                <a:cubicBezTo>
                  <a:pt x="561" y="158"/>
                  <a:pt x="538" y="145"/>
                  <a:pt x="503" y="145"/>
                </a:cubicBezTo>
                <a:cubicBezTo>
                  <a:pt x="459" y="145"/>
                  <a:pt x="416" y="180"/>
                  <a:pt x="404" y="192"/>
                </a:cubicBezTo>
                <a:cubicBezTo>
                  <a:pt x="404" y="173"/>
                  <a:pt x="401" y="150"/>
                  <a:pt x="401" y="150"/>
                </a:cubicBezTo>
                <a:lnTo>
                  <a:pt x="323" y="150"/>
                </a:lnTo>
                <a:cubicBezTo>
                  <a:pt x="323" y="150"/>
                  <a:pt x="327" y="188"/>
                  <a:pt x="327" y="226"/>
                </a:cubicBezTo>
                <a:lnTo>
                  <a:pt x="327" y="453"/>
                </a:lnTo>
                <a:lnTo>
                  <a:pt x="408" y="453"/>
                </a:lnTo>
                <a:lnTo>
                  <a:pt x="408" y="248"/>
                </a:lnTo>
                <a:cubicBezTo>
                  <a:pt x="419" y="237"/>
                  <a:pt x="448" y="216"/>
                  <a:pt x="474" y="216"/>
                </a:cubicBezTo>
                <a:cubicBezTo>
                  <a:pt x="495" y="216"/>
                  <a:pt x="508" y="220"/>
                  <a:pt x="508" y="254"/>
                </a:cubicBezTo>
                <a:lnTo>
                  <a:pt x="508" y="453"/>
                </a:lnTo>
                <a:lnTo>
                  <a:pt x="591" y="453"/>
                </a:lnTo>
                <a:close/>
                <a:moveTo>
                  <a:pt x="922" y="295"/>
                </a:moveTo>
                <a:cubicBezTo>
                  <a:pt x="922" y="224"/>
                  <a:pt x="895" y="145"/>
                  <a:pt x="792" y="145"/>
                </a:cubicBezTo>
                <a:cubicBezTo>
                  <a:pt x="701" y="145"/>
                  <a:pt x="659" y="222"/>
                  <a:pt x="659" y="303"/>
                </a:cubicBezTo>
                <a:cubicBezTo>
                  <a:pt x="659" y="359"/>
                  <a:pt x="678" y="461"/>
                  <a:pt x="786" y="461"/>
                </a:cubicBezTo>
                <a:cubicBezTo>
                  <a:pt x="869" y="461"/>
                  <a:pt x="916" y="429"/>
                  <a:pt x="916" y="429"/>
                </a:cubicBezTo>
                <a:lnTo>
                  <a:pt x="914" y="367"/>
                </a:lnTo>
                <a:cubicBezTo>
                  <a:pt x="914" y="367"/>
                  <a:pt x="856" y="397"/>
                  <a:pt x="799" y="397"/>
                </a:cubicBezTo>
                <a:cubicBezTo>
                  <a:pt x="763" y="397"/>
                  <a:pt x="746" y="374"/>
                  <a:pt x="746" y="320"/>
                </a:cubicBezTo>
                <a:lnTo>
                  <a:pt x="922" y="320"/>
                </a:lnTo>
                <a:cubicBezTo>
                  <a:pt x="922" y="320"/>
                  <a:pt x="922" y="301"/>
                  <a:pt x="922" y="295"/>
                </a:cubicBezTo>
                <a:moveTo>
                  <a:pt x="841" y="273"/>
                </a:moveTo>
                <a:lnTo>
                  <a:pt x="746" y="273"/>
                </a:lnTo>
                <a:cubicBezTo>
                  <a:pt x="746" y="248"/>
                  <a:pt x="754" y="203"/>
                  <a:pt x="792" y="203"/>
                </a:cubicBezTo>
                <a:cubicBezTo>
                  <a:pt x="835" y="203"/>
                  <a:pt x="841" y="246"/>
                  <a:pt x="841" y="273"/>
                </a:cubicBezTo>
                <a:moveTo>
                  <a:pt x="1175" y="152"/>
                </a:moveTo>
                <a:cubicBezTo>
                  <a:pt x="1175" y="152"/>
                  <a:pt x="1169" y="147"/>
                  <a:pt x="1139" y="147"/>
                </a:cubicBezTo>
                <a:cubicBezTo>
                  <a:pt x="1115" y="147"/>
                  <a:pt x="1092" y="169"/>
                  <a:pt x="1079" y="182"/>
                </a:cubicBezTo>
                <a:cubicBezTo>
                  <a:pt x="1077" y="184"/>
                  <a:pt x="1075" y="186"/>
                  <a:pt x="1075" y="186"/>
                </a:cubicBezTo>
                <a:cubicBezTo>
                  <a:pt x="1075" y="173"/>
                  <a:pt x="1071" y="150"/>
                  <a:pt x="1071" y="150"/>
                </a:cubicBezTo>
                <a:lnTo>
                  <a:pt x="992" y="150"/>
                </a:lnTo>
                <a:cubicBezTo>
                  <a:pt x="992" y="150"/>
                  <a:pt x="996" y="188"/>
                  <a:pt x="996" y="226"/>
                </a:cubicBezTo>
                <a:lnTo>
                  <a:pt x="996" y="453"/>
                </a:lnTo>
                <a:lnTo>
                  <a:pt x="1077" y="453"/>
                </a:lnTo>
                <a:lnTo>
                  <a:pt x="1077" y="241"/>
                </a:lnTo>
                <a:cubicBezTo>
                  <a:pt x="1098" y="222"/>
                  <a:pt x="1116" y="212"/>
                  <a:pt x="1126" y="212"/>
                </a:cubicBezTo>
                <a:cubicBezTo>
                  <a:pt x="1149" y="212"/>
                  <a:pt x="1167" y="216"/>
                  <a:pt x="1167" y="216"/>
                </a:cubicBezTo>
                <a:lnTo>
                  <a:pt x="1175" y="152"/>
                </a:lnTo>
                <a:close/>
                <a:moveTo>
                  <a:pt x="1496" y="150"/>
                </a:moveTo>
                <a:lnTo>
                  <a:pt x="1419" y="150"/>
                </a:lnTo>
                <a:cubicBezTo>
                  <a:pt x="1419" y="150"/>
                  <a:pt x="1415" y="158"/>
                  <a:pt x="1415" y="169"/>
                </a:cubicBezTo>
                <a:cubicBezTo>
                  <a:pt x="1405" y="164"/>
                  <a:pt x="1377" y="145"/>
                  <a:pt x="1341" y="145"/>
                </a:cubicBezTo>
                <a:cubicBezTo>
                  <a:pt x="1256" y="145"/>
                  <a:pt x="1218" y="211"/>
                  <a:pt x="1218" y="301"/>
                </a:cubicBezTo>
                <a:cubicBezTo>
                  <a:pt x="1218" y="359"/>
                  <a:pt x="1237" y="455"/>
                  <a:pt x="1326" y="455"/>
                </a:cubicBezTo>
                <a:cubicBezTo>
                  <a:pt x="1371" y="455"/>
                  <a:pt x="1405" y="419"/>
                  <a:pt x="1411" y="412"/>
                </a:cubicBezTo>
                <a:cubicBezTo>
                  <a:pt x="1411" y="412"/>
                  <a:pt x="1409" y="431"/>
                  <a:pt x="1409" y="440"/>
                </a:cubicBezTo>
                <a:lnTo>
                  <a:pt x="1409" y="459"/>
                </a:lnTo>
                <a:cubicBezTo>
                  <a:pt x="1409" y="466"/>
                  <a:pt x="1409" y="476"/>
                  <a:pt x="1407" y="482"/>
                </a:cubicBezTo>
                <a:cubicBezTo>
                  <a:pt x="1402" y="500"/>
                  <a:pt x="1385" y="510"/>
                  <a:pt x="1351" y="510"/>
                </a:cubicBezTo>
                <a:cubicBezTo>
                  <a:pt x="1288" y="510"/>
                  <a:pt x="1235" y="487"/>
                  <a:pt x="1235" y="487"/>
                </a:cubicBezTo>
                <a:lnTo>
                  <a:pt x="1234" y="559"/>
                </a:lnTo>
                <a:cubicBezTo>
                  <a:pt x="1234" y="559"/>
                  <a:pt x="1279" y="583"/>
                  <a:pt x="1351" y="583"/>
                </a:cubicBezTo>
                <a:cubicBezTo>
                  <a:pt x="1426" y="583"/>
                  <a:pt x="1475" y="553"/>
                  <a:pt x="1489" y="497"/>
                </a:cubicBezTo>
                <a:cubicBezTo>
                  <a:pt x="1490" y="485"/>
                  <a:pt x="1492" y="463"/>
                  <a:pt x="1492" y="448"/>
                </a:cubicBezTo>
                <a:lnTo>
                  <a:pt x="1492" y="226"/>
                </a:lnTo>
                <a:cubicBezTo>
                  <a:pt x="1492" y="190"/>
                  <a:pt x="1496" y="150"/>
                  <a:pt x="1496" y="150"/>
                </a:cubicBezTo>
                <a:moveTo>
                  <a:pt x="1409" y="352"/>
                </a:moveTo>
                <a:cubicBezTo>
                  <a:pt x="1385" y="380"/>
                  <a:pt x="1362" y="386"/>
                  <a:pt x="1347" y="386"/>
                </a:cubicBezTo>
                <a:cubicBezTo>
                  <a:pt x="1309" y="386"/>
                  <a:pt x="1302" y="329"/>
                  <a:pt x="1302" y="301"/>
                </a:cubicBezTo>
                <a:cubicBezTo>
                  <a:pt x="1302" y="265"/>
                  <a:pt x="1305" y="211"/>
                  <a:pt x="1353" y="211"/>
                </a:cubicBezTo>
                <a:cubicBezTo>
                  <a:pt x="1370" y="211"/>
                  <a:pt x="1387" y="216"/>
                  <a:pt x="1409" y="227"/>
                </a:cubicBezTo>
                <a:lnTo>
                  <a:pt x="1409" y="352"/>
                </a:lnTo>
                <a:close/>
                <a:moveTo>
                  <a:pt x="1660" y="49"/>
                </a:moveTo>
                <a:cubicBezTo>
                  <a:pt x="1660" y="24"/>
                  <a:pt x="1642" y="0"/>
                  <a:pt x="1611" y="0"/>
                </a:cubicBezTo>
                <a:cubicBezTo>
                  <a:pt x="1579" y="0"/>
                  <a:pt x="1562" y="22"/>
                  <a:pt x="1562" y="49"/>
                </a:cubicBezTo>
                <a:cubicBezTo>
                  <a:pt x="1562" y="71"/>
                  <a:pt x="1579" y="96"/>
                  <a:pt x="1611" y="96"/>
                </a:cubicBezTo>
                <a:cubicBezTo>
                  <a:pt x="1642" y="96"/>
                  <a:pt x="1660" y="71"/>
                  <a:pt x="1660" y="49"/>
                </a:cubicBezTo>
                <a:moveTo>
                  <a:pt x="1651" y="453"/>
                </a:moveTo>
                <a:lnTo>
                  <a:pt x="1651" y="216"/>
                </a:lnTo>
                <a:cubicBezTo>
                  <a:pt x="1651" y="190"/>
                  <a:pt x="1645" y="150"/>
                  <a:pt x="1645" y="150"/>
                </a:cubicBezTo>
                <a:lnTo>
                  <a:pt x="1570" y="150"/>
                </a:lnTo>
                <a:lnTo>
                  <a:pt x="1570" y="453"/>
                </a:lnTo>
                <a:lnTo>
                  <a:pt x="1651" y="453"/>
                </a:lnTo>
                <a:close/>
                <a:moveTo>
                  <a:pt x="1982" y="295"/>
                </a:moveTo>
                <a:cubicBezTo>
                  <a:pt x="1982" y="224"/>
                  <a:pt x="1955" y="145"/>
                  <a:pt x="1853" y="145"/>
                </a:cubicBezTo>
                <a:cubicBezTo>
                  <a:pt x="1762" y="145"/>
                  <a:pt x="1721" y="222"/>
                  <a:pt x="1721" y="303"/>
                </a:cubicBezTo>
                <a:cubicBezTo>
                  <a:pt x="1721" y="359"/>
                  <a:pt x="1738" y="461"/>
                  <a:pt x="1847" y="461"/>
                </a:cubicBezTo>
                <a:cubicBezTo>
                  <a:pt x="1929" y="461"/>
                  <a:pt x="1978" y="429"/>
                  <a:pt x="1978" y="429"/>
                </a:cubicBezTo>
                <a:lnTo>
                  <a:pt x="1976" y="367"/>
                </a:lnTo>
                <a:cubicBezTo>
                  <a:pt x="1976" y="367"/>
                  <a:pt x="1917" y="397"/>
                  <a:pt x="1861" y="397"/>
                </a:cubicBezTo>
                <a:cubicBezTo>
                  <a:pt x="1825" y="397"/>
                  <a:pt x="1806" y="374"/>
                  <a:pt x="1806" y="320"/>
                </a:cubicBezTo>
                <a:lnTo>
                  <a:pt x="1982" y="320"/>
                </a:lnTo>
                <a:cubicBezTo>
                  <a:pt x="1982" y="320"/>
                  <a:pt x="1982" y="301"/>
                  <a:pt x="1982" y="295"/>
                </a:cubicBezTo>
                <a:moveTo>
                  <a:pt x="1900" y="273"/>
                </a:moveTo>
                <a:lnTo>
                  <a:pt x="1808" y="273"/>
                </a:lnTo>
                <a:cubicBezTo>
                  <a:pt x="1808" y="248"/>
                  <a:pt x="1813" y="203"/>
                  <a:pt x="1853" y="203"/>
                </a:cubicBezTo>
                <a:cubicBezTo>
                  <a:pt x="1895" y="203"/>
                  <a:pt x="1900" y="246"/>
                  <a:pt x="1900" y="273"/>
                </a:cubicBezTo>
                <a:moveTo>
                  <a:pt x="2146" y="414"/>
                </a:moveTo>
                <a:cubicBezTo>
                  <a:pt x="2146" y="393"/>
                  <a:pt x="2129" y="369"/>
                  <a:pt x="2097" y="369"/>
                </a:cubicBezTo>
                <a:cubicBezTo>
                  <a:pt x="2065" y="369"/>
                  <a:pt x="2046" y="391"/>
                  <a:pt x="2046" y="414"/>
                </a:cubicBezTo>
                <a:cubicBezTo>
                  <a:pt x="2046" y="438"/>
                  <a:pt x="2065" y="461"/>
                  <a:pt x="2097" y="461"/>
                </a:cubicBezTo>
                <a:cubicBezTo>
                  <a:pt x="2129" y="461"/>
                  <a:pt x="2146" y="436"/>
                  <a:pt x="2146" y="414"/>
                </a:cubicBezTo>
                <a:moveTo>
                  <a:pt x="2799" y="51"/>
                </a:moveTo>
                <a:lnTo>
                  <a:pt x="2714" y="45"/>
                </a:lnTo>
                <a:lnTo>
                  <a:pt x="2665" y="243"/>
                </a:lnTo>
                <a:cubicBezTo>
                  <a:pt x="2658" y="273"/>
                  <a:pt x="2648" y="331"/>
                  <a:pt x="2646" y="342"/>
                </a:cubicBezTo>
                <a:cubicBezTo>
                  <a:pt x="2645" y="331"/>
                  <a:pt x="2633" y="273"/>
                  <a:pt x="2628" y="243"/>
                </a:cubicBezTo>
                <a:lnTo>
                  <a:pt x="2582" y="45"/>
                </a:lnTo>
                <a:lnTo>
                  <a:pt x="2493" y="45"/>
                </a:lnTo>
                <a:lnTo>
                  <a:pt x="2448" y="243"/>
                </a:lnTo>
                <a:cubicBezTo>
                  <a:pt x="2441" y="273"/>
                  <a:pt x="2433" y="329"/>
                  <a:pt x="2431" y="340"/>
                </a:cubicBezTo>
                <a:cubicBezTo>
                  <a:pt x="2427" y="327"/>
                  <a:pt x="2418" y="273"/>
                  <a:pt x="2412" y="243"/>
                </a:cubicBezTo>
                <a:lnTo>
                  <a:pt x="2365" y="41"/>
                </a:lnTo>
                <a:lnTo>
                  <a:pt x="2276" y="45"/>
                </a:lnTo>
                <a:lnTo>
                  <a:pt x="2384" y="453"/>
                </a:lnTo>
                <a:lnTo>
                  <a:pt x="2473" y="453"/>
                </a:lnTo>
                <a:lnTo>
                  <a:pt x="2516" y="265"/>
                </a:lnTo>
                <a:cubicBezTo>
                  <a:pt x="2522" y="237"/>
                  <a:pt x="2537" y="160"/>
                  <a:pt x="2537" y="160"/>
                </a:cubicBezTo>
                <a:cubicBezTo>
                  <a:pt x="2537" y="160"/>
                  <a:pt x="2550" y="235"/>
                  <a:pt x="2558" y="265"/>
                </a:cubicBezTo>
                <a:lnTo>
                  <a:pt x="2597" y="453"/>
                </a:lnTo>
                <a:lnTo>
                  <a:pt x="2690" y="453"/>
                </a:lnTo>
                <a:lnTo>
                  <a:pt x="2799" y="51"/>
                </a:lnTo>
                <a:close/>
                <a:moveTo>
                  <a:pt x="3081" y="453"/>
                </a:moveTo>
                <a:cubicBezTo>
                  <a:pt x="3081" y="453"/>
                  <a:pt x="3077" y="425"/>
                  <a:pt x="3077" y="391"/>
                </a:cubicBezTo>
                <a:lnTo>
                  <a:pt x="3077" y="246"/>
                </a:lnTo>
                <a:cubicBezTo>
                  <a:pt x="3077" y="216"/>
                  <a:pt x="3073" y="192"/>
                  <a:pt x="3058" y="173"/>
                </a:cubicBezTo>
                <a:cubicBezTo>
                  <a:pt x="3043" y="156"/>
                  <a:pt x="3017" y="145"/>
                  <a:pt x="2979" y="145"/>
                </a:cubicBezTo>
                <a:cubicBezTo>
                  <a:pt x="2915" y="145"/>
                  <a:pt x="2852" y="171"/>
                  <a:pt x="2852" y="171"/>
                </a:cubicBezTo>
                <a:lnTo>
                  <a:pt x="2858" y="235"/>
                </a:lnTo>
                <a:cubicBezTo>
                  <a:pt x="2879" y="224"/>
                  <a:pt x="2920" y="207"/>
                  <a:pt x="2962" y="207"/>
                </a:cubicBezTo>
                <a:cubicBezTo>
                  <a:pt x="2986" y="207"/>
                  <a:pt x="2994" y="222"/>
                  <a:pt x="2994" y="244"/>
                </a:cubicBezTo>
                <a:lnTo>
                  <a:pt x="2994" y="275"/>
                </a:lnTo>
                <a:cubicBezTo>
                  <a:pt x="2956" y="275"/>
                  <a:pt x="2896" y="280"/>
                  <a:pt x="2862" y="307"/>
                </a:cubicBezTo>
                <a:cubicBezTo>
                  <a:pt x="2843" y="322"/>
                  <a:pt x="2832" y="340"/>
                  <a:pt x="2832" y="367"/>
                </a:cubicBezTo>
                <a:cubicBezTo>
                  <a:pt x="2832" y="406"/>
                  <a:pt x="2852" y="461"/>
                  <a:pt x="2918" y="461"/>
                </a:cubicBezTo>
                <a:cubicBezTo>
                  <a:pt x="2962" y="461"/>
                  <a:pt x="3000" y="425"/>
                  <a:pt x="3000" y="425"/>
                </a:cubicBezTo>
                <a:cubicBezTo>
                  <a:pt x="3000" y="436"/>
                  <a:pt x="3003" y="453"/>
                  <a:pt x="3003" y="453"/>
                </a:cubicBezTo>
                <a:lnTo>
                  <a:pt x="3081" y="453"/>
                </a:lnTo>
                <a:close/>
                <a:moveTo>
                  <a:pt x="2994" y="376"/>
                </a:moveTo>
                <a:cubicBezTo>
                  <a:pt x="2986" y="384"/>
                  <a:pt x="2964" y="399"/>
                  <a:pt x="2941" y="399"/>
                </a:cubicBezTo>
                <a:cubicBezTo>
                  <a:pt x="2920" y="399"/>
                  <a:pt x="2913" y="378"/>
                  <a:pt x="2913" y="363"/>
                </a:cubicBezTo>
                <a:cubicBezTo>
                  <a:pt x="2913" y="354"/>
                  <a:pt x="2917" y="346"/>
                  <a:pt x="2924" y="339"/>
                </a:cubicBezTo>
                <a:cubicBezTo>
                  <a:pt x="2943" y="322"/>
                  <a:pt x="2983" y="320"/>
                  <a:pt x="2994" y="320"/>
                </a:cubicBezTo>
                <a:lnTo>
                  <a:pt x="2994" y="376"/>
                </a:lnTo>
                <a:close/>
                <a:moveTo>
                  <a:pt x="3368" y="363"/>
                </a:moveTo>
                <a:cubicBezTo>
                  <a:pt x="3368" y="291"/>
                  <a:pt x="3300" y="278"/>
                  <a:pt x="3249" y="256"/>
                </a:cubicBezTo>
                <a:cubicBezTo>
                  <a:pt x="3238" y="250"/>
                  <a:pt x="3226" y="244"/>
                  <a:pt x="3226" y="233"/>
                </a:cubicBezTo>
                <a:cubicBezTo>
                  <a:pt x="3226" y="222"/>
                  <a:pt x="3234" y="209"/>
                  <a:pt x="3257" y="209"/>
                </a:cubicBezTo>
                <a:cubicBezTo>
                  <a:pt x="3296" y="209"/>
                  <a:pt x="3347" y="229"/>
                  <a:pt x="3347" y="229"/>
                </a:cubicBezTo>
                <a:lnTo>
                  <a:pt x="3351" y="162"/>
                </a:lnTo>
                <a:cubicBezTo>
                  <a:pt x="3351" y="162"/>
                  <a:pt x="3309" y="145"/>
                  <a:pt x="3260" y="145"/>
                </a:cubicBezTo>
                <a:cubicBezTo>
                  <a:pt x="3204" y="145"/>
                  <a:pt x="3149" y="177"/>
                  <a:pt x="3149" y="241"/>
                </a:cubicBezTo>
                <a:cubicBezTo>
                  <a:pt x="3149" y="307"/>
                  <a:pt x="3217" y="320"/>
                  <a:pt x="3264" y="340"/>
                </a:cubicBezTo>
                <a:cubicBezTo>
                  <a:pt x="3277" y="348"/>
                  <a:pt x="3289" y="354"/>
                  <a:pt x="3289" y="367"/>
                </a:cubicBezTo>
                <a:cubicBezTo>
                  <a:pt x="3289" y="384"/>
                  <a:pt x="3275" y="395"/>
                  <a:pt x="3257" y="395"/>
                </a:cubicBezTo>
                <a:cubicBezTo>
                  <a:pt x="3211" y="395"/>
                  <a:pt x="3149" y="365"/>
                  <a:pt x="3149" y="365"/>
                </a:cubicBezTo>
                <a:lnTo>
                  <a:pt x="3145" y="438"/>
                </a:lnTo>
                <a:cubicBezTo>
                  <a:pt x="3145" y="438"/>
                  <a:pt x="3198" y="461"/>
                  <a:pt x="3255" y="461"/>
                </a:cubicBezTo>
                <a:cubicBezTo>
                  <a:pt x="3313" y="461"/>
                  <a:pt x="3368" y="431"/>
                  <a:pt x="3368" y="363"/>
                </a:cubicBezTo>
                <a:moveTo>
                  <a:pt x="3644" y="363"/>
                </a:moveTo>
                <a:cubicBezTo>
                  <a:pt x="3644" y="291"/>
                  <a:pt x="3576" y="278"/>
                  <a:pt x="3525" y="256"/>
                </a:cubicBezTo>
                <a:cubicBezTo>
                  <a:pt x="3513" y="250"/>
                  <a:pt x="3502" y="244"/>
                  <a:pt x="3502" y="233"/>
                </a:cubicBezTo>
                <a:cubicBezTo>
                  <a:pt x="3502" y="222"/>
                  <a:pt x="3510" y="209"/>
                  <a:pt x="3532" y="209"/>
                </a:cubicBezTo>
                <a:cubicBezTo>
                  <a:pt x="3572" y="209"/>
                  <a:pt x="3621" y="229"/>
                  <a:pt x="3621" y="229"/>
                </a:cubicBezTo>
                <a:lnTo>
                  <a:pt x="3627" y="162"/>
                </a:lnTo>
                <a:cubicBezTo>
                  <a:pt x="3627" y="162"/>
                  <a:pt x="3585" y="145"/>
                  <a:pt x="3536" y="145"/>
                </a:cubicBezTo>
                <a:cubicBezTo>
                  <a:pt x="3478" y="145"/>
                  <a:pt x="3423" y="177"/>
                  <a:pt x="3423" y="241"/>
                </a:cubicBezTo>
                <a:cubicBezTo>
                  <a:pt x="3423" y="307"/>
                  <a:pt x="3493" y="320"/>
                  <a:pt x="3538" y="340"/>
                </a:cubicBezTo>
                <a:cubicBezTo>
                  <a:pt x="3553" y="348"/>
                  <a:pt x="3564" y="354"/>
                  <a:pt x="3564" y="367"/>
                </a:cubicBezTo>
                <a:cubicBezTo>
                  <a:pt x="3564" y="384"/>
                  <a:pt x="3551" y="395"/>
                  <a:pt x="3530" y="395"/>
                </a:cubicBezTo>
                <a:cubicBezTo>
                  <a:pt x="3485" y="395"/>
                  <a:pt x="3425" y="365"/>
                  <a:pt x="3425" y="365"/>
                </a:cubicBezTo>
                <a:lnTo>
                  <a:pt x="3421" y="438"/>
                </a:lnTo>
                <a:cubicBezTo>
                  <a:pt x="3421" y="438"/>
                  <a:pt x="3474" y="461"/>
                  <a:pt x="3529" y="461"/>
                </a:cubicBezTo>
                <a:cubicBezTo>
                  <a:pt x="3589" y="461"/>
                  <a:pt x="3644" y="431"/>
                  <a:pt x="3644" y="363"/>
                </a:cubicBezTo>
                <a:moveTo>
                  <a:pt x="3957" y="295"/>
                </a:moveTo>
                <a:cubicBezTo>
                  <a:pt x="3957" y="224"/>
                  <a:pt x="3931" y="145"/>
                  <a:pt x="3827" y="145"/>
                </a:cubicBezTo>
                <a:cubicBezTo>
                  <a:pt x="3736" y="145"/>
                  <a:pt x="3695" y="222"/>
                  <a:pt x="3695" y="303"/>
                </a:cubicBezTo>
                <a:cubicBezTo>
                  <a:pt x="3695" y="359"/>
                  <a:pt x="3714" y="461"/>
                  <a:pt x="3821" y="461"/>
                </a:cubicBezTo>
                <a:cubicBezTo>
                  <a:pt x="3904" y="461"/>
                  <a:pt x="3952" y="429"/>
                  <a:pt x="3952" y="429"/>
                </a:cubicBezTo>
                <a:lnTo>
                  <a:pt x="3950" y="367"/>
                </a:lnTo>
                <a:cubicBezTo>
                  <a:pt x="3950" y="367"/>
                  <a:pt x="3891" y="397"/>
                  <a:pt x="3835" y="397"/>
                </a:cubicBezTo>
                <a:cubicBezTo>
                  <a:pt x="3799" y="397"/>
                  <a:pt x="3782" y="374"/>
                  <a:pt x="3782" y="320"/>
                </a:cubicBezTo>
                <a:lnTo>
                  <a:pt x="3957" y="320"/>
                </a:lnTo>
                <a:cubicBezTo>
                  <a:pt x="3957" y="320"/>
                  <a:pt x="3957" y="301"/>
                  <a:pt x="3957" y="295"/>
                </a:cubicBezTo>
                <a:moveTo>
                  <a:pt x="3876" y="273"/>
                </a:moveTo>
                <a:lnTo>
                  <a:pt x="3782" y="273"/>
                </a:lnTo>
                <a:cubicBezTo>
                  <a:pt x="3782" y="248"/>
                  <a:pt x="3789" y="203"/>
                  <a:pt x="3827" y="203"/>
                </a:cubicBezTo>
                <a:cubicBezTo>
                  <a:pt x="3870" y="203"/>
                  <a:pt x="3876" y="246"/>
                  <a:pt x="3876" y="273"/>
                </a:cubicBezTo>
                <a:moveTo>
                  <a:pt x="4210" y="152"/>
                </a:moveTo>
                <a:cubicBezTo>
                  <a:pt x="4210" y="152"/>
                  <a:pt x="4205" y="147"/>
                  <a:pt x="4175" y="147"/>
                </a:cubicBezTo>
                <a:cubicBezTo>
                  <a:pt x="4150" y="147"/>
                  <a:pt x="4127" y="169"/>
                  <a:pt x="4114" y="182"/>
                </a:cubicBezTo>
                <a:cubicBezTo>
                  <a:pt x="4112" y="184"/>
                  <a:pt x="4110" y="186"/>
                  <a:pt x="4110" y="186"/>
                </a:cubicBezTo>
                <a:cubicBezTo>
                  <a:pt x="4110" y="173"/>
                  <a:pt x="4107" y="150"/>
                  <a:pt x="4107" y="150"/>
                </a:cubicBezTo>
                <a:lnTo>
                  <a:pt x="4027" y="150"/>
                </a:lnTo>
                <a:cubicBezTo>
                  <a:pt x="4027" y="150"/>
                  <a:pt x="4031" y="188"/>
                  <a:pt x="4031" y="226"/>
                </a:cubicBezTo>
                <a:lnTo>
                  <a:pt x="4031" y="453"/>
                </a:lnTo>
                <a:lnTo>
                  <a:pt x="4112" y="453"/>
                </a:lnTo>
                <a:lnTo>
                  <a:pt x="4112" y="241"/>
                </a:lnTo>
                <a:cubicBezTo>
                  <a:pt x="4133" y="222"/>
                  <a:pt x="4152" y="212"/>
                  <a:pt x="4161" y="212"/>
                </a:cubicBezTo>
                <a:cubicBezTo>
                  <a:pt x="4184" y="212"/>
                  <a:pt x="4203" y="216"/>
                  <a:pt x="4203" y="216"/>
                </a:cubicBezTo>
                <a:lnTo>
                  <a:pt x="4210" y="152"/>
                </a:lnTo>
                <a:close/>
                <a:moveTo>
                  <a:pt x="4288" y="414"/>
                </a:moveTo>
                <a:cubicBezTo>
                  <a:pt x="4288" y="393"/>
                  <a:pt x="4273" y="369"/>
                  <a:pt x="4241" y="369"/>
                </a:cubicBezTo>
                <a:cubicBezTo>
                  <a:pt x="4207" y="369"/>
                  <a:pt x="4190" y="391"/>
                  <a:pt x="4190" y="414"/>
                </a:cubicBezTo>
                <a:cubicBezTo>
                  <a:pt x="4190" y="438"/>
                  <a:pt x="4207" y="461"/>
                  <a:pt x="4241" y="461"/>
                </a:cubicBezTo>
                <a:cubicBezTo>
                  <a:pt x="4273" y="461"/>
                  <a:pt x="4288" y="436"/>
                  <a:pt x="4288" y="414"/>
                </a:cubicBezTo>
                <a:moveTo>
                  <a:pt x="4749" y="453"/>
                </a:moveTo>
                <a:lnTo>
                  <a:pt x="4749" y="378"/>
                </a:lnTo>
                <a:lnTo>
                  <a:pt x="4575" y="378"/>
                </a:lnTo>
                <a:lnTo>
                  <a:pt x="4575" y="45"/>
                </a:lnTo>
                <a:lnTo>
                  <a:pt x="4492" y="45"/>
                </a:lnTo>
                <a:lnTo>
                  <a:pt x="4492" y="453"/>
                </a:lnTo>
                <a:lnTo>
                  <a:pt x="4749" y="453"/>
                </a:lnTo>
                <a:close/>
                <a:moveTo>
                  <a:pt x="5057" y="295"/>
                </a:moveTo>
                <a:cubicBezTo>
                  <a:pt x="5057" y="224"/>
                  <a:pt x="5028" y="145"/>
                  <a:pt x="4926" y="145"/>
                </a:cubicBezTo>
                <a:cubicBezTo>
                  <a:pt x="4836" y="145"/>
                  <a:pt x="4794" y="222"/>
                  <a:pt x="4794" y="303"/>
                </a:cubicBezTo>
                <a:cubicBezTo>
                  <a:pt x="4794" y="359"/>
                  <a:pt x="4811" y="461"/>
                  <a:pt x="4921" y="461"/>
                </a:cubicBezTo>
                <a:cubicBezTo>
                  <a:pt x="5002" y="461"/>
                  <a:pt x="5051" y="429"/>
                  <a:pt x="5051" y="429"/>
                </a:cubicBezTo>
                <a:lnTo>
                  <a:pt x="5049" y="367"/>
                </a:lnTo>
                <a:cubicBezTo>
                  <a:pt x="5049" y="367"/>
                  <a:pt x="4991" y="397"/>
                  <a:pt x="4934" y="397"/>
                </a:cubicBezTo>
                <a:cubicBezTo>
                  <a:pt x="4898" y="397"/>
                  <a:pt x="4879" y="374"/>
                  <a:pt x="4879" y="320"/>
                </a:cubicBezTo>
                <a:lnTo>
                  <a:pt x="5055" y="320"/>
                </a:lnTo>
                <a:cubicBezTo>
                  <a:pt x="5055" y="320"/>
                  <a:pt x="5057" y="301"/>
                  <a:pt x="5057" y="295"/>
                </a:cubicBezTo>
                <a:moveTo>
                  <a:pt x="4975" y="273"/>
                </a:moveTo>
                <a:lnTo>
                  <a:pt x="4881" y="273"/>
                </a:lnTo>
                <a:cubicBezTo>
                  <a:pt x="4881" y="248"/>
                  <a:pt x="4889" y="203"/>
                  <a:pt x="4926" y="203"/>
                </a:cubicBezTo>
                <a:cubicBezTo>
                  <a:pt x="4968" y="203"/>
                  <a:pt x="4975" y="246"/>
                  <a:pt x="4975" y="273"/>
                </a:cubicBezTo>
                <a:moveTo>
                  <a:pt x="5406" y="301"/>
                </a:moveTo>
                <a:cubicBezTo>
                  <a:pt x="5406" y="239"/>
                  <a:pt x="5391" y="145"/>
                  <a:pt x="5293" y="145"/>
                </a:cubicBezTo>
                <a:cubicBezTo>
                  <a:pt x="5257" y="145"/>
                  <a:pt x="5219" y="171"/>
                  <a:pt x="5212" y="177"/>
                </a:cubicBezTo>
                <a:cubicBezTo>
                  <a:pt x="5212" y="177"/>
                  <a:pt x="5213" y="156"/>
                  <a:pt x="5213" y="145"/>
                </a:cubicBezTo>
                <a:lnTo>
                  <a:pt x="5213" y="9"/>
                </a:lnTo>
                <a:lnTo>
                  <a:pt x="5130" y="19"/>
                </a:lnTo>
                <a:lnTo>
                  <a:pt x="5130" y="389"/>
                </a:lnTo>
                <a:cubicBezTo>
                  <a:pt x="5130" y="419"/>
                  <a:pt x="5127" y="453"/>
                  <a:pt x="5127" y="453"/>
                </a:cubicBezTo>
                <a:lnTo>
                  <a:pt x="5206" y="453"/>
                </a:lnTo>
                <a:cubicBezTo>
                  <a:pt x="5208" y="446"/>
                  <a:pt x="5208" y="434"/>
                  <a:pt x="5208" y="431"/>
                </a:cubicBezTo>
                <a:cubicBezTo>
                  <a:pt x="5213" y="434"/>
                  <a:pt x="5249" y="461"/>
                  <a:pt x="5291" y="461"/>
                </a:cubicBezTo>
                <a:cubicBezTo>
                  <a:pt x="5365" y="461"/>
                  <a:pt x="5406" y="391"/>
                  <a:pt x="5406" y="301"/>
                </a:cubicBezTo>
                <a:moveTo>
                  <a:pt x="5323" y="301"/>
                </a:moveTo>
                <a:cubicBezTo>
                  <a:pt x="5323" y="371"/>
                  <a:pt x="5298" y="393"/>
                  <a:pt x="5274" y="393"/>
                </a:cubicBezTo>
                <a:cubicBezTo>
                  <a:pt x="5259" y="393"/>
                  <a:pt x="5236" y="389"/>
                  <a:pt x="5213" y="376"/>
                </a:cubicBezTo>
                <a:lnTo>
                  <a:pt x="5213" y="233"/>
                </a:lnTo>
                <a:cubicBezTo>
                  <a:pt x="5238" y="216"/>
                  <a:pt x="5259" y="211"/>
                  <a:pt x="5276" y="211"/>
                </a:cubicBezTo>
                <a:cubicBezTo>
                  <a:pt x="5317" y="211"/>
                  <a:pt x="5323" y="267"/>
                  <a:pt x="5323" y="301"/>
                </a:cubicBezTo>
                <a:moveTo>
                  <a:pt x="5727" y="295"/>
                </a:moveTo>
                <a:cubicBezTo>
                  <a:pt x="5727" y="224"/>
                  <a:pt x="5701" y="145"/>
                  <a:pt x="5599" y="145"/>
                </a:cubicBezTo>
                <a:cubicBezTo>
                  <a:pt x="5508" y="145"/>
                  <a:pt x="5467" y="222"/>
                  <a:pt x="5467" y="303"/>
                </a:cubicBezTo>
                <a:cubicBezTo>
                  <a:pt x="5467" y="359"/>
                  <a:pt x="5484" y="461"/>
                  <a:pt x="5593" y="461"/>
                </a:cubicBezTo>
                <a:cubicBezTo>
                  <a:pt x="5674" y="461"/>
                  <a:pt x="5723" y="429"/>
                  <a:pt x="5723" y="429"/>
                </a:cubicBezTo>
                <a:lnTo>
                  <a:pt x="5720" y="367"/>
                </a:lnTo>
                <a:cubicBezTo>
                  <a:pt x="5720" y="367"/>
                  <a:pt x="5661" y="397"/>
                  <a:pt x="5606" y="397"/>
                </a:cubicBezTo>
                <a:cubicBezTo>
                  <a:pt x="5570" y="397"/>
                  <a:pt x="5552" y="374"/>
                  <a:pt x="5552" y="320"/>
                </a:cubicBezTo>
                <a:lnTo>
                  <a:pt x="5727" y="320"/>
                </a:lnTo>
                <a:cubicBezTo>
                  <a:pt x="5727" y="320"/>
                  <a:pt x="5727" y="301"/>
                  <a:pt x="5727" y="295"/>
                </a:cubicBezTo>
                <a:moveTo>
                  <a:pt x="5646" y="273"/>
                </a:moveTo>
                <a:lnTo>
                  <a:pt x="5552" y="273"/>
                </a:lnTo>
                <a:cubicBezTo>
                  <a:pt x="5552" y="248"/>
                  <a:pt x="5559" y="203"/>
                  <a:pt x="5599" y="203"/>
                </a:cubicBezTo>
                <a:cubicBezTo>
                  <a:pt x="5640" y="203"/>
                  <a:pt x="5646" y="246"/>
                  <a:pt x="5646" y="273"/>
                </a:cubicBezTo>
                <a:moveTo>
                  <a:pt x="6067" y="453"/>
                </a:moveTo>
                <a:lnTo>
                  <a:pt x="6067" y="246"/>
                </a:lnTo>
                <a:cubicBezTo>
                  <a:pt x="6067" y="218"/>
                  <a:pt x="6062" y="196"/>
                  <a:pt x="6050" y="179"/>
                </a:cubicBezTo>
                <a:cubicBezTo>
                  <a:pt x="6037" y="158"/>
                  <a:pt x="6012" y="145"/>
                  <a:pt x="5977" y="145"/>
                </a:cubicBezTo>
                <a:cubicBezTo>
                  <a:pt x="5935" y="145"/>
                  <a:pt x="5890" y="180"/>
                  <a:pt x="5880" y="192"/>
                </a:cubicBezTo>
                <a:cubicBezTo>
                  <a:pt x="5880" y="173"/>
                  <a:pt x="5876" y="150"/>
                  <a:pt x="5876" y="150"/>
                </a:cubicBezTo>
                <a:lnTo>
                  <a:pt x="5797" y="150"/>
                </a:lnTo>
                <a:cubicBezTo>
                  <a:pt x="5797" y="150"/>
                  <a:pt x="5801" y="188"/>
                  <a:pt x="5801" y="226"/>
                </a:cubicBezTo>
                <a:lnTo>
                  <a:pt x="5801" y="453"/>
                </a:lnTo>
                <a:lnTo>
                  <a:pt x="5884" y="453"/>
                </a:lnTo>
                <a:lnTo>
                  <a:pt x="5884" y="248"/>
                </a:lnTo>
                <a:cubicBezTo>
                  <a:pt x="5895" y="237"/>
                  <a:pt x="5922" y="216"/>
                  <a:pt x="5948" y="216"/>
                </a:cubicBezTo>
                <a:cubicBezTo>
                  <a:pt x="5969" y="216"/>
                  <a:pt x="5984" y="220"/>
                  <a:pt x="5984" y="254"/>
                </a:cubicBezTo>
                <a:lnTo>
                  <a:pt x="5984" y="453"/>
                </a:lnTo>
                <a:lnTo>
                  <a:pt x="6067" y="453"/>
                </a:lnTo>
                <a:close/>
                <a:moveTo>
                  <a:pt x="6233" y="414"/>
                </a:moveTo>
                <a:cubicBezTo>
                  <a:pt x="6233" y="393"/>
                  <a:pt x="6218" y="369"/>
                  <a:pt x="6184" y="369"/>
                </a:cubicBezTo>
                <a:cubicBezTo>
                  <a:pt x="6152" y="369"/>
                  <a:pt x="6135" y="391"/>
                  <a:pt x="6135" y="414"/>
                </a:cubicBezTo>
                <a:cubicBezTo>
                  <a:pt x="6135" y="438"/>
                  <a:pt x="6152" y="461"/>
                  <a:pt x="6184" y="461"/>
                </a:cubicBezTo>
                <a:cubicBezTo>
                  <a:pt x="6218" y="461"/>
                  <a:pt x="6233" y="436"/>
                  <a:pt x="6233" y="414"/>
                </a:cubicBezTo>
              </a:path>
            </a:pathLst>
          </a:custGeom>
          <a:solidFill>
            <a:schemeClr val="accent2">
              <a:alpha val="1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1012" name="Group 4"/>
          <p:cNvGrpSpPr>
            <a:grpSpLocks/>
          </p:cNvGrpSpPr>
          <p:nvPr/>
        </p:nvGrpSpPr>
        <p:grpSpPr bwMode="auto">
          <a:xfrm>
            <a:off x="1257300" y="296863"/>
            <a:ext cx="7632700" cy="5724525"/>
            <a:chOff x="792" y="187"/>
            <a:chExt cx="4808" cy="3606"/>
          </a:xfrm>
        </p:grpSpPr>
        <p:grpSp>
          <p:nvGrpSpPr>
            <p:cNvPr id="171015" name="Group 5"/>
            <p:cNvGrpSpPr>
              <a:grpSpLocks/>
            </p:cNvGrpSpPr>
            <p:nvPr/>
          </p:nvGrpSpPr>
          <p:grpSpPr bwMode="auto">
            <a:xfrm>
              <a:off x="792" y="1620"/>
              <a:ext cx="4175" cy="1330"/>
              <a:chOff x="792" y="1620"/>
              <a:chExt cx="4175" cy="1330"/>
            </a:xfrm>
          </p:grpSpPr>
          <p:sp>
            <p:nvSpPr>
              <p:cNvPr id="171023" name="Freeform 6"/>
              <p:cNvSpPr>
                <a:spLocks/>
              </p:cNvSpPr>
              <p:nvPr/>
            </p:nvSpPr>
            <p:spPr bwMode="auto">
              <a:xfrm>
                <a:off x="3778" y="2034"/>
                <a:ext cx="1189" cy="916"/>
              </a:xfrm>
              <a:custGeom>
                <a:avLst/>
                <a:gdLst>
                  <a:gd name="T0" fmla="*/ 0 w 1775"/>
                  <a:gd name="T1" fmla="*/ 0 h 1367"/>
                  <a:gd name="T2" fmla="*/ 0 w 1775"/>
                  <a:gd name="T3" fmla="*/ 1 h 1367"/>
                  <a:gd name="T4" fmla="*/ 1 w 1775"/>
                  <a:gd name="T5" fmla="*/ 1 h 1367"/>
                  <a:gd name="T6" fmla="*/ 1 w 1775"/>
                  <a:gd name="T7" fmla="*/ 1 h 1367"/>
                  <a:gd name="T8" fmla="*/ 1 w 1775"/>
                  <a:gd name="T9" fmla="*/ 1 h 1367"/>
                  <a:gd name="T10" fmla="*/ 1 w 1775"/>
                  <a:gd name="T11" fmla="*/ 1 h 1367"/>
                  <a:gd name="T12" fmla="*/ 1 w 1775"/>
                  <a:gd name="T13" fmla="*/ 0 h 1367"/>
                  <a:gd name="T14" fmla="*/ 1 w 1775"/>
                  <a:gd name="T15" fmla="*/ 0 h 1367"/>
                  <a:gd name="T16" fmla="*/ 1 w 1775"/>
                  <a:gd name="T17" fmla="*/ 1 h 1367"/>
                  <a:gd name="T18" fmla="*/ 1 w 1775"/>
                  <a:gd name="T19" fmla="*/ 1 h 1367"/>
                  <a:gd name="T20" fmla="*/ 1 w 1775"/>
                  <a:gd name="T21" fmla="*/ 1 h 1367"/>
                  <a:gd name="T22" fmla="*/ 1 w 1775"/>
                  <a:gd name="T23" fmla="*/ 0 h 1367"/>
                  <a:gd name="T24" fmla="*/ 1 w 1775"/>
                  <a:gd name="T25" fmla="*/ 0 h 1367"/>
                  <a:gd name="T26" fmla="*/ 1 w 1775"/>
                  <a:gd name="T27" fmla="*/ 1 h 1367"/>
                  <a:gd name="T28" fmla="*/ 1 w 1775"/>
                  <a:gd name="T29" fmla="*/ 1 h 1367"/>
                  <a:gd name="T30" fmla="*/ 1 w 1775"/>
                  <a:gd name="T31" fmla="*/ 1 h 1367"/>
                  <a:gd name="T32" fmla="*/ 1 w 1775"/>
                  <a:gd name="T33" fmla="*/ 0 h 1367"/>
                  <a:gd name="T34" fmla="*/ 0 w 1775"/>
                  <a:gd name="T35" fmla="*/ 0 h 1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1367"/>
                  <a:gd name="T56" fmla="*/ 1775 w 1775"/>
                  <a:gd name="T57" fmla="*/ 1367 h 1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1367">
                    <a:moveTo>
                      <a:pt x="0" y="0"/>
                    </a:moveTo>
                    <a:lnTo>
                      <a:pt x="0" y="869"/>
                    </a:lnTo>
                    <a:cubicBezTo>
                      <a:pt x="0" y="1145"/>
                      <a:pt x="237" y="1367"/>
                      <a:pt x="523" y="1367"/>
                    </a:cubicBezTo>
                    <a:cubicBezTo>
                      <a:pt x="661" y="1367"/>
                      <a:pt x="820" y="1293"/>
                      <a:pt x="890" y="1204"/>
                    </a:cubicBezTo>
                    <a:cubicBezTo>
                      <a:pt x="956" y="1293"/>
                      <a:pt x="1115" y="1367"/>
                      <a:pt x="1253" y="1367"/>
                    </a:cubicBezTo>
                    <a:cubicBezTo>
                      <a:pt x="1541" y="1367"/>
                      <a:pt x="1775" y="1145"/>
                      <a:pt x="1775" y="869"/>
                    </a:cubicBezTo>
                    <a:lnTo>
                      <a:pt x="1775" y="0"/>
                    </a:lnTo>
                    <a:lnTo>
                      <a:pt x="1461" y="0"/>
                    </a:lnTo>
                    <a:lnTo>
                      <a:pt x="1461" y="877"/>
                    </a:lnTo>
                    <a:cubicBezTo>
                      <a:pt x="1461" y="985"/>
                      <a:pt x="1369" y="1076"/>
                      <a:pt x="1253" y="1076"/>
                    </a:cubicBezTo>
                    <a:cubicBezTo>
                      <a:pt x="1142" y="1076"/>
                      <a:pt x="1047" y="985"/>
                      <a:pt x="1047" y="877"/>
                    </a:cubicBezTo>
                    <a:lnTo>
                      <a:pt x="1047" y="0"/>
                    </a:lnTo>
                    <a:lnTo>
                      <a:pt x="733" y="0"/>
                    </a:lnTo>
                    <a:lnTo>
                      <a:pt x="733" y="877"/>
                    </a:lnTo>
                    <a:cubicBezTo>
                      <a:pt x="733" y="985"/>
                      <a:pt x="638" y="1076"/>
                      <a:pt x="523" y="1076"/>
                    </a:cubicBezTo>
                    <a:cubicBezTo>
                      <a:pt x="407" y="1076"/>
                      <a:pt x="315" y="985"/>
                      <a:pt x="315" y="877"/>
                    </a:cubicBez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4" name="Freeform 7"/>
              <p:cNvSpPr>
                <a:spLocks/>
              </p:cNvSpPr>
              <p:nvPr/>
            </p:nvSpPr>
            <p:spPr bwMode="auto">
              <a:xfrm>
                <a:off x="2779" y="2006"/>
                <a:ext cx="932" cy="933"/>
              </a:xfrm>
              <a:custGeom>
                <a:avLst/>
                <a:gdLst>
                  <a:gd name="T0" fmla="*/ 1 w 1391"/>
                  <a:gd name="T1" fmla="*/ 1 h 1392"/>
                  <a:gd name="T2" fmla="*/ 1 w 1391"/>
                  <a:gd name="T3" fmla="*/ 1 h 1392"/>
                  <a:gd name="T4" fmla="*/ 1 w 1391"/>
                  <a:gd name="T5" fmla="*/ 0 h 1392"/>
                  <a:gd name="T6" fmla="*/ 0 w 1391"/>
                  <a:gd name="T7" fmla="*/ 1 h 1392"/>
                  <a:gd name="T8" fmla="*/ 1 w 1391"/>
                  <a:gd name="T9" fmla="*/ 1 h 1392"/>
                  <a:gd name="T10" fmla="*/ 1 w 1391"/>
                  <a:gd name="T11" fmla="*/ 1 h 1392"/>
                  <a:gd name="T12" fmla="*/ 1 w 1391"/>
                  <a:gd name="T13" fmla="*/ 1 h 1392"/>
                  <a:gd name="T14" fmla="*/ 1 w 1391"/>
                  <a:gd name="T15" fmla="*/ 1 h 1392"/>
                  <a:gd name="T16" fmla="*/ 1 w 1391"/>
                  <a:gd name="T17" fmla="*/ 1 h 1392"/>
                  <a:gd name="T18" fmla="*/ 1 w 1391"/>
                  <a:gd name="T19" fmla="*/ 1 h 1392"/>
                  <a:gd name="T20" fmla="*/ 1 w 1391"/>
                  <a:gd name="T21" fmla="*/ 1 h 1392"/>
                  <a:gd name="T22" fmla="*/ 1 w 1391"/>
                  <a:gd name="T23" fmla="*/ 1 h 1392"/>
                  <a:gd name="T24" fmla="*/ 1 w 1391"/>
                  <a:gd name="T25" fmla="*/ 1 h 1392"/>
                  <a:gd name="T26" fmla="*/ 1 w 1391"/>
                  <a:gd name="T27" fmla="*/ 1 h 13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1"/>
                  <a:gd name="T43" fmla="*/ 0 h 1392"/>
                  <a:gd name="T44" fmla="*/ 1391 w 1391"/>
                  <a:gd name="T45" fmla="*/ 1392 h 13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1" h="1392">
                    <a:moveTo>
                      <a:pt x="1384" y="800"/>
                    </a:moveTo>
                    <a:cubicBezTo>
                      <a:pt x="1390" y="766"/>
                      <a:pt x="1391" y="732"/>
                      <a:pt x="1391" y="696"/>
                    </a:cubicBezTo>
                    <a:cubicBezTo>
                      <a:pt x="1391" y="312"/>
                      <a:pt x="1081" y="0"/>
                      <a:pt x="697" y="0"/>
                    </a:cubicBezTo>
                    <a:cubicBezTo>
                      <a:pt x="310" y="0"/>
                      <a:pt x="0" y="312"/>
                      <a:pt x="0" y="696"/>
                    </a:cubicBezTo>
                    <a:cubicBezTo>
                      <a:pt x="0" y="1082"/>
                      <a:pt x="310" y="1392"/>
                      <a:pt x="697" y="1392"/>
                    </a:cubicBezTo>
                    <a:cubicBezTo>
                      <a:pt x="992" y="1392"/>
                      <a:pt x="1244" y="1207"/>
                      <a:pt x="1344" y="948"/>
                    </a:cubicBezTo>
                    <a:lnTo>
                      <a:pt x="1017" y="948"/>
                    </a:lnTo>
                    <a:cubicBezTo>
                      <a:pt x="943" y="1044"/>
                      <a:pt x="827" y="1107"/>
                      <a:pt x="697" y="1107"/>
                    </a:cubicBezTo>
                    <a:cubicBezTo>
                      <a:pt x="469" y="1107"/>
                      <a:pt x="286" y="923"/>
                      <a:pt x="286" y="696"/>
                    </a:cubicBezTo>
                    <a:cubicBezTo>
                      <a:pt x="286" y="471"/>
                      <a:pt x="469" y="288"/>
                      <a:pt x="697" y="288"/>
                    </a:cubicBezTo>
                    <a:cubicBezTo>
                      <a:pt x="856" y="288"/>
                      <a:pt x="994" y="381"/>
                      <a:pt x="1062" y="515"/>
                    </a:cubicBezTo>
                    <a:lnTo>
                      <a:pt x="566" y="515"/>
                    </a:lnTo>
                    <a:lnTo>
                      <a:pt x="566" y="800"/>
                    </a:lnTo>
                    <a:lnTo>
                      <a:pt x="1384" y="80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5" name="Freeform 8"/>
              <p:cNvSpPr>
                <a:spLocks noEditPoints="1"/>
              </p:cNvSpPr>
              <p:nvPr/>
            </p:nvSpPr>
            <p:spPr bwMode="auto">
              <a:xfrm>
                <a:off x="1780" y="1620"/>
                <a:ext cx="932" cy="1330"/>
              </a:xfrm>
              <a:custGeom>
                <a:avLst/>
                <a:gdLst>
                  <a:gd name="T0" fmla="*/ 1 w 1392"/>
                  <a:gd name="T1" fmla="*/ 1 h 1984"/>
                  <a:gd name="T2" fmla="*/ 1 w 1392"/>
                  <a:gd name="T3" fmla="*/ 1 h 1984"/>
                  <a:gd name="T4" fmla="*/ 1 w 1392"/>
                  <a:gd name="T5" fmla="*/ 1 h 1984"/>
                  <a:gd name="T6" fmla="*/ 1 w 1392"/>
                  <a:gd name="T7" fmla="*/ 1 h 1984"/>
                  <a:gd name="T8" fmla="*/ 1 w 1392"/>
                  <a:gd name="T9" fmla="*/ 1 h 1984"/>
                  <a:gd name="T10" fmla="*/ 1 w 1392"/>
                  <a:gd name="T11" fmla="*/ 1 h 1984"/>
                  <a:gd name="T12" fmla="*/ 1 w 1392"/>
                  <a:gd name="T13" fmla="*/ 1 h 1984"/>
                  <a:gd name="T14" fmla="*/ 1 w 1392"/>
                  <a:gd name="T15" fmla="*/ 0 h 1984"/>
                  <a:gd name="T16" fmla="*/ 1 w 1392"/>
                  <a:gd name="T17" fmla="*/ 1 h 1984"/>
                  <a:gd name="T18" fmla="*/ 1 w 1392"/>
                  <a:gd name="T19" fmla="*/ 1 h 1984"/>
                  <a:gd name="T20" fmla="*/ 0 w 1392"/>
                  <a:gd name="T21" fmla="*/ 1 h 1984"/>
                  <a:gd name="T22" fmla="*/ 1 w 1392"/>
                  <a:gd name="T23" fmla="*/ 1 h 1984"/>
                  <a:gd name="T24" fmla="*/ 1 w 1392"/>
                  <a:gd name="T25" fmla="*/ 1 h 1984"/>
                  <a:gd name="T26" fmla="*/ 1 w 1392"/>
                  <a:gd name="T27" fmla="*/ 1 h 1984"/>
                  <a:gd name="T28" fmla="*/ 1 w 1392"/>
                  <a:gd name="T29" fmla="*/ 1 h 1984"/>
                  <a:gd name="T30" fmla="*/ 1 w 1392"/>
                  <a:gd name="T31" fmla="*/ 0 h 1984"/>
                  <a:gd name="T32" fmla="*/ 1 w 1392"/>
                  <a:gd name="T33" fmla="*/ 0 h 19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2"/>
                  <a:gd name="T52" fmla="*/ 0 h 1984"/>
                  <a:gd name="T53" fmla="*/ 1392 w 1392"/>
                  <a:gd name="T54" fmla="*/ 1984 h 19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2" h="1984">
                    <a:moveTo>
                      <a:pt x="785" y="1685"/>
                    </a:moveTo>
                    <a:cubicBezTo>
                      <a:pt x="756" y="1693"/>
                      <a:pt x="724" y="1699"/>
                      <a:pt x="690" y="1699"/>
                    </a:cubicBezTo>
                    <a:cubicBezTo>
                      <a:pt x="635" y="1699"/>
                      <a:pt x="583" y="1687"/>
                      <a:pt x="537" y="1665"/>
                    </a:cubicBezTo>
                    <a:cubicBezTo>
                      <a:pt x="388" y="1604"/>
                      <a:pt x="284" y="1457"/>
                      <a:pt x="284" y="1287"/>
                    </a:cubicBezTo>
                    <a:cubicBezTo>
                      <a:pt x="284" y="1060"/>
                      <a:pt x="467" y="877"/>
                      <a:pt x="694" y="877"/>
                    </a:cubicBezTo>
                    <a:cubicBezTo>
                      <a:pt x="921" y="877"/>
                      <a:pt x="1104" y="1060"/>
                      <a:pt x="1104" y="1287"/>
                    </a:cubicBezTo>
                    <a:cubicBezTo>
                      <a:pt x="1104" y="1481"/>
                      <a:pt x="968" y="1644"/>
                      <a:pt x="785" y="1685"/>
                    </a:cubicBezTo>
                    <a:close/>
                    <a:moveTo>
                      <a:pt x="1093" y="0"/>
                    </a:moveTo>
                    <a:lnTo>
                      <a:pt x="1093" y="739"/>
                    </a:lnTo>
                    <a:cubicBezTo>
                      <a:pt x="981" y="654"/>
                      <a:pt x="843" y="601"/>
                      <a:pt x="690" y="601"/>
                    </a:cubicBezTo>
                    <a:cubicBezTo>
                      <a:pt x="310" y="601"/>
                      <a:pt x="0" y="911"/>
                      <a:pt x="0" y="1292"/>
                    </a:cubicBezTo>
                    <a:cubicBezTo>
                      <a:pt x="0" y="1674"/>
                      <a:pt x="310" y="1984"/>
                      <a:pt x="690" y="1984"/>
                    </a:cubicBezTo>
                    <a:cubicBezTo>
                      <a:pt x="843" y="1984"/>
                      <a:pt x="981" y="1935"/>
                      <a:pt x="1093" y="1853"/>
                    </a:cubicBezTo>
                    <a:lnTo>
                      <a:pt x="1093" y="1969"/>
                    </a:lnTo>
                    <a:lnTo>
                      <a:pt x="1392" y="1969"/>
                    </a:lnTo>
                    <a:lnTo>
                      <a:pt x="1392" y="0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6" name="Freeform 9"/>
              <p:cNvSpPr>
                <a:spLocks noEditPoints="1"/>
              </p:cNvSpPr>
              <p:nvPr/>
            </p:nvSpPr>
            <p:spPr bwMode="auto">
              <a:xfrm>
                <a:off x="792" y="1620"/>
                <a:ext cx="932" cy="1330"/>
              </a:xfrm>
              <a:custGeom>
                <a:avLst/>
                <a:gdLst>
                  <a:gd name="T0" fmla="*/ 0 w 2783"/>
                  <a:gd name="T1" fmla="*/ 0 h 3967"/>
                  <a:gd name="T2" fmla="*/ 0 w 2783"/>
                  <a:gd name="T3" fmla="*/ 0 h 3967"/>
                  <a:gd name="T4" fmla="*/ 0 w 2783"/>
                  <a:gd name="T5" fmla="*/ 0 h 3967"/>
                  <a:gd name="T6" fmla="*/ 0 w 2783"/>
                  <a:gd name="T7" fmla="*/ 0 h 3967"/>
                  <a:gd name="T8" fmla="*/ 0 w 2783"/>
                  <a:gd name="T9" fmla="*/ 0 h 3967"/>
                  <a:gd name="T10" fmla="*/ 0 w 2783"/>
                  <a:gd name="T11" fmla="*/ 0 h 3967"/>
                  <a:gd name="T12" fmla="*/ 0 w 2783"/>
                  <a:gd name="T13" fmla="*/ 0 h 3967"/>
                  <a:gd name="T14" fmla="*/ 0 w 2783"/>
                  <a:gd name="T15" fmla="*/ 0 h 3967"/>
                  <a:gd name="T16" fmla="*/ 0 w 2783"/>
                  <a:gd name="T17" fmla="*/ 0 h 3967"/>
                  <a:gd name="T18" fmla="*/ 0 w 2783"/>
                  <a:gd name="T19" fmla="*/ 0 h 3967"/>
                  <a:gd name="T20" fmla="*/ 0 w 2783"/>
                  <a:gd name="T21" fmla="*/ 0 h 3967"/>
                  <a:gd name="T22" fmla="*/ 0 w 2783"/>
                  <a:gd name="T23" fmla="*/ 0 h 3967"/>
                  <a:gd name="T24" fmla="*/ 0 w 2783"/>
                  <a:gd name="T25" fmla="*/ 0 h 3967"/>
                  <a:gd name="T26" fmla="*/ 0 w 2783"/>
                  <a:gd name="T27" fmla="*/ 0 h 3967"/>
                  <a:gd name="T28" fmla="*/ 0 w 2783"/>
                  <a:gd name="T29" fmla="*/ 0 h 3967"/>
                  <a:gd name="T30" fmla="*/ 0 w 2783"/>
                  <a:gd name="T31" fmla="*/ 0 h 3967"/>
                  <a:gd name="T32" fmla="*/ 0 w 2783"/>
                  <a:gd name="T33" fmla="*/ 0 h 39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83"/>
                  <a:gd name="T52" fmla="*/ 0 h 3967"/>
                  <a:gd name="T53" fmla="*/ 2783 w 2783"/>
                  <a:gd name="T54" fmla="*/ 3967 h 39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83" h="3967">
                    <a:moveTo>
                      <a:pt x="1709" y="3329"/>
                    </a:moveTo>
                    <a:cubicBezTo>
                      <a:pt x="1615" y="3374"/>
                      <a:pt x="1512" y="3397"/>
                      <a:pt x="1399" y="3397"/>
                    </a:cubicBezTo>
                    <a:cubicBezTo>
                      <a:pt x="1335" y="3397"/>
                      <a:pt x="1270" y="3385"/>
                      <a:pt x="1210" y="3370"/>
                    </a:cubicBezTo>
                    <a:cubicBezTo>
                      <a:pt x="847" y="3287"/>
                      <a:pt x="575" y="2962"/>
                      <a:pt x="575" y="2573"/>
                    </a:cubicBezTo>
                    <a:cubicBezTo>
                      <a:pt x="575" y="2120"/>
                      <a:pt x="941" y="1753"/>
                      <a:pt x="1395" y="1753"/>
                    </a:cubicBezTo>
                    <a:cubicBezTo>
                      <a:pt x="1849" y="1753"/>
                      <a:pt x="2216" y="2120"/>
                      <a:pt x="2216" y="2573"/>
                    </a:cubicBezTo>
                    <a:cubicBezTo>
                      <a:pt x="2216" y="2913"/>
                      <a:pt x="2008" y="3208"/>
                      <a:pt x="1709" y="3329"/>
                    </a:cubicBezTo>
                    <a:close/>
                    <a:moveTo>
                      <a:pt x="1399" y="1202"/>
                    </a:moveTo>
                    <a:cubicBezTo>
                      <a:pt x="1093" y="1202"/>
                      <a:pt x="820" y="1308"/>
                      <a:pt x="597" y="1478"/>
                    </a:cubicBezTo>
                    <a:lnTo>
                      <a:pt x="597" y="0"/>
                    </a:lnTo>
                    <a:lnTo>
                      <a:pt x="0" y="0"/>
                    </a:lnTo>
                    <a:lnTo>
                      <a:pt x="0" y="3937"/>
                    </a:lnTo>
                    <a:lnTo>
                      <a:pt x="597" y="3937"/>
                    </a:lnTo>
                    <a:lnTo>
                      <a:pt x="597" y="3706"/>
                    </a:lnTo>
                    <a:cubicBezTo>
                      <a:pt x="820" y="3869"/>
                      <a:pt x="1093" y="3967"/>
                      <a:pt x="1399" y="3967"/>
                    </a:cubicBezTo>
                    <a:cubicBezTo>
                      <a:pt x="2163" y="3967"/>
                      <a:pt x="2783" y="3348"/>
                      <a:pt x="2783" y="2584"/>
                    </a:cubicBezTo>
                    <a:cubicBezTo>
                      <a:pt x="2783" y="1821"/>
                      <a:pt x="2163" y="1202"/>
                      <a:pt x="1399" y="1202"/>
                    </a:cubicBez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7" name="Freeform 10"/>
              <p:cNvSpPr>
                <a:spLocks/>
              </p:cNvSpPr>
              <p:nvPr/>
            </p:nvSpPr>
            <p:spPr bwMode="auto">
              <a:xfrm>
                <a:off x="3778" y="2034"/>
                <a:ext cx="1189" cy="916"/>
              </a:xfrm>
              <a:custGeom>
                <a:avLst/>
                <a:gdLst>
                  <a:gd name="T0" fmla="*/ 0 w 1775"/>
                  <a:gd name="T1" fmla="*/ 0 h 1367"/>
                  <a:gd name="T2" fmla="*/ 0 w 1775"/>
                  <a:gd name="T3" fmla="*/ 1 h 1367"/>
                  <a:gd name="T4" fmla="*/ 1 w 1775"/>
                  <a:gd name="T5" fmla="*/ 1 h 1367"/>
                  <a:gd name="T6" fmla="*/ 1 w 1775"/>
                  <a:gd name="T7" fmla="*/ 1 h 1367"/>
                  <a:gd name="T8" fmla="*/ 1 w 1775"/>
                  <a:gd name="T9" fmla="*/ 1 h 1367"/>
                  <a:gd name="T10" fmla="*/ 1 w 1775"/>
                  <a:gd name="T11" fmla="*/ 1 h 1367"/>
                  <a:gd name="T12" fmla="*/ 1 w 1775"/>
                  <a:gd name="T13" fmla="*/ 0 h 1367"/>
                  <a:gd name="T14" fmla="*/ 1 w 1775"/>
                  <a:gd name="T15" fmla="*/ 0 h 1367"/>
                  <a:gd name="T16" fmla="*/ 1 w 1775"/>
                  <a:gd name="T17" fmla="*/ 1 h 1367"/>
                  <a:gd name="T18" fmla="*/ 1 w 1775"/>
                  <a:gd name="T19" fmla="*/ 1 h 1367"/>
                  <a:gd name="T20" fmla="*/ 1 w 1775"/>
                  <a:gd name="T21" fmla="*/ 1 h 1367"/>
                  <a:gd name="T22" fmla="*/ 1 w 1775"/>
                  <a:gd name="T23" fmla="*/ 0 h 1367"/>
                  <a:gd name="T24" fmla="*/ 1 w 1775"/>
                  <a:gd name="T25" fmla="*/ 0 h 1367"/>
                  <a:gd name="T26" fmla="*/ 1 w 1775"/>
                  <a:gd name="T27" fmla="*/ 1 h 1367"/>
                  <a:gd name="T28" fmla="*/ 1 w 1775"/>
                  <a:gd name="T29" fmla="*/ 1 h 1367"/>
                  <a:gd name="T30" fmla="*/ 1 w 1775"/>
                  <a:gd name="T31" fmla="*/ 1 h 1367"/>
                  <a:gd name="T32" fmla="*/ 1 w 1775"/>
                  <a:gd name="T33" fmla="*/ 0 h 1367"/>
                  <a:gd name="T34" fmla="*/ 0 w 1775"/>
                  <a:gd name="T35" fmla="*/ 0 h 1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1367"/>
                  <a:gd name="T56" fmla="*/ 1775 w 1775"/>
                  <a:gd name="T57" fmla="*/ 1367 h 1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1367">
                    <a:moveTo>
                      <a:pt x="0" y="0"/>
                    </a:moveTo>
                    <a:lnTo>
                      <a:pt x="0" y="869"/>
                    </a:lnTo>
                    <a:cubicBezTo>
                      <a:pt x="0" y="1145"/>
                      <a:pt x="237" y="1367"/>
                      <a:pt x="523" y="1367"/>
                    </a:cubicBezTo>
                    <a:cubicBezTo>
                      <a:pt x="661" y="1367"/>
                      <a:pt x="820" y="1293"/>
                      <a:pt x="890" y="1204"/>
                    </a:cubicBezTo>
                    <a:cubicBezTo>
                      <a:pt x="956" y="1293"/>
                      <a:pt x="1115" y="1367"/>
                      <a:pt x="1253" y="1367"/>
                    </a:cubicBezTo>
                    <a:cubicBezTo>
                      <a:pt x="1541" y="1367"/>
                      <a:pt x="1775" y="1145"/>
                      <a:pt x="1775" y="869"/>
                    </a:cubicBezTo>
                    <a:lnTo>
                      <a:pt x="1775" y="0"/>
                    </a:lnTo>
                    <a:lnTo>
                      <a:pt x="1461" y="0"/>
                    </a:lnTo>
                    <a:lnTo>
                      <a:pt x="1461" y="877"/>
                    </a:lnTo>
                    <a:cubicBezTo>
                      <a:pt x="1461" y="985"/>
                      <a:pt x="1369" y="1076"/>
                      <a:pt x="1253" y="1076"/>
                    </a:cubicBezTo>
                    <a:cubicBezTo>
                      <a:pt x="1142" y="1076"/>
                      <a:pt x="1047" y="985"/>
                      <a:pt x="1047" y="877"/>
                    </a:cubicBezTo>
                    <a:lnTo>
                      <a:pt x="1047" y="0"/>
                    </a:lnTo>
                    <a:lnTo>
                      <a:pt x="733" y="0"/>
                    </a:lnTo>
                    <a:lnTo>
                      <a:pt x="733" y="877"/>
                    </a:lnTo>
                    <a:cubicBezTo>
                      <a:pt x="733" y="985"/>
                      <a:pt x="638" y="1076"/>
                      <a:pt x="523" y="1076"/>
                    </a:cubicBezTo>
                    <a:cubicBezTo>
                      <a:pt x="407" y="1076"/>
                      <a:pt x="315" y="985"/>
                      <a:pt x="315" y="877"/>
                    </a:cubicBez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8" name="Freeform 11"/>
              <p:cNvSpPr>
                <a:spLocks/>
              </p:cNvSpPr>
              <p:nvPr/>
            </p:nvSpPr>
            <p:spPr bwMode="auto">
              <a:xfrm>
                <a:off x="2779" y="2006"/>
                <a:ext cx="932" cy="933"/>
              </a:xfrm>
              <a:custGeom>
                <a:avLst/>
                <a:gdLst>
                  <a:gd name="T0" fmla="*/ 1 w 1391"/>
                  <a:gd name="T1" fmla="*/ 1 h 1392"/>
                  <a:gd name="T2" fmla="*/ 1 w 1391"/>
                  <a:gd name="T3" fmla="*/ 1 h 1392"/>
                  <a:gd name="T4" fmla="*/ 1 w 1391"/>
                  <a:gd name="T5" fmla="*/ 0 h 1392"/>
                  <a:gd name="T6" fmla="*/ 0 w 1391"/>
                  <a:gd name="T7" fmla="*/ 1 h 1392"/>
                  <a:gd name="T8" fmla="*/ 1 w 1391"/>
                  <a:gd name="T9" fmla="*/ 1 h 1392"/>
                  <a:gd name="T10" fmla="*/ 1 w 1391"/>
                  <a:gd name="T11" fmla="*/ 1 h 1392"/>
                  <a:gd name="T12" fmla="*/ 1 w 1391"/>
                  <a:gd name="T13" fmla="*/ 1 h 1392"/>
                  <a:gd name="T14" fmla="*/ 1 w 1391"/>
                  <a:gd name="T15" fmla="*/ 1 h 1392"/>
                  <a:gd name="T16" fmla="*/ 1 w 1391"/>
                  <a:gd name="T17" fmla="*/ 1 h 1392"/>
                  <a:gd name="T18" fmla="*/ 1 w 1391"/>
                  <a:gd name="T19" fmla="*/ 1 h 1392"/>
                  <a:gd name="T20" fmla="*/ 1 w 1391"/>
                  <a:gd name="T21" fmla="*/ 1 h 1392"/>
                  <a:gd name="T22" fmla="*/ 1 w 1391"/>
                  <a:gd name="T23" fmla="*/ 1 h 1392"/>
                  <a:gd name="T24" fmla="*/ 1 w 1391"/>
                  <a:gd name="T25" fmla="*/ 1 h 1392"/>
                  <a:gd name="T26" fmla="*/ 1 w 1391"/>
                  <a:gd name="T27" fmla="*/ 1 h 13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1"/>
                  <a:gd name="T43" fmla="*/ 0 h 1392"/>
                  <a:gd name="T44" fmla="*/ 1391 w 1391"/>
                  <a:gd name="T45" fmla="*/ 1392 h 13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1" h="1392">
                    <a:moveTo>
                      <a:pt x="1384" y="800"/>
                    </a:moveTo>
                    <a:cubicBezTo>
                      <a:pt x="1390" y="766"/>
                      <a:pt x="1391" y="732"/>
                      <a:pt x="1391" y="696"/>
                    </a:cubicBezTo>
                    <a:cubicBezTo>
                      <a:pt x="1391" y="312"/>
                      <a:pt x="1081" y="0"/>
                      <a:pt x="697" y="0"/>
                    </a:cubicBezTo>
                    <a:cubicBezTo>
                      <a:pt x="310" y="0"/>
                      <a:pt x="0" y="312"/>
                      <a:pt x="0" y="696"/>
                    </a:cubicBezTo>
                    <a:cubicBezTo>
                      <a:pt x="0" y="1082"/>
                      <a:pt x="310" y="1392"/>
                      <a:pt x="697" y="1392"/>
                    </a:cubicBezTo>
                    <a:cubicBezTo>
                      <a:pt x="992" y="1392"/>
                      <a:pt x="1244" y="1207"/>
                      <a:pt x="1344" y="948"/>
                    </a:cubicBezTo>
                    <a:lnTo>
                      <a:pt x="1017" y="948"/>
                    </a:lnTo>
                    <a:cubicBezTo>
                      <a:pt x="943" y="1044"/>
                      <a:pt x="827" y="1107"/>
                      <a:pt x="697" y="1107"/>
                    </a:cubicBezTo>
                    <a:cubicBezTo>
                      <a:pt x="469" y="1107"/>
                      <a:pt x="286" y="923"/>
                      <a:pt x="286" y="696"/>
                    </a:cubicBezTo>
                    <a:cubicBezTo>
                      <a:pt x="286" y="471"/>
                      <a:pt x="469" y="288"/>
                      <a:pt x="697" y="288"/>
                    </a:cubicBezTo>
                    <a:cubicBezTo>
                      <a:pt x="856" y="288"/>
                      <a:pt x="994" y="381"/>
                      <a:pt x="1062" y="515"/>
                    </a:cubicBezTo>
                    <a:lnTo>
                      <a:pt x="566" y="515"/>
                    </a:lnTo>
                    <a:lnTo>
                      <a:pt x="566" y="800"/>
                    </a:lnTo>
                    <a:lnTo>
                      <a:pt x="1384" y="80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9" name="Freeform 12"/>
              <p:cNvSpPr>
                <a:spLocks noEditPoints="1"/>
              </p:cNvSpPr>
              <p:nvPr/>
            </p:nvSpPr>
            <p:spPr bwMode="auto">
              <a:xfrm>
                <a:off x="1780" y="1620"/>
                <a:ext cx="932" cy="1330"/>
              </a:xfrm>
              <a:custGeom>
                <a:avLst/>
                <a:gdLst>
                  <a:gd name="T0" fmla="*/ 1 w 1392"/>
                  <a:gd name="T1" fmla="*/ 1 h 1984"/>
                  <a:gd name="T2" fmla="*/ 1 w 1392"/>
                  <a:gd name="T3" fmla="*/ 1 h 1984"/>
                  <a:gd name="T4" fmla="*/ 1 w 1392"/>
                  <a:gd name="T5" fmla="*/ 1 h 1984"/>
                  <a:gd name="T6" fmla="*/ 1 w 1392"/>
                  <a:gd name="T7" fmla="*/ 1 h 1984"/>
                  <a:gd name="T8" fmla="*/ 1 w 1392"/>
                  <a:gd name="T9" fmla="*/ 1 h 1984"/>
                  <a:gd name="T10" fmla="*/ 1 w 1392"/>
                  <a:gd name="T11" fmla="*/ 1 h 1984"/>
                  <a:gd name="T12" fmla="*/ 1 w 1392"/>
                  <a:gd name="T13" fmla="*/ 1 h 1984"/>
                  <a:gd name="T14" fmla="*/ 1 w 1392"/>
                  <a:gd name="T15" fmla="*/ 0 h 1984"/>
                  <a:gd name="T16" fmla="*/ 1 w 1392"/>
                  <a:gd name="T17" fmla="*/ 1 h 1984"/>
                  <a:gd name="T18" fmla="*/ 1 w 1392"/>
                  <a:gd name="T19" fmla="*/ 1 h 1984"/>
                  <a:gd name="T20" fmla="*/ 0 w 1392"/>
                  <a:gd name="T21" fmla="*/ 1 h 1984"/>
                  <a:gd name="T22" fmla="*/ 1 w 1392"/>
                  <a:gd name="T23" fmla="*/ 1 h 1984"/>
                  <a:gd name="T24" fmla="*/ 1 w 1392"/>
                  <a:gd name="T25" fmla="*/ 1 h 1984"/>
                  <a:gd name="T26" fmla="*/ 1 w 1392"/>
                  <a:gd name="T27" fmla="*/ 1 h 1984"/>
                  <a:gd name="T28" fmla="*/ 1 w 1392"/>
                  <a:gd name="T29" fmla="*/ 1 h 1984"/>
                  <a:gd name="T30" fmla="*/ 1 w 1392"/>
                  <a:gd name="T31" fmla="*/ 0 h 1984"/>
                  <a:gd name="T32" fmla="*/ 1 w 1392"/>
                  <a:gd name="T33" fmla="*/ 0 h 19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2"/>
                  <a:gd name="T52" fmla="*/ 0 h 1984"/>
                  <a:gd name="T53" fmla="*/ 1392 w 1392"/>
                  <a:gd name="T54" fmla="*/ 1984 h 19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2" h="1984">
                    <a:moveTo>
                      <a:pt x="785" y="1685"/>
                    </a:moveTo>
                    <a:cubicBezTo>
                      <a:pt x="756" y="1693"/>
                      <a:pt x="724" y="1699"/>
                      <a:pt x="690" y="1699"/>
                    </a:cubicBezTo>
                    <a:cubicBezTo>
                      <a:pt x="635" y="1699"/>
                      <a:pt x="583" y="1687"/>
                      <a:pt x="537" y="1665"/>
                    </a:cubicBezTo>
                    <a:cubicBezTo>
                      <a:pt x="388" y="1604"/>
                      <a:pt x="284" y="1457"/>
                      <a:pt x="284" y="1287"/>
                    </a:cubicBezTo>
                    <a:cubicBezTo>
                      <a:pt x="284" y="1060"/>
                      <a:pt x="467" y="877"/>
                      <a:pt x="694" y="877"/>
                    </a:cubicBezTo>
                    <a:cubicBezTo>
                      <a:pt x="921" y="877"/>
                      <a:pt x="1104" y="1060"/>
                      <a:pt x="1104" y="1287"/>
                    </a:cubicBezTo>
                    <a:cubicBezTo>
                      <a:pt x="1104" y="1481"/>
                      <a:pt x="968" y="1644"/>
                      <a:pt x="785" y="1685"/>
                    </a:cubicBezTo>
                    <a:close/>
                    <a:moveTo>
                      <a:pt x="1093" y="0"/>
                    </a:moveTo>
                    <a:lnTo>
                      <a:pt x="1093" y="739"/>
                    </a:lnTo>
                    <a:cubicBezTo>
                      <a:pt x="981" y="654"/>
                      <a:pt x="843" y="601"/>
                      <a:pt x="690" y="601"/>
                    </a:cubicBezTo>
                    <a:cubicBezTo>
                      <a:pt x="310" y="601"/>
                      <a:pt x="0" y="911"/>
                      <a:pt x="0" y="1292"/>
                    </a:cubicBezTo>
                    <a:cubicBezTo>
                      <a:pt x="0" y="1674"/>
                      <a:pt x="310" y="1984"/>
                      <a:pt x="690" y="1984"/>
                    </a:cubicBezTo>
                    <a:cubicBezTo>
                      <a:pt x="843" y="1984"/>
                      <a:pt x="981" y="1935"/>
                      <a:pt x="1093" y="1853"/>
                    </a:cubicBezTo>
                    <a:lnTo>
                      <a:pt x="1093" y="1969"/>
                    </a:lnTo>
                    <a:lnTo>
                      <a:pt x="1392" y="1969"/>
                    </a:lnTo>
                    <a:lnTo>
                      <a:pt x="1392" y="0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30" name="Freeform 13"/>
              <p:cNvSpPr>
                <a:spLocks noEditPoints="1"/>
              </p:cNvSpPr>
              <p:nvPr/>
            </p:nvSpPr>
            <p:spPr bwMode="auto">
              <a:xfrm>
                <a:off x="792" y="1620"/>
                <a:ext cx="932" cy="1330"/>
              </a:xfrm>
              <a:custGeom>
                <a:avLst/>
                <a:gdLst>
                  <a:gd name="T0" fmla="*/ 0 w 2783"/>
                  <a:gd name="T1" fmla="*/ 0 h 3967"/>
                  <a:gd name="T2" fmla="*/ 0 w 2783"/>
                  <a:gd name="T3" fmla="*/ 0 h 3967"/>
                  <a:gd name="T4" fmla="*/ 0 w 2783"/>
                  <a:gd name="T5" fmla="*/ 0 h 3967"/>
                  <a:gd name="T6" fmla="*/ 0 w 2783"/>
                  <a:gd name="T7" fmla="*/ 0 h 3967"/>
                  <a:gd name="T8" fmla="*/ 0 w 2783"/>
                  <a:gd name="T9" fmla="*/ 0 h 3967"/>
                  <a:gd name="T10" fmla="*/ 0 w 2783"/>
                  <a:gd name="T11" fmla="*/ 0 h 3967"/>
                  <a:gd name="T12" fmla="*/ 0 w 2783"/>
                  <a:gd name="T13" fmla="*/ 0 h 3967"/>
                  <a:gd name="T14" fmla="*/ 0 w 2783"/>
                  <a:gd name="T15" fmla="*/ 0 h 3967"/>
                  <a:gd name="T16" fmla="*/ 0 w 2783"/>
                  <a:gd name="T17" fmla="*/ 0 h 3967"/>
                  <a:gd name="T18" fmla="*/ 0 w 2783"/>
                  <a:gd name="T19" fmla="*/ 0 h 3967"/>
                  <a:gd name="T20" fmla="*/ 0 w 2783"/>
                  <a:gd name="T21" fmla="*/ 0 h 3967"/>
                  <a:gd name="T22" fmla="*/ 0 w 2783"/>
                  <a:gd name="T23" fmla="*/ 0 h 3967"/>
                  <a:gd name="T24" fmla="*/ 0 w 2783"/>
                  <a:gd name="T25" fmla="*/ 0 h 3967"/>
                  <a:gd name="T26" fmla="*/ 0 w 2783"/>
                  <a:gd name="T27" fmla="*/ 0 h 3967"/>
                  <a:gd name="T28" fmla="*/ 0 w 2783"/>
                  <a:gd name="T29" fmla="*/ 0 h 3967"/>
                  <a:gd name="T30" fmla="*/ 0 w 2783"/>
                  <a:gd name="T31" fmla="*/ 0 h 3967"/>
                  <a:gd name="T32" fmla="*/ 0 w 2783"/>
                  <a:gd name="T33" fmla="*/ 0 h 39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83"/>
                  <a:gd name="T52" fmla="*/ 0 h 3967"/>
                  <a:gd name="T53" fmla="*/ 2783 w 2783"/>
                  <a:gd name="T54" fmla="*/ 3967 h 39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83" h="3967">
                    <a:moveTo>
                      <a:pt x="1709" y="3329"/>
                    </a:moveTo>
                    <a:cubicBezTo>
                      <a:pt x="1615" y="3374"/>
                      <a:pt x="1512" y="3397"/>
                      <a:pt x="1399" y="3397"/>
                    </a:cubicBezTo>
                    <a:cubicBezTo>
                      <a:pt x="1335" y="3397"/>
                      <a:pt x="1270" y="3385"/>
                      <a:pt x="1210" y="3370"/>
                    </a:cubicBezTo>
                    <a:cubicBezTo>
                      <a:pt x="847" y="3287"/>
                      <a:pt x="575" y="2962"/>
                      <a:pt x="575" y="2573"/>
                    </a:cubicBezTo>
                    <a:cubicBezTo>
                      <a:pt x="575" y="2120"/>
                      <a:pt x="941" y="1753"/>
                      <a:pt x="1395" y="1753"/>
                    </a:cubicBezTo>
                    <a:cubicBezTo>
                      <a:pt x="1849" y="1753"/>
                      <a:pt x="2216" y="2120"/>
                      <a:pt x="2216" y="2573"/>
                    </a:cubicBezTo>
                    <a:cubicBezTo>
                      <a:pt x="2216" y="2913"/>
                      <a:pt x="2008" y="3208"/>
                      <a:pt x="1709" y="3329"/>
                    </a:cubicBezTo>
                    <a:close/>
                    <a:moveTo>
                      <a:pt x="1399" y="1202"/>
                    </a:moveTo>
                    <a:cubicBezTo>
                      <a:pt x="1093" y="1202"/>
                      <a:pt x="820" y="1308"/>
                      <a:pt x="597" y="1478"/>
                    </a:cubicBezTo>
                    <a:lnTo>
                      <a:pt x="597" y="0"/>
                    </a:lnTo>
                    <a:lnTo>
                      <a:pt x="0" y="0"/>
                    </a:lnTo>
                    <a:lnTo>
                      <a:pt x="0" y="3937"/>
                    </a:lnTo>
                    <a:lnTo>
                      <a:pt x="597" y="3937"/>
                    </a:lnTo>
                    <a:lnTo>
                      <a:pt x="597" y="3706"/>
                    </a:lnTo>
                    <a:cubicBezTo>
                      <a:pt x="820" y="3869"/>
                      <a:pt x="1093" y="3967"/>
                      <a:pt x="1399" y="3967"/>
                    </a:cubicBezTo>
                    <a:cubicBezTo>
                      <a:pt x="2163" y="3967"/>
                      <a:pt x="2783" y="3348"/>
                      <a:pt x="2783" y="2584"/>
                    </a:cubicBezTo>
                    <a:cubicBezTo>
                      <a:pt x="2783" y="1821"/>
                      <a:pt x="2163" y="1202"/>
                      <a:pt x="1399" y="1202"/>
                    </a:cubicBezTo>
                    <a:close/>
                  </a:path>
                </a:pathLst>
              </a:custGeom>
              <a:solidFill>
                <a:srgbClr val="E4E4E4">
                  <a:alpha val="1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1016" name="Freeform 14"/>
            <p:cNvSpPr>
              <a:spLocks noEditPoints="1"/>
            </p:cNvSpPr>
            <p:nvPr/>
          </p:nvSpPr>
          <p:spPr bwMode="auto">
            <a:xfrm>
              <a:off x="792" y="3402"/>
              <a:ext cx="4175" cy="391"/>
            </a:xfrm>
            <a:custGeom>
              <a:avLst/>
              <a:gdLst>
                <a:gd name="T0" fmla="*/ 1 w 6233"/>
                <a:gd name="T1" fmla="*/ 1 h 583"/>
                <a:gd name="T2" fmla="*/ 1 w 6233"/>
                <a:gd name="T3" fmla="*/ 1 h 583"/>
                <a:gd name="T4" fmla="*/ 1 w 6233"/>
                <a:gd name="T5" fmla="*/ 1 h 583"/>
                <a:gd name="T6" fmla="*/ 1 w 6233"/>
                <a:gd name="T7" fmla="*/ 1 h 583"/>
                <a:gd name="T8" fmla="*/ 1 w 6233"/>
                <a:gd name="T9" fmla="*/ 1 h 583"/>
                <a:gd name="T10" fmla="*/ 1 w 6233"/>
                <a:gd name="T11" fmla="*/ 1 h 583"/>
                <a:gd name="T12" fmla="*/ 1 w 6233"/>
                <a:gd name="T13" fmla="*/ 1 h 583"/>
                <a:gd name="T14" fmla="*/ 1 w 6233"/>
                <a:gd name="T15" fmla="*/ 1 h 583"/>
                <a:gd name="T16" fmla="*/ 1 w 6233"/>
                <a:gd name="T17" fmla="*/ 1 h 583"/>
                <a:gd name="T18" fmla="*/ 1 w 6233"/>
                <a:gd name="T19" fmla="*/ 1 h 583"/>
                <a:gd name="T20" fmla="*/ 1 w 6233"/>
                <a:gd name="T21" fmla="*/ 1 h 583"/>
                <a:gd name="T22" fmla="*/ 1 w 6233"/>
                <a:gd name="T23" fmla="*/ 1 h 583"/>
                <a:gd name="T24" fmla="*/ 1 w 6233"/>
                <a:gd name="T25" fmla="*/ 1 h 583"/>
                <a:gd name="T26" fmla="*/ 1 w 6233"/>
                <a:gd name="T27" fmla="*/ 1 h 583"/>
                <a:gd name="T28" fmla="*/ 1 w 6233"/>
                <a:gd name="T29" fmla="*/ 1 h 583"/>
                <a:gd name="T30" fmla="*/ 1 w 6233"/>
                <a:gd name="T31" fmla="*/ 1 h 583"/>
                <a:gd name="T32" fmla="*/ 1 w 6233"/>
                <a:gd name="T33" fmla="*/ 1 h 583"/>
                <a:gd name="T34" fmla="*/ 1 w 6233"/>
                <a:gd name="T35" fmla="*/ 1 h 583"/>
                <a:gd name="T36" fmla="*/ 1 w 6233"/>
                <a:gd name="T37" fmla="*/ 1 h 583"/>
                <a:gd name="T38" fmla="*/ 1 w 6233"/>
                <a:gd name="T39" fmla="*/ 1 h 583"/>
                <a:gd name="T40" fmla="*/ 1 w 6233"/>
                <a:gd name="T41" fmla="*/ 1 h 583"/>
                <a:gd name="T42" fmla="*/ 1 w 6233"/>
                <a:gd name="T43" fmla="*/ 1 h 583"/>
                <a:gd name="T44" fmla="*/ 1 w 6233"/>
                <a:gd name="T45" fmla="*/ 1 h 583"/>
                <a:gd name="T46" fmla="*/ 1 w 6233"/>
                <a:gd name="T47" fmla="*/ 1 h 583"/>
                <a:gd name="T48" fmla="*/ 1 w 6233"/>
                <a:gd name="T49" fmla="*/ 1 h 583"/>
                <a:gd name="T50" fmla="*/ 1 w 6233"/>
                <a:gd name="T51" fmla="*/ 1 h 583"/>
                <a:gd name="T52" fmla="*/ 1 w 6233"/>
                <a:gd name="T53" fmla="*/ 1 h 583"/>
                <a:gd name="T54" fmla="*/ 1 w 6233"/>
                <a:gd name="T55" fmla="*/ 1 h 583"/>
                <a:gd name="T56" fmla="*/ 1 w 6233"/>
                <a:gd name="T57" fmla="*/ 1 h 583"/>
                <a:gd name="T58" fmla="*/ 1 w 6233"/>
                <a:gd name="T59" fmla="*/ 1 h 583"/>
                <a:gd name="T60" fmla="*/ 1 w 6233"/>
                <a:gd name="T61" fmla="*/ 1 h 583"/>
                <a:gd name="T62" fmla="*/ 1 w 6233"/>
                <a:gd name="T63" fmla="*/ 1 h 583"/>
                <a:gd name="T64" fmla="*/ 1 w 6233"/>
                <a:gd name="T65" fmla="*/ 1 h 583"/>
                <a:gd name="T66" fmla="*/ 1 w 6233"/>
                <a:gd name="T67" fmla="*/ 1 h 583"/>
                <a:gd name="T68" fmla="*/ 1 w 6233"/>
                <a:gd name="T69" fmla="*/ 1 h 583"/>
                <a:gd name="T70" fmla="*/ 1 w 6233"/>
                <a:gd name="T71" fmla="*/ 1 h 583"/>
                <a:gd name="T72" fmla="*/ 1 w 6233"/>
                <a:gd name="T73" fmla="*/ 1 h 583"/>
                <a:gd name="T74" fmla="*/ 1 w 6233"/>
                <a:gd name="T75" fmla="*/ 1 h 583"/>
                <a:gd name="T76" fmla="*/ 1 w 6233"/>
                <a:gd name="T77" fmla="*/ 1 h 583"/>
                <a:gd name="T78" fmla="*/ 1 w 6233"/>
                <a:gd name="T79" fmla="*/ 1 h 583"/>
                <a:gd name="T80" fmla="*/ 1 w 6233"/>
                <a:gd name="T81" fmla="*/ 1 h 583"/>
                <a:gd name="T82" fmla="*/ 1 w 6233"/>
                <a:gd name="T83" fmla="*/ 1 h 583"/>
                <a:gd name="T84" fmla="*/ 1 w 6233"/>
                <a:gd name="T85" fmla="*/ 1 h 583"/>
                <a:gd name="T86" fmla="*/ 1 w 6233"/>
                <a:gd name="T87" fmla="*/ 1 h 583"/>
                <a:gd name="T88" fmla="*/ 1 w 6233"/>
                <a:gd name="T89" fmla="*/ 1 h 583"/>
                <a:gd name="T90" fmla="*/ 1 w 6233"/>
                <a:gd name="T91" fmla="*/ 1 h 583"/>
                <a:gd name="T92" fmla="*/ 1 w 6233"/>
                <a:gd name="T93" fmla="*/ 1 h 583"/>
                <a:gd name="T94" fmla="*/ 1 w 6233"/>
                <a:gd name="T95" fmla="*/ 1 h 583"/>
                <a:gd name="T96" fmla="*/ 1 w 6233"/>
                <a:gd name="T97" fmla="*/ 1 h 583"/>
                <a:gd name="T98" fmla="*/ 1 w 6233"/>
                <a:gd name="T99" fmla="*/ 1 h 583"/>
                <a:gd name="T100" fmla="*/ 1 w 6233"/>
                <a:gd name="T101" fmla="*/ 1 h 583"/>
                <a:gd name="T102" fmla="*/ 1 w 6233"/>
                <a:gd name="T103" fmla="*/ 1 h 583"/>
                <a:gd name="T104" fmla="*/ 1 w 6233"/>
                <a:gd name="T105" fmla="*/ 1 h 583"/>
                <a:gd name="T106" fmla="*/ 1 w 6233"/>
                <a:gd name="T107" fmla="*/ 1 h 583"/>
                <a:gd name="T108" fmla="*/ 1 w 6233"/>
                <a:gd name="T109" fmla="*/ 1 h 583"/>
                <a:gd name="T110" fmla="*/ 1 w 6233"/>
                <a:gd name="T111" fmla="*/ 1 h 583"/>
                <a:gd name="T112" fmla="*/ 1 w 6233"/>
                <a:gd name="T113" fmla="*/ 1 h 5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33"/>
                <a:gd name="T172" fmla="*/ 0 h 583"/>
                <a:gd name="T173" fmla="*/ 6233 w 6233"/>
                <a:gd name="T174" fmla="*/ 583 h 5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E4E4E4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1017" name="Group 15"/>
            <p:cNvGrpSpPr>
              <a:grpSpLocks/>
            </p:cNvGrpSpPr>
            <p:nvPr/>
          </p:nvGrpSpPr>
          <p:grpSpPr bwMode="auto">
            <a:xfrm>
              <a:off x="4707" y="187"/>
              <a:ext cx="893" cy="464"/>
              <a:chOff x="4707" y="187"/>
              <a:chExt cx="893" cy="464"/>
            </a:xfrm>
          </p:grpSpPr>
          <p:sp>
            <p:nvSpPr>
              <p:cNvPr id="171018" name="Freeform 16"/>
              <p:cNvSpPr>
                <a:spLocks/>
              </p:cNvSpPr>
              <p:nvPr/>
            </p:nvSpPr>
            <p:spPr bwMode="auto">
              <a:xfrm>
                <a:off x="5346" y="276"/>
                <a:ext cx="254" cy="195"/>
              </a:xfrm>
              <a:custGeom>
                <a:avLst/>
                <a:gdLst>
                  <a:gd name="T0" fmla="*/ 0 w 1775"/>
                  <a:gd name="T1" fmla="*/ 0 h 1367"/>
                  <a:gd name="T2" fmla="*/ 0 w 1775"/>
                  <a:gd name="T3" fmla="*/ 0 h 1367"/>
                  <a:gd name="T4" fmla="*/ 0 w 1775"/>
                  <a:gd name="T5" fmla="*/ 0 h 1367"/>
                  <a:gd name="T6" fmla="*/ 0 w 1775"/>
                  <a:gd name="T7" fmla="*/ 0 h 1367"/>
                  <a:gd name="T8" fmla="*/ 0 w 1775"/>
                  <a:gd name="T9" fmla="*/ 0 h 1367"/>
                  <a:gd name="T10" fmla="*/ 0 w 1775"/>
                  <a:gd name="T11" fmla="*/ 0 h 1367"/>
                  <a:gd name="T12" fmla="*/ 0 w 1775"/>
                  <a:gd name="T13" fmla="*/ 0 h 1367"/>
                  <a:gd name="T14" fmla="*/ 0 w 1775"/>
                  <a:gd name="T15" fmla="*/ 0 h 1367"/>
                  <a:gd name="T16" fmla="*/ 0 w 1775"/>
                  <a:gd name="T17" fmla="*/ 0 h 1367"/>
                  <a:gd name="T18" fmla="*/ 0 w 1775"/>
                  <a:gd name="T19" fmla="*/ 0 h 1367"/>
                  <a:gd name="T20" fmla="*/ 0 w 1775"/>
                  <a:gd name="T21" fmla="*/ 0 h 1367"/>
                  <a:gd name="T22" fmla="*/ 0 w 1775"/>
                  <a:gd name="T23" fmla="*/ 0 h 1367"/>
                  <a:gd name="T24" fmla="*/ 0 w 1775"/>
                  <a:gd name="T25" fmla="*/ 0 h 1367"/>
                  <a:gd name="T26" fmla="*/ 0 w 1775"/>
                  <a:gd name="T27" fmla="*/ 0 h 1367"/>
                  <a:gd name="T28" fmla="*/ 0 w 1775"/>
                  <a:gd name="T29" fmla="*/ 0 h 1367"/>
                  <a:gd name="T30" fmla="*/ 0 w 1775"/>
                  <a:gd name="T31" fmla="*/ 0 h 1367"/>
                  <a:gd name="T32" fmla="*/ 0 w 1775"/>
                  <a:gd name="T33" fmla="*/ 0 h 1367"/>
                  <a:gd name="T34" fmla="*/ 0 w 1775"/>
                  <a:gd name="T35" fmla="*/ 0 h 1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1367"/>
                  <a:gd name="T56" fmla="*/ 1775 w 1775"/>
                  <a:gd name="T57" fmla="*/ 1367 h 1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1367">
                    <a:moveTo>
                      <a:pt x="0" y="0"/>
                    </a:moveTo>
                    <a:lnTo>
                      <a:pt x="0" y="869"/>
                    </a:lnTo>
                    <a:cubicBezTo>
                      <a:pt x="0" y="1145"/>
                      <a:pt x="237" y="1367"/>
                      <a:pt x="523" y="1367"/>
                    </a:cubicBezTo>
                    <a:cubicBezTo>
                      <a:pt x="661" y="1367"/>
                      <a:pt x="820" y="1293"/>
                      <a:pt x="890" y="1204"/>
                    </a:cubicBezTo>
                    <a:cubicBezTo>
                      <a:pt x="956" y="1293"/>
                      <a:pt x="1115" y="1367"/>
                      <a:pt x="1253" y="1367"/>
                    </a:cubicBezTo>
                    <a:cubicBezTo>
                      <a:pt x="1541" y="1367"/>
                      <a:pt x="1775" y="1145"/>
                      <a:pt x="1775" y="869"/>
                    </a:cubicBezTo>
                    <a:lnTo>
                      <a:pt x="1775" y="0"/>
                    </a:lnTo>
                    <a:lnTo>
                      <a:pt x="1461" y="0"/>
                    </a:lnTo>
                    <a:lnTo>
                      <a:pt x="1461" y="877"/>
                    </a:lnTo>
                    <a:cubicBezTo>
                      <a:pt x="1461" y="985"/>
                      <a:pt x="1369" y="1076"/>
                      <a:pt x="1253" y="1076"/>
                    </a:cubicBezTo>
                    <a:cubicBezTo>
                      <a:pt x="1142" y="1076"/>
                      <a:pt x="1047" y="985"/>
                      <a:pt x="1047" y="877"/>
                    </a:cubicBezTo>
                    <a:lnTo>
                      <a:pt x="1047" y="0"/>
                    </a:lnTo>
                    <a:lnTo>
                      <a:pt x="733" y="0"/>
                    </a:lnTo>
                    <a:lnTo>
                      <a:pt x="733" y="877"/>
                    </a:lnTo>
                    <a:cubicBezTo>
                      <a:pt x="733" y="985"/>
                      <a:pt x="638" y="1076"/>
                      <a:pt x="523" y="1076"/>
                    </a:cubicBezTo>
                    <a:cubicBezTo>
                      <a:pt x="407" y="1076"/>
                      <a:pt x="315" y="985"/>
                      <a:pt x="315" y="877"/>
                    </a:cubicBezTo>
                    <a:lnTo>
                      <a:pt x="3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1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19" name="Freeform 17"/>
              <p:cNvSpPr>
                <a:spLocks/>
              </p:cNvSpPr>
              <p:nvPr/>
            </p:nvSpPr>
            <p:spPr bwMode="auto">
              <a:xfrm>
                <a:off x="5132" y="270"/>
                <a:ext cx="199" cy="199"/>
              </a:xfrm>
              <a:custGeom>
                <a:avLst/>
                <a:gdLst>
                  <a:gd name="T0" fmla="*/ 0 w 1391"/>
                  <a:gd name="T1" fmla="*/ 0 h 1392"/>
                  <a:gd name="T2" fmla="*/ 0 w 1391"/>
                  <a:gd name="T3" fmla="*/ 0 h 1392"/>
                  <a:gd name="T4" fmla="*/ 0 w 1391"/>
                  <a:gd name="T5" fmla="*/ 0 h 1392"/>
                  <a:gd name="T6" fmla="*/ 0 w 1391"/>
                  <a:gd name="T7" fmla="*/ 0 h 1392"/>
                  <a:gd name="T8" fmla="*/ 0 w 1391"/>
                  <a:gd name="T9" fmla="*/ 0 h 1392"/>
                  <a:gd name="T10" fmla="*/ 0 w 1391"/>
                  <a:gd name="T11" fmla="*/ 0 h 1392"/>
                  <a:gd name="T12" fmla="*/ 0 w 1391"/>
                  <a:gd name="T13" fmla="*/ 0 h 1392"/>
                  <a:gd name="T14" fmla="*/ 0 w 1391"/>
                  <a:gd name="T15" fmla="*/ 0 h 1392"/>
                  <a:gd name="T16" fmla="*/ 0 w 1391"/>
                  <a:gd name="T17" fmla="*/ 0 h 1392"/>
                  <a:gd name="T18" fmla="*/ 0 w 1391"/>
                  <a:gd name="T19" fmla="*/ 0 h 1392"/>
                  <a:gd name="T20" fmla="*/ 0 w 1391"/>
                  <a:gd name="T21" fmla="*/ 0 h 1392"/>
                  <a:gd name="T22" fmla="*/ 0 w 1391"/>
                  <a:gd name="T23" fmla="*/ 0 h 1392"/>
                  <a:gd name="T24" fmla="*/ 0 w 1391"/>
                  <a:gd name="T25" fmla="*/ 0 h 1392"/>
                  <a:gd name="T26" fmla="*/ 0 w 1391"/>
                  <a:gd name="T27" fmla="*/ 0 h 13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1"/>
                  <a:gd name="T43" fmla="*/ 0 h 1392"/>
                  <a:gd name="T44" fmla="*/ 1391 w 1391"/>
                  <a:gd name="T45" fmla="*/ 1392 h 13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1" h="1392">
                    <a:moveTo>
                      <a:pt x="1384" y="800"/>
                    </a:moveTo>
                    <a:cubicBezTo>
                      <a:pt x="1390" y="766"/>
                      <a:pt x="1391" y="732"/>
                      <a:pt x="1391" y="696"/>
                    </a:cubicBezTo>
                    <a:cubicBezTo>
                      <a:pt x="1391" y="312"/>
                      <a:pt x="1081" y="0"/>
                      <a:pt x="697" y="0"/>
                    </a:cubicBezTo>
                    <a:cubicBezTo>
                      <a:pt x="310" y="0"/>
                      <a:pt x="0" y="312"/>
                      <a:pt x="0" y="696"/>
                    </a:cubicBezTo>
                    <a:cubicBezTo>
                      <a:pt x="0" y="1082"/>
                      <a:pt x="310" y="1392"/>
                      <a:pt x="697" y="1392"/>
                    </a:cubicBezTo>
                    <a:cubicBezTo>
                      <a:pt x="992" y="1392"/>
                      <a:pt x="1244" y="1207"/>
                      <a:pt x="1344" y="948"/>
                    </a:cubicBezTo>
                    <a:lnTo>
                      <a:pt x="1017" y="948"/>
                    </a:lnTo>
                    <a:cubicBezTo>
                      <a:pt x="943" y="1044"/>
                      <a:pt x="827" y="1107"/>
                      <a:pt x="697" y="1107"/>
                    </a:cubicBezTo>
                    <a:cubicBezTo>
                      <a:pt x="469" y="1107"/>
                      <a:pt x="286" y="923"/>
                      <a:pt x="286" y="696"/>
                    </a:cubicBezTo>
                    <a:cubicBezTo>
                      <a:pt x="286" y="471"/>
                      <a:pt x="469" y="288"/>
                      <a:pt x="697" y="288"/>
                    </a:cubicBezTo>
                    <a:cubicBezTo>
                      <a:pt x="856" y="288"/>
                      <a:pt x="994" y="381"/>
                      <a:pt x="1062" y="515"/>
                    </a:cubicBezTo>
                    <a:lnTo>
                      <a:pt x="566" y="515"/>
                    </a:lnTo>
                    <a:lnTo>
                      <a:pt x="566" y="800"/>
                    </a:lnTo>
                    <a:lnTo>
                      <a:pt x="1384" y="800"/>
                    </a:lnTo>
                    <a:close/>
                  </a:path>
                </a:pathLst>
              </a:custGeom>
              <a:solidFill>
                <a:srgbClr val="A01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0" name="Freeform 18"/>
              <p:cNvSpPr>
                <a:spLocks noEditPoints="1"/>
              </p:cNvSpPr>
              <p:nvPr/>
            </p:nvSpPr>
            <p:spPr bwMode="auto">
              <a:xfrm>
                <a:off x="4918" y="187"/>
                <a:ext cx="200" cy="284"/>
              </a:xfrm>
              <a:custGeom>
                <a:avLst/>
                <a:gdLst>
                  <a:gd name="T0" fmla="*/ 0 w 1392"/>
                  <a:gd name="T1" fmla="*/ 0 h 1984"/>
                  <a:gd name="T2" fmla="*/ 0 w 1392"/>
                  <a:gd name="T3" fmla="*/ 0 h 1984"/>
                  <a:gd name="T4" fmla="*/ 0 w 1392"/>
                  <a:gd name="T5" fmla="*/ 0 h 1984"/>
                  <a:gd name="T6" fmla="*/ 0 w 1392"/>
                  <a:gd name="T7" fmla="*/ 0 h 1984"/>
                  <a:gd name="T8" fmla="*/ 0 w 1392"/>
                  <a:gd name="T9" fmla="*/ 0 h 1984"/>
                  <a:gd name="T10" fmla="*/ 0 w 1392"/>
                  <a:gd name="T11" fmla="*/ 0 h 1984"/>
                  <a:gd name="T12" fmla="*/ 0 w 1392"/>
                  <a:gd name="T13" fmla="*/ 0 h 1984"/>
                  <a:gd name="T14" fmla="*/ 0 w 1392"/>
                  <a:gd name="T15" fmla="*/ 0 h 1984"/>
                  <a:gd name="T16" fmla="*/ 0 w 1392"/>
                  <a:gd name="T17" fmla="*/ 0 h 1984"/>
                  <a:gd name="T18" fmla="*/ 0 w 1392"/>
                  <a:gd name="T19" fmla="*/ 0 h 1984"/>
                  <a:gd name="T20" fmla="*/ 0 w 1392"/>
                  <a:gd name="T21" fmla="*/ 0 h 1984"/>
                  <a:gd name="T22" fmla="*/ 0 w 1392"/>
                  <a:gd name="T23" fmla="*/ 0 h 1984"/>
                  <a:gd name="T24" fmla="*/ 0 w 1392"/>
                  <a:gd name="T25" fmla="*/ 0 h 1984"/>
                  <a:gd name="T26" fmla="*/ 0 w 1392"/>
                  <a:gd name="T27" fmla="*/ 0 h 1984"/>
                  <a:gd name="T28" fmla="*/ 0 w 1392"/>
                  <a:gd name="T29" fmla="*/ 0 h 1984"/>
                  <a:gd name="T30" fmla="*/ 0 w 1392"/>
                  <a:gd name="T31" fmla="*/ 0 h 1984"/>
                  <a:gd name="T32" fmla="*/ 0 w 1392"/>
                  <a:gd name="T33" fmla="*/ 0 h 19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2"/>
                  <a:gd name="T52" fmla="*/ 0 h 1984"/>
                  <a:gd name="T53" fmla="*/ 1392 w 1392"/>
                  <a:gd name="T54" fmla="*/ 1984 h 19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2" h="1984">
                    <a:moveTo>
                      <a:pt x="785" y="1685"/>
                    </a:moveTo>
                    <a:cubicBezTo>
                      <a:pt x="756" y="1693"/>
                      <a:pt x="724" y="1699"/>
                      <a:pt x="690" y="1699"/>
                    </a:cubicBezTo>
                    <a:cubicBezTo>
                      <a:pt x="635" y="1699"/>
                      <a:pt x="583" y="1687"/>
                      <a:pt x="537" y="1665"/>
                    </a:cubicBezTo>
                    <a:cubicBezTo>
                      <a:pt x="388" y="1604"/>
                      <a:pt x="284" y="1457"/>
                      <a:pt x="284" y="1287"/>
                    </a:cubicBezTo>
                    <a:cubicBezTo>
                      <a:pt x="284" y="1060"/>
                      <a:pt x="467" y="877"/>
                      <a:pt x="694" y="877"/>
                    </a:cubicBezTo>
                    <a:cubicBezTo>
                      <a:pt x="921" y="877"/>
                      <a:pt x="1104" y="1060"/>
                      <a:pt x="1104" y="1287"/>
                    </a:cubicBezTo>
                    <a:cubicBezTo>
                      <a:pt x="1104" y="1481"/>
                      <a:pt x="968" y="1644"/>
                      <a:pt x="785" y="1685"/>
                    </a:cubicBezTo>
                    <a:close/>
                    <a:moveTo>
                      <a:pt x="1093" y="0"/>
                    </a:moveTo>
                    <a:lnTo>
                      <a:pt x="1093" y="739"/>
                    </a:lnTo>
                    <a:cubicBezTo>
                      <a:pt x="981" y="654"/>
                      <a:pt x="843" y="601"/>
                      <a:pt x="690" y="601"/>
                    </a:cubicBezTo>
                    <a:cubicBezTo>
                      <a:pt x="310" y="601"/>
                      <a:pt x="0" y="911"/>
                      <a:pt x="0" y="1292"/>
                    </a:cubicBezTo>
                    <a:cubicBezTo>
                      <a:pt x="0" y="1674"/>
                      <a:pt x="310" y="1984"/>
                      <a:pt x="690" y="1984"/>
                    </a:cubicBezTo>
                    <a:cubicBezTo>
                      <a:pt x="843" y="1984"/>
                      <a:pt x="981" y="1935"/>
                      <a:pt x="1093" y="1853"/>
                    </a:cubicBezTo>
                    <a:lnTo>
                      <a:pt x="1093" y="1969"/>
                    </a:lnTo>
                    <a:lnTo>
                      <a:pt x="1392" y="1969"/>
                    </a:lnTo>
                    <a:lnTo>
                      <a:pt x="1392" y="0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A01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1" name="Freeform 19"/>
              <p:cNvSpPr>
                <a:spLocks noEditPoints="1"/>
              </p:cNvSpPr>
              <p:nvPr/>
            </p:nvSpPr>
            <p:spPr bwMode="auto">
              <a:xfrm>
                <a:off x="4707" y="187"/>
                <a:ext cx="199" cy="284"/>
              </a:xfrm>
              <a:custGeom>
                <a:avLst/>
                <a:gdLst>
                  <a:gd name="T0" fmla="*/ 0 w 2783"/>
                  <a:gd name="T1" fmla="*/ 0 h 3967"/>
                  <a:gd name="T2" fmla="*/ 0 w 2783"/>
                  <a:gd name="T3" fmla="*/ 0 h 3967"/>
                  <a:gd name="T4" fmla="*/ 0 w 2783"/>
                  <a:gd name="T5" fmla="*/ 0 h 3967"/>
                  <a:gd name="T6" fmla="*/ 0 w 2783"/>
                  <a:gd name="T7" fmla="*/ 0 h 3967"/>
                  <a:gd name="T8" fmla="*/ 0 w 2783"/>
                  <a:gd name="T9" fmla="*/ 0 h 3967"/>
                  <a:gd name="T10" fmla="*/ 0 w 2783"/>
                  <a:gd name="T11" fmla="*/ 0 h 3967"/>
                  <a:gd name="T12" fmla="*/ 0 w 2783"/>
                  <a:gd name="T13" fmla="*/ 0 h 3967"/>
                  <a:gd name="T14" fmla="*/ 0 w 2783"/>
                  <a:gd name="T15" fmla="*/ 0 h 3967"/>
                  <a:gd name="T16" fmla="*/ 0 w 2783"/>
                  <a:gd name="T17" fmla="*/ 0 h 3967"/>
                  <a:gd name="T18" fmla="*/ 0 w 2783"/>
                  <a:gd name="T19" fmla="*/ 0 h 3967"/>
                  <a:gd name="T20" fmla="*/ 0 w 2783"/>
                  <a:gd name="T21" fmla="*/ 0 h 3967"/>
                  <a:gd name="T22" fmla="*/ 0 w 2783"/>
                  <a:gd name="T23" fmla="*/ 0 h 3967"/>
                  <a:gd name="T24" fmla="*/ 0 w 2783"/>
                  <a:gd name="T25" fmla="*/ 0 h 3967"/>
                  <a:gd name="T26" fmla="*/ 0 w 2783"/>
                  <a:gd name="T27" fmla="*/ 0 h 3967"/>
                  <a:gd name="T28" fmla="*/ 0 w 2783"/>
                  <a:gd name="T29" fmla="*/ 0 h 3967"/>
                  <a:gd name="T30" fmla="*/ 0 w 2783"/>
                  <a:gd name="T31" fmla="*/ 0 h 3967"/>
                  <a:gd name="T32" fmla="*/ 0 w 2783"/>
                  <a:gd name="T33" fmla="*/ 0 h 39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83"/>
                  <a:gd name="T52" fmla="*/ 0 h 3967"/>
                  <a:gd name="T53" fmla="*/ 2783 w 2783"/>
                  <a:gd name="T54" fmla="*/ 3967 h 39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83" h="3967">
                    <a:moveTo>
                      <a:pt x="1709" y="3329"/>
                    </a:moveTo>
                    <a:cubicBezTo>
                      <a:pt x="1615" y="3374"/>
                      <a:pt x="1512" y="3397"/>
                      <a:pt x="1399" y="3397"/>
                    </a:cubicBezTo>
                    <a:cubicBezTo>
                      <a:pt x="1335" y="3397"/>
                      <a:pt x="1270" y="3385"/>
                      <a:pt x="1210" y="3370"/>
                    </a:cubicBezTo>
                    <a:cubicBezTo>
                      <a:pt x="847" y="3287"/>
                      <a:pt x="575" y="2962"/>
                      <a:pt x="575" y="2573"/>
                    </a:cubicBezTo>
                    <a:cubicBezTo>
                      <a:pt x="575" y="2120"/>
                      <a:pt x="941" y="1753"/>
                      <a:pt x="1395" y="1753"/>
                    </a:cubicBezTo>
                    <a:cubicBezTo>
                      <a:pt x="1849" y="1753"/>
                      <a:pt x="2216" y="2120"/>
                      <a:pt x="2216" y="2573"/>
                    </a:cubicBezTo>
                    <a:cubicBezTo>
                      <a:pt x="2216" y="2913"/>
                      <a:pt x="2008" y="3208"/>
                      <a:pt x="1709" y="3329"/>
                    </a:cubicBezTo>
                    <a:close/>
                    <a:moveTo>
                      <a:pt x="1399" y="1202"/>
                    </a:moveTo>
                    <a:cubicBezTo>
                      <a:pt x="1093" y="1202"/>
                      <a:pt x="820" y="1308"/>
                      <a:pt x="597" y="1478"/>
                    </a:cubicBezTo>
                    <a:lnTo>
                      <a:pt x="597" y="0"/>
                    </a:lnTo>
                    <a:lnTo>
                      <a:pt x="0" y="0"/>
                    </a:lnTo>
                    <a:lnTo>
                      <a:pt x="0" y="3937"/>
                    </a:lnTo>
                    <a:lnTo>
                      <a:pt x="597" y="3937"/>
                    </a:lnTo>
                    <a:lnTo>
                      <a:pt x="597" y="3706"/>
                    </a:lnTo>
                    <a:cubicBezTo>
                      <a:pt x="820" y="3869"/>
                      <a:pt x="1093" y="3967"/>
                      <a:pt x="1399" y="3967"/>
                    </a:cubicBezTo>
                    <a:cubicBezTo>
                      <a:pt x="2163" y="3967"/>
                      <a:pt x="2783" y="3348"/>
                      <a:pt x="2783" y="2584"/>
                    </a:cubicBezTo>
                    <a:cubicBezTo>
                      <a:pt x="2783" y="1821"/>
                      <a:pt x="2163" y="1202"/>
                      <a:pt x="1399" y="1202"/>
                    </a:cubicBezTo>
                    <a:close/>
                  </a:path>
                </a:pathLst>
              </a:custGeom>
              <a:solidFill>
                <a:srgbClr val="A01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22" name="Freeform 20"/>
              <p:cNvSpPr>
                <a:spLocks noEditPoints="1"/>
              </p:cNvSpPr>
              <p:nvPr/>
            </p:nvSpPr>
            <p:spPr bwMode="auto">
              <a:xfrm>
                <a:off x="4707" y="568"/>
                <a:ext cx="893" cy="83"/>
              </a:xfrm>
              <a:custGeom>
                <a:avLst/>
                <a:gdLst>
                  <a:gd name="T0" fmla="*/ 0 w 6233"/>
                  <a:gd name="T1" fmla="*/ 0 h 583"/>
                  <a:gd name="T2" fmla="*/ 0 w 6233"/>
                  <a:gd name="T3" fmla="*/ 0 h 583"/>
                  <a:gd name="T4" fmla="*/ 0 w 6233"/>
                  <a:gd name="T5" fmla="*/ 0 h 583"/>
                  <a:gd name="T6" fmla="*/ 0 w 6233"/>
                  <a:gd name="T7" fmla="*/ 0 h 583"/>
                  <a:gd name="T8" fmla="*/ 0 w 6233"/>
                  <a:gd name="T9" fmla="*/ 0 h 583"/>
                  <a:gd name="T10" fmla="*/ 0 w 6233"/>
                  <a:gd name="T11" fmla="*/ 0 h 583"/>
                  <a:gd name="T12" fmla="*/ 0 w 6233"/>
                  <a:gd name="T13" fmla="*/ 0 h 583"/>
                  <a:gd name="T14" fmla="*/ 0 w 6233"/>
                  <a:gd name="T15" fmla="*/ 0 h 583"/>
                  <a:gd name="T16" fmla="*/ 0 w 6233"/>
                  <a:gd name="T17" fmla="*/ 0 h 583"/>
                  <a:gd name="T18" fmla="*/ 0 w 6233"/>
                  <a:gd name="T19" fmla="*/ 0 h 583"/>
                  <a:gd name="T20" fmla="*/ 0 w 6233"/>
                  <a:gd name="T21" fmla="*/ 0 h 583"/>
                  <a:gd name="T22" fmla="*/ 0 w 6233"/>
                  <a:gd name="T23" fmla="*/ 0 h 583"/>
                  <a:gd name="T24" fmla="*/ 0 w 6233"/>
                  <a:gd name="T25" fmla="*/ 0 h 583"/>
                  <a:gd name="T26" fmla="*/ 0 w 6233"/>
                  <a:gd name="T27" fmla="*/ 0 h 583"/>
                  <a:gd name="T28" fmla="*/ 0 w 6233"/>
                  <a:gd name="T29" fmla="*/ 0 h 583"/>
                  <a:gd name="T30" fmla="*/ 0 w 6233"/>
                  <a:gd name="T31" fmla="*/ 0 h 583"/>
                  <a:gd name="T32" fmla="*/ 0 w 6233"/>
                  <a:gd name="T33" fmla="*/ 0 h 583"/>
                  <a:gd name="T34" fmla="*/ 0 w 6233"/>
                  <a:gd name="T35" fmla="*/ 0 h 583"/>
                  <a:gd name="T36" fmla="*/ 0 w 6233"/>
                  <a:gd name="T37" fmla="*/ 0 h 583"/>
                  <a:gd name="T38" fmla="*/ 0 w 6233"/>
                  <a:gd name="T39" fmla="*/ 0 h 583"/>
                  <a:gd name="T40" fmla="*/ 0 w 6233"/>
                  <a:gd name="T41" fmla="*/ 0 h 583"/>
                  <a:gd name="T42" fmla="*/ 0 w 6233"/>
                  <a:gd name="T43" fmla="*/ 0 h 583"/>
                  <a:gd name="T44" fmla="*/ 0 w 6233"/>
                  <a:gd name="T45" fmla="*/ 0 h 583"/>
                  <a:gd name="T46" fmla="*/ 0 w 6233"/>
                  <a:gd name="T47" fmla="*/ 0 h 583"/>
                  <a:gd name="T48" fmla="*/ 0 w 6233"/>
                  <a:gd name="T49" fmla="*/ 0 h 583"/>
                  <a:gd name="T50" fmla="*/ 0 w 6233"/>
                  <a:gd name="T51" fmla="*/ 0 h 583"/>
                  <a:gd name="T52" fmla="*/ 0 w 6233"/>
                  <a:gd name="T53" fmla="*/ 0 h 583"/>
                  <a:gd name="T54" fmla="*/ 0 w 6233"/>
                  <a:gd name="T55" fmla="*/ 0 h 583"/>
                  <a:gd name="T56" fmla="*/ 0 w 6233"/>
                  <a:gd name="T57" fmla="*/ 0 h 583"/>
                  <a:gd name="T58" fmla="*/ 0 w 6233"/>
                  <a:gd name="T59" fmla="*/ 0 h 583"/>
                  <a:gd name="T60" fmla="*/ 0 w 6233"/>
                  <a:gd name="T61" fmla="*/ 0 h 583"/>
                  <a:gd name="T62" fmla="*/ 0 w 6233"/>
                  <a:gd name="T63" fmla="*/ 0 h 583"/>
                  <a:gd name="T64" fmla="*/ 0 w 6233"/>
                  <a:gd name="T65" fmla="*/ 0 h 583"/>
                  <a:gd name="T66" fmla="*/ 0 w 6233"/>
                  <a:gd name="T67" fmla="*/ 0 h 583"/>
                  <a:gd name="T68" fmla="*/ 0 w 6233"/>
                  <a:gd name="T69" fmla="*/ 0 h 583"/>
                  <a:gd name="T70" fmla="*/ 0 w 6233"/>
                  <a:gd name="T71" fmla="*/ 0 h 583"/>
                  <a:gd name="T72" fmla="*/ 0 w 6233"/>
                  <a:gd name="T73" fmla="*/ 0 h 583"/>
                  <a:gd name="T74" fmla="*/ 0 w 6233"/>
                  <a:gd name="T75" fmla="*/ 0 h 583"/>
                  <a:gd name="T76" fmla="*/ 0 w 6233"/>
                  <a:gd name="T77" fmla="*/ 0 h 583"/>
                  <a:gd name="T78" fmla="*/ 0 w 6233"/>
                  <a:gd name="T79" fmla="*/ 0 h 583"/>
                  <a:gd name="T80" fmla="*/ 0 w 6233"/>
                  <a:gd name="T81" fmla="*/ 0 h 583"/>
                  <a:gd name="T82" fmla="*/ 0 w 6233"/>
                  <a:gd name="T83" fmla="*/ 0 h 583"/>
                  <a:gd name="T84" fmla="*/ 0 w 6233"/>
                  <a:gd name="T85" fmla="*/ 0 h 583"/>
                  <a:gd name="T86" fmla="*/ 0 w 6233"/>
                  <a:gd name="T87" fmla="*/ 0 h 583"/>
                  <a:gd name="T88" fmla="*/ 0 w 6233"/>
                  <a:gd name="T89" fmla="*/ 0 h 583"/>
                  <a:gd name="T90" fmla="*/ 0 w 6233"/>
                  <a:gd name="T91" fmla="*/ 0 h 583"/>
                  <a:gd name="T92" fmla="*/ 0 w 6233"/>
                  <a:gd name="T93" fmla="*/ 0 h 583"/>
                  <a:gd name="T94" fmla="*/ 0 w 6233"/>
                  <a:gd name="T95" fmla="*/ 0 h 583"/>
                  <a:gd name="T96" fmla="*/ 0 w 6233"/>
                  <a:gd name="T97" fmla="*/ 0 h 583"/>
                  <a:gd name="T98" fmla="*/ 0 w 6233"/>
                  <a:gd name="T99" fmla="*/ 0 h 583"/>
                  <a:gd name="T100" fmla="*/ 0 w 6233"/>
                  <a:gd name="T101" fmla="*/ 0 h 583"/>
                  <a:gd name="T102" fmla="*/ 0 w 6233"/>
                  <a:gd name="T103" fmla="*/ 0 h 583"/>
                  <a:gd name="T104" fmla="*/ 0 w 6233"/>
                  <a:gd name="T105" fmla="*/ 0 h 583"/>
                  <a:gd name="T106" fmla="*/ 0 w 6233"/>
                  <a:gd name="T107" fmla="*/ 0 h 583"/>
                  <a:gd name="T108" fmla="*/ 0 w 6233"/>
                  <a:gd name="T109" fmla="*/ 0 h 583"/>
                  <a:gd name="T110" fmla="*/ 0 w 6233"/>
                  <a:gd name="T111" fmla="*/ 0 h 583"/>
                  <a:gd name="T112" fmla="*/ 0 w 6233"/>
                  <a:gd name="T113" fmla="*/ 0 h 5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3"/>
                  <a:gd name="T172" fmla="*/ 0 h 583"/>
                  <a:gd name="T173" fmla="*/ 6233 w 6233"/>
                  <a:gd name="T174" fmla="*/ 583 h 58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3" h="583">
                    <a:moveTo>
                      <a:pt x="261" y="453"/>
                    </a:moveTo>
                    <a:lnTo>
                      <a:pt x="261" y="382"/>
                    </a:lnTo>
                    <a:lnTo>
                      <a:pt x="83" y="382"/>
                    </a:lnTo>
                    <a:lnTo>
                      <a:pt x="83" y="276"/>
                    </a:lnTo>
                    <a:lnTo>
                      <a:pt x="227" y="276"/>
                    </a:lnTo>
                    <a:lnTo>
                      <a:pt x="227" y="207"/>
                    </a:lnTo>
                    <a:lnTo>
                      <a:pt x="83" y="207"/>
                    </a:lnTo>
                    <a:lnTo>
                      <a:pt x="83" y="116"/>
                    </a:lnTo>
                    <a:lnTo>
                      <a:pt x="248" y="116"/>
                    </a:lnTo>
                    <a:lnTo>
                      <a:pt x="255" y="45"/>
                    </a:lnTo>
                    <a:lnTo>
                      <a:pt x="0" y="45"/>
                    </a:lnTo>
                    <a:lnTo>
                      <a:pt x="0" y="453"/>
                    </a:lnTo>
                    <a:lnTo>
                      <a:pt x="261" y="453"/>
                    </a:lnTo>
                    <a:close/>
                    <a:moveTo>
                      <a:pt x="591" y="453"/>
                    </a:moveTo>
                    <a:lnTo>
                      <a:pt x="591" y="246"/>
                    </a:lnTo>
                    <a:cubicBezTo>
                      <a:pt x="591" y="218"/>
                      <a:pt x="588" y="196"/>
                      <a:pt x="576" y="179"/>
                    </a:cubicBezTo>
                    <a:cubicBezTo>
                      <a:pt x="561" y="158"/>
                      <a:pt x="538" y="145"/>
                      <a:pt x="503" y="145"/>
                    </a:cubicBezTo>
                    <a:cubicBezTo>
                      <a:pt x="459" y="145"/>
                      <a:pt x="416" y="180"/>
                      <a:pt x="404" y="192"/>
                    </a:cubicBezTo>
                    <a:cubicBezTo>
                      <a:pt x="404" y="173"/>
                      <a:pt x="401" y="150"/>
                      <a:pt x="401" y="150"/>
                    </a:cubicBezTo>
                    <a:lnTo>
                      <a:pt x="323" y="150"/>
                    </a:lnTo>
                    <a:cubicBezTo>
                      <a:pt x="323" y="150"/>
                      <a:pt x="327" y="188"/>
                      <a:pt x="327" y="226"/>
                    </a:cubicBezTo>
                    <a:lnTo>
                      <a:pt x="327" y="453"/>
                    </a:lnTo>
                    <a:lnTo>
                      <a:pt x="408" y="453"/>
                    </a:lnTo>
                    <a:lnTo>
                      <a:pt x="408" y="248"/>
                    </a:lnTo>
                    <a:cubicBezTo>
                      <a:pt x="419" y="237"/>
                      <a:pt x="448" y="216"/>
                      <a:pt x="474" y="216"/>
                    </a:cubicBezTo>
                    <a:cubicBezTo>
                      <a:pt x="495" y="216"/>
                      <a:pt x="508" y="220"/>
                      <a:pt x="508" y="254"/>
                    </a:cubicBezTo>
                    <a:lnTo>
                      <a:pt x="508" y="453"/>
                    </a:lnTo>
                    <a:lnTo>
                      <a:pt x="591" y="453"/>
                    </a:lnTo>
                    <a:close/>
                    <a:moveTo>
                      <a:pt x="922" y="295"/>
                    </a:moveTo>
                    <a:cubicBezTo>
                      <a:pt x="922" y="224"/>
                      <a:pt x="895" y="145"/>
                      <a:pt x="792" y="145"/>
                    </a:cubicBezTo>
                    <a:cubicBezTo>
                      <a:pt x="701" y="145"/>
                      <a:pt x="659" y="222"/>
                      <a:pt x="659" y="303"/>
                    </a:cubicBezTo>
                    <a:cubicBezTo>
                      <a:pt x="659" y="359"/>
                      <a:pt x="678" y="461"/>
                      <a:pt x="786" y="461"/>
                    </a:cubicBezTo>
                    <a:cubicBezTo>
                      <a:pt x="869" y="461"/>
                      <a:pt x="916" y="429"/>
                      <a:pt x="916" y="429"/>
                    </a:cubicBezTo>
                    <a:lnTo>
                      <a:pt x="914" y="367"/>
                    </a:lnTo>
                    <a:cubicBezTo>
                      <a:pt x="914" y="367"/>
                      <a:pt x="856" y="397"/>
                      <a:pt x="799" y="397"/>
                    </a:cubicBezTo>
                    <a:cubicBezTo>
                      <a:pt x="763" y="397"/>
                      <a:pt x="746" y="374"/>
                      <a:pt x="746" y="320"/>
                    </a:cubicBezTo>
                    <a:lnTo>
                      <a:pt x="922" y="320"/>
                    </a:lnTo>
                    <a:cubicBezTo>
                      <a:pt x="922" y="320"/>
                      <a:pt x="922" y="301"/>
                      <a:pt x="922" y="295"/>
                    </a:cubicBezTo>
                    <a:moveTo>
                      <a:pt x="841" y="273"/>
                    </a:moveTo>
                    <a:lnTo>
                      <a:pt x="746" y="273"/>
                    </a:lnTo>
                    <a:cubicBezTo>
                      <a:pt x="746" y="248"/>
                      <a:pt x="754" y="203"/>
                      <a:pt x="792" y="203"/>
                    </a:cubicBezTo>
                    <a:cubicBezTo>
                      <a:pt x="835" y="203"/>
                      <a:pt x="841" y="246"/>
                      <a:pt x="841" y="273"/>
                    </a:cubicBezTo>
                    <a:moveTo>
                      <a:pt x="1175" y="152"/>
                    </a:moveTo>
                    <a:cubicBezTo>
                      <a:pt x="1175" y="152"/>
                      <a:pt x="1169" y="147"/>
                      <a:pt x="1139" y="147"/>
                    </a:cubicBezTo>
                    <a:cubicBezTo>
                      <a:pt x="1115" y="147"/>
                      <a:pt x="1092" y="169"/>
                      <a:pt x="1079" y="182"/>
                    </a:cubicBezTo>
                    <a:cubicBezTo>
                      <a:pt x="1077" y="184"/>
                      <a:pt x="1075" y="186"/>
                      <a:pt x="1075" y="186"/>
                    </a:cubicBezTo>
                    <a:cubicBezTo>
                      <a:pt x="1075" y="173"/>
                      <a:pt x="1071" y="150"/>
                      <a:pt x="1071" y="150"/>
                    </a:cubicBezTo>
                    <a:lnTo>
                      <a:pt x="992" y="150"/>
                    </a:lnTo>
                    <a:cubicBezTo>
                      <a:pt x="992" y="150"/>
                      <a:pt x="996" y="188"/>
                      <a:pt x="996" y="226"/>
                    </a:cubicBezTo>
                    <a:lnTo>
                      <a:pt x="996" y="453"/>
                    </a:lnTo>
                    <a:lnTo>
                      <a:pt x="1077" y="453"/>
                    </a:lnTo>
                    <a:lnTo>
                      <a:pt x="1077" y="241"/>
                    </a:lnTo>
                    <a:cubicBezTo>
                      <a:pt x="1098" y="222"/>
                      <a:pt x="1116" y="212"/>
                      <a:pt x="1126" y="212"/>
                    </a:cubicBezTo>
                    <a:cubicBezTo>
                      <a:pt x="1149" y="212"/>
                      <a:pt x="1167" y="216"/>
                      <a:pt x="1167" y="216"/>
                    </a:cubicBezTo>
                    <a:lnTo>
                      <a:pt x="1175" y="152"/>
                    </a:lnTo>
                    <a:close/>
                    <a:moveTo>
                      <a:pt x="1496" y="150"/>
                    </a:moveTo>
                    <a:lnTo>
                      <a:pt x="1419" y="150"/>
                    </a:lnTo>
                    <a:cubicBezTo>
                      <a:pt x="1419" y="150"/>
                      <a:pt x="1415" y="158"/>
                      <a:pt x="1415" y="169"/>
                    </a:cubicBezTo>
                    <a:cubicBezTo>
                      <a:pt x="1405" y="164"/>
                      <a:pt x="1377" y="145"/>
                      <a:pt x="1341" y="145"/>
                    </a:cubicBezTo>
                    <a:cubicBezTo>
                      <a:pt x="1256" y="145"/>
                      <a:pt x="1218" y="211"/>
                      <a:pt x="1218" y="301"/>
                    </a:cubicBezTo>
                    <a:cubicBezTo>
                      <a:pt x="1218" y="359"/>
                      <a:pt x="1237" y="455"/>
                      <a:pt x="1326" y="455"/>
                    </a:cubicBezTo>
                    <a:cubicBezTo>
                      <a:pt x="1371" y="455"/>
                      <a:pt x="1405" y="419"/>
                      <a:pt x="1411" y="412"/>
                    </a:cubicBezTo>
                    <a:cubicBezTo>
                      <a:pt x="1411" y="412"/>
                      <a:pt x="1409" y="431"/>
                      <a:pt x="1409" y="440"/>
                    </a:cubicBezTo>
                    <a:lnTo>
                      <a:pt x="1409" y="459"/>
                    </a:lnTo>
                    <a:cubicBezTo>
                      <a:pt x="1409" y="466"/>
                      <a:pt x="1409" y="476"/>
                      <a:pt x="1407" y="482"/>
                    </a:cubicBezTo>
                    <a:cubicBezTo>
                      <a:pt x="1402" y="500"/>
                      <a:pt x="1385" y="510"/>
                      <a:pt x="1351" y="510"/>
                    </a:cubicBezTo>
                    <a:cubicBezTo>
                      <a:pt x="1288" y="510"/>
                      <a:pt x="1235" y="487"/>
                      <a:pt x="1235" y="487"/>
                    </a:cubicBezTo>
                    <a:lnTo>
                      <a:pt x="1234" y="559"/>
                    </a:lnTo>
                    <a:cubicBezTo>
                      <a:pt x="1234" y="559"/>
                      <a:pt x="1279" y="583"/>
                      <a:pt x="1351" y="583"/>
                    </a:cubicBezTo>
                    <a:cubicBezTo>
                      <a:pt x="1426" y="583"/>
                      <a:pt x="1475" y="553"/>
                      <a:pt x="1489" y="497"/>
                    </a:cubicBezTo>
                    <a:cubicBezTo>
                      <a:pt x="1490" y="485"/>
                      <a:pt x="1492" y="463"/>
                      <a:pt x="1492" y="448"/>
                    </a:cubicBezTo>
                    <a:lnTo>
                      <a:pt x="1492" y="226"/>
                    </a:lnTo>
                    <a:cubicBezTo>
                      <a:pt x="1492" y="190"/>
                      <a:pt x="1496" y="150"/>
                      <a:pt x="1496" y="150"/>
                    </a:cubicBezTo>
                    <a:moveTo>
                      <a:pt x="1409" y="352"/>
                    </a:moveTo>
                    <a:cubicBezTo>
                      <a:pt x="1385" y="380"/>
                      <a:pt x="1362" y="386"/>
                      <a:pt x="1347" y="386"/>
                    </a:cubicBezTo>
                    <a:cubicBezTo>
                      <a:pt x="1309" y="386"/>
                      <a:pt x="1302" y="329"/>
                      <a:pt x="1302" y="301"/>
                    </a:cubicBezTo>
                    <a:cubicBezTo>
                      <a:pt x="1302" y="265"/>
                      <a:pt x="1305" y="211"/>
                      <a:pt x="1353" y="211"/>
                    </a:cubicBezTo>
                    <a:cubicBezTo>
                      <a:pt x="1370" y="211"/>
                      <a:pt x="1387" y="216"/>
                      <a:pt x="1409" y="227"/>
                    </a:cubicBezTo>
                    <a:lnTo>
                      <a:pt x="1409" y="352"/>
                    </a:lnTo>
                    <a:close/>
                    <a:moveTo>
                      <a:pt x="1660" y="49"/>
                    </a:moveTo>
                    <a:cubicBezTo>
                      <a:pt x="1660" y="24"/>
                      <a:pt x="1642" y="0"/>
                      <a:pt x="1611" y="0"/>
                    </a:cubicBezTo>
                    <a:cubicBezTo>
                      <a:pt x="1579" y="0"/>
                      <a:pt x="1562" y="22"/>
                      <a:pt x="1562" y="49"/>
                    </a:cubicBezTo>
                    <a:cubicBezTo>
                      <a:pt x="1562" y="71"/>
                      <a:pt x="1579" y="96"/>
                      <a:pt x="1611" y="96"/>
                    </a:cubicBezTo>
                    <a:cubicBezTo>
                      <a:pt x="1642" y="96"/>
                      <a:pt x="1660" y="71"/>
                      <a:pt x="1660" y="49"/>
                    </a:cubicBezTo>
                    <a:moveTo>
                      <a:pt x="1651" y="453"/>
                    </a:moveTo>
                    <a:lnTo>
                      <a:pt x="1651" y="216"/>
                    </a:lnTo>
                    <a:cubicBezTo>
                      <a:pt x="1651" y="190"/>
                      <a:pt x="1645" y="150"/>
                      <a:pt x="1645" y="150"/>
                    </a:cubicBezTo>
                    <a:lnTo>
                      <a:pt x="1570" y="150"/>
                    </a:lnTo>
                    <a:lnTo>
                      <a:pt x="1570" y="453"/>
                    </a:lnTo>
                    <a:lnTo>
                      <a:pt x="1651" y="453"/>
                    </a:lnTo>
                    <a:close/>
                    <a:moveTo>
                      <a:pt x="1982" y="295"/>
                    </a:moveTo>
                    <a:cubicBezTo>
                      <a:pt x="1982" y="224"/>
                      <a:pt x="1955" y="145"/>
                      <a:pt x="1853" y="145"/>
                    </a:cubicBezTo>
                    <a:cubicBezTo>
                      <a:pt x="1762" y="145"/>
                      <a:pt x="1721" y="222"/>
                      <a:pt x="1721" y="303"/>
                    </a:cubicBezTo>
                    <a:cubicBezTo>
                      <a:pt x="1721" y="359"/>
                      <a:pt x="1738" y="461"/>
                      <a:pt x="1847" y="461"/>
                    </a:cubicBezTo>
                    <a:cubicBezTo>
                      <a:pt x="1929" y="461"/>
                      <a:pt x="1978" y="429"/>
                      <a:pt x="1978" y="429"/>
                    </a:cubicBezTo>
                    <a:lnTo>
                      <a:pt x="1976" y="367"/>
                    </a:lnTo>
                    <a:cubicBezTo>
                      <a:pt x="1976" y="367"/>
                      <a:pt x="1917" y="397"/>
                      <a:pt x="1861" y="397"/>
                    </a:cubicBezTo>
                    <a:cubicBezTo>
                      <a:pt x="1825" y="397"/>
                      <a:pt x="1806" y="374"/>
                      <a:pt x="1806" y="320"/>
                    </a:cubicBezTo>
                    <a:lnTo>
                      <a:pt x="1982" y="320"/>
                    </a:lnTo>
                    <a:cubicBezTo>
                      <a:pt x="1982" y="320"/>
                      <a:pt x="1982" y="301"/>
                      <a:pt x="1982" y="295"/>
                    </a:cubicBezTo>
                    <a:moveTo>
                      <a:pt x="1900" y="273"/>
                    </a:moveTo>
                    <a:lnTo>
                      <a:pt x="1808" y="273"/>
                    </a:lnTo>
                    <a:cubicBezTo>
                      <a:pt x="1808" y="248"/>
                      <a:pt x="1813" y="203"/>
                      <a:pt x="1853" y="203"/>
                    </a:cubicBezTo>
                    <a:cubicBezTo>
                      <a:pt x="1895" y="203"/>
                      <a:pt x="1900" y="246"/>
                      <a:pt x="1900" y="273"/>
                    </a:cubicBezTo>
                    <a:moveTo>
                      <a:pt x="2146" y="414"/>
                    </a:moveTo>
                    <a:cubicBezTo>
                      <a:pt x="2146" y="393"/>
                      <a:pt x="2129" y="369"/>
                      <a:pt x="2097" y="369"/>
                    </a:cubicBezTo>
                    <a:cubicBezTo>
                      <a:pt x="2065" y="369"/>
                      <a:pt x="2046" y="391"/>
                      <a:pt x="2046" y="414"/>
                    </a:cubicBezTo>
                    <a:cubicBezTo>
                      <a:pt x="2046" y="438"/>
                      <a:pt x="2065" y="461"/>
                      <a:pt x="2097" y="461"/>
                    </a:cubicBezTo>
                    <a:cubicBezTo>
                      <a:pt x="2129" y="461"/>
                      <a:pt x="2146" y="436"/>
                      <a:pt x="2146" y="414"/>
                    </a:cubicBezTo>
                    <a:moveTo>
                      <a:pt x="2799" y="51"/>
                    </a:moveTo>
                    <a:lnTo>
                      <a:pt x="2714" y="45"/>
                    </a:lnTo>
                    <a:lnTo>
                      <a:pt x="2665" y="243"/>
                    </a:lnTo>
                    <a:cubicBezTo>
                      <a:pt x="2658" y="273"/>
                      <a:pt x="2648" y="331"/>
                      <a:pt x="2646" y="342"/>
                    </a:cubicBezTo>
                    <a:cubicBezTo>
                      <a:pt x="2645" y="331"/>
                      <a:pt x="2633" y="273"/>
                      <a:pt x="2628" y="243"/>
                    </a:cubicBezTo>
                    <a:lnTo>
                      <a:pt x="2582" y="45"/>
                    </a:lnTo>
                    <a:lnTo>
                      <a:pt x="2493" y="45"/>
                    </a:lnTo>
                    <a:lnTo>
                      <a:pt x="2448" y="243"/>
                    </a:lnTo>
                    <a:cubicBezTo>
                      <a:pt x="2441" y="273"/>
                      <a:pt x="2433" y="329"/>
                      <a:pt x="2431" y="340"/>
                    </a:cubicBezTo>
                    <a:cubicBezTo>
                      <a:pt x="2427" y="327"/>
                      <a:pt x="2418" y="273"/>
                      <a:pt x="2412" y="243"/>
                    </a:cubicBezTo>
                    <a:lnTo>
                      <a:pt x="2365" y="41"/>
                    </a:lnTo>
                    <a:lnTo>
                      <a:pt x="2276" y="45"/>
                    </a:lnTo>
                    <a:lnTo>
                      <a:pt x="2384" y="453"/>
                    </a:lnTo>
                    <a:lnTo>
                      <a:pt x="2473" y="453"/>
                    </a:lnTo>
                    <a:lnTo>
                      <a:pt x="2516" y="265"/>
                    </a:lnTo>
                    <a:cubicBezTo>
                      <a:pt x="2522" y="237"/>
                      <a:pt x="2537" y="160"/>
                      <a:pt x="2537" y="160"/>
                    </a:cubicBezTo>
                    <a:cubicBezTo>
                      <a:pt x="2537" y="160"/>
                      <a:pt x="2550" y="235"/>
                      <a:pt x="2558" y="265"/>
                    </a:cubicBezTo>
                    <a:lnTo>
                      <a:pt x="2597" y="453"/>
                    </a:lnTo>
                    <a:lnTo>
                      <a:pt x="2690" y="453"/>
                    </a:lnTo>
                    <a:lnTo>
                      <a:pt x="2799" y="51"/>
                    </a:lnTo>
                    <a:close/>
                    <a:moveTo>
                      <a:pt x="3081" y="453"/>
                    </a:moveTo>
                    <a:cubicBezTo>
                      <a:pt x="3081" y="453"/>
                      <a:pt x="3077" y="425"/>
                      <a:pt x="3077" y="391"/>
                    </a:cubicBezTo>
                    <a:lnTo>
                      <a:pt x="3077" y="246"/>
                    </a:lnTo>
                    <a:cubicBezTo>
                      <a:pt x="3077" y="216"/>
                      <a:pt x="3073" y="192"/>
                      <a:pt x="3058" y="173"/>
                    </a:cubicBezTo>
                    <a:cubicBezTo>
                      <a:pt x="3043" y="156"/>
                      <a:pt x="3017" y="145"/>
                      <a:pt x="2979" y="145"/>
                    </a:cubicBezTo>
                    <a:cubicBezTo>
                      <a:pt x="2915" y="145"/>
                      <a:pt x="2852" y="171"/>
                      <a:pt x="2852" y="171"/>
                    </a:cubicBezTo>
                    <a:lnTo>
                      <a:pt x="2858" y="235"/>
                    </a:lnTo>
                    <a:cubicBezTo>
                      <a:pt x="2879" y="224"/>
                      <a:pt x="2920" y="207"/>
                      <a:pt x="2962" y="207"/>
                    </a:cubicBezTo>
                    <a:cubicBezTo>
                      <a:pt x="2986" y="207"/>
                      <a:pt x="2994" y="222"/>
                      <a:pt x="2994" y="244"/>
                    </a:cubicBezTo>
                    <a:lnTo>
                      <a:pt x="2994" y="275"/>
                    </a:lnTo>
                    <a:cubicBezTo>
                      <a:pt x="2956" y="275"/>
                      <a:pt x="2896" y="280"/>
                      <a:pt x="2862" y="307"/>
                    </a:cubicBezTo>
                    <a:cubicBezTo>
                      <a:pt x="2843" y="322"/>
                      <a:pt x="2832" y="340"/>
                      <a:pt x="2832" y="367"/>
                    </a:cubicBezTo>
                    <a:cubicBezTo>
                      <a:pt x="2832" y="406"/>
                      <a:pt x="2852" y="461"/>
                      <a:pt x="2918" y="461"/>
                    </a:cubicBezTo>
                    <a:cubicBezTo>
                      <a:pt x="2962" y="461"/>
                      <a:pt x="3000" y="425"/>
                      <a:pt x="3000" y="425"/>
                    </a:cubicBezTo>
                    <a:cubicBezTo>
                      <a:pt x="3000" y="436"/>
                      <a:pt x="3003" y="453"/>
                      <a:pt x="3003" y="453"/>
                    </a:cubicBezTo>
                    <a:lnTo>
                      <a:pt x="3081" y="453"/>
                    </a:lnTo>
                    <a:close/>
                    <a:moveTo>
                      <a:pt x="2994" y="376"/>
                    </a:moveTo>
                    <a:cubicBezTo>
                      <a:pt x="2986" y="384"/>
                      <a:pt x="2964" y="399"/>
                      <a:pt x="2941" y="399"/>
                    </a:cubicBezTo>
                    <a:cubicBezTo>
                      <a:pt x="2920" y="399"/>
                      <a:pt x="2913" y="378"/>
                      <a:pt x="2913" y="363"/>
                    </a:cubicBezTo>
                    <a:cubicBezTo>
                      <a:pt x="2913" y="354"/>
                      <a:pt x="2917" y="346"/>
                      <a:pt x="2924" y="339"/>
                    </a:cubicBezTo>
                    <a:cubicBezTo>
                      <a:pt x="2943" y="322"/>
                      <a:pt x="2983" y="320"/>
                      <a:pt x="2994" y="320"/>
                    </a:cubicBezTo>
                    <a:lnTo>
                      <a:pt x="2994" y="376"/>
                    </a:lnTo>
                    <a:close/>
                    <a:moveTo>
                      <a:pt x="3368" y="363"/>
                    </a:moveTo>
                    <a:cubicBezTo>
                      <a:pt x="3368" y="291"/>
                      <a:pt x="3300" y="278"/>
                      <a:pt x="3249" y="256"/>
                    </a:cubicBezTo>
                    <a:cubicBezTo>
                      <a:pt x="3238" y="250"/>
                      <a:pt x="3226" y="244"/>
                      <a:pt x="3226" y="233"/>
                    </a:cubicBezTo>
                    <a:cubicBezTo>
                      <a:pt x="3226" y="222"/>
                      <a:pt x="3234" y="209"/>
                      <a:pt x="3257" y="209"/>
                    </a:cubicBezTo>
                    <a:cubicBezTo>
                      <a:pt x="3296" y="209"/>
                      <a:pt x="3347" y="229"/>
                      <a:pt x="3347" y="229"/>
                    </a:cubicBezTo>
                    <a:lnTo>
                      <a:pt x="3351" y="162"/>
                    </a:lnTo>
                    <a:cubicBezTo>
                      <a:pt x="3351" y="162"/>
                      <a:pt x="3309" y="145"/>
                      <a:pt x="3260" y="145"/>
                    </a:cubicBezTo>
                    <a:cubicBezTo>
                      <a:pt x="3204" y="145"/>
                      <a:pt x="3149" y="177"/>
                      <a:pt x="3149" y="241"/>
                    </a:cubicBezTo>
                    <a:cubicBezTo>
                      <a:pt x="3149" y="307"/>
                      <a:pt x="3217" y="320"/>
                      <a:pt x="3264" y="340"/>
                    </a:cubicBezTo>
                    <a:cubicBezTo>
                      <a:pt x="3277" y="348"/>
                      <a:pt x="3289" y="354"/>
                      <a:pt x="3289" y="367"/>
                    </a:cubicBezTo>
                    <a:cubicBezTo>
                      <a:pt x="3289" y="384"/>
                      <a:pt x="3275" y="395"/>
                      <a:pt x="3257" y="395"/>
                    </a:cubicBezTo>
                    <a:cubicBezTo>
                      <a:pt x="3211" y="395"/>
                      <a:pt x="3149" y="365"/>
                      <a:pt x="3149" y="365"/>
                    </a:cubicBezTo>
                    <a:lnTo>
                      <a:pt x="3145" y="438"/>
                    </a:lnTo>
                    <a:cubicBezTo>
                      <a:pt x="3145" y="438"/>
                      <a:pt x="3198" y="461"/>
                      <a:pt x="3255" y="461"/>
                    </a:cubicBezTo>
                    <a:cubicBezTo>
                      <a:pt x="3313" y="461"/>
                      <a:pt x="3368" y="431"/>
                      <a:pt x="3368" y="363"/>
                    </a:cubicBezTo>
                    <a:moveTo>
                      <a:pt x="3644" y="363"/>
                    </a:moveTo>
                    <a:cubicBezTo>
                      <a:pt x="3644" y="291"/>
                      <a:pt x="3576" y="278"/>
                      <a:pt x="3525" y="256"/>
                    </a:cubicBezTo>
                    <a:cubicBezTo>
                      <a:pt x="3513" y="250"/>
                      <a:pt x="3502" y="244"/>
                      <a:pt x="3502" y="233"/>
                    </a:cubicBezTo>
                    <a:cubicBezTo>
                      <a:pt x="3502" y="222"/>
                      <a:pt x="3510" y="209"/>
                      <a:pt x="3532" y="209"/>
                    </a:cubicBezTo>
                    <a:cubicBezTo>
                      <a:pt x="3572" y="209"/>
                      <a:pt x="3621" y="229"/>
                      <a:pt x="3621" y="229"/>
                    </a:cubicBezTo>
                    <a:lnTo>
                      <a:pt x="3627" y="162"/>
                    </a:lnTo>
                    <a:cubicBezTo>
                      <a:pt x="3627" y="162"/>
                      <a:pt x="3585" y="145"/>
                      <a:pt x="3536" y="145"/>
                    </a:cubicBezTo>
                    <a:cubicBezTo>
                      <a:pt x="3478" y="145"/>
                      <a:pt x="3423" y="177"/>
                      <a:pt x="3423" y="241"/>
                    </a:cubicBezTo>
                    <a:cubicBezTo>
                      <a:pt x="3423" y="307"/>
                      <a:pt x="3493" y="320"/>
                      <a:pt x="3538" y="340"/>
                    </a:cubicBezTo>
                    <a:cubicBezTo>
                      <a:pt x="3553" y="348"/>
                      <a:pt x="3564" y="354"/>
                      <a:pt x="3564" y="367"/>
                    </a:cubicBezTo>
                    <a:cubicBezTo>
                      <a:pt x="3564" y="384"/>
                      <a:pt x="3551" y="395"/>
                      <a:pt x="3530" y="395"/>
                    </a:cubicBezTo>
                    <a:cubicBezTo>
                      <a:pt x="3485" y="395"/>
                      <a:pt x="3425" y="365"/>
                      <a:pt x="3425" y="365"/>
                    </a:cubicBezTo>
                    <a:lnTo>
                      <a:pt x="3421" y="438"/>
                    </a:lnTo>
                    <a:cubicBezTo>
                      <a:pt x="3421" y="438"/>
                      <a:pt x="3474" y="461"/>
                      <a:pt x="3529" y="461"/>
                    </a:cubicBezTo>
                    <a:cubicBezTo>
                      <a:pt x="3589" y="461"/>
                      <a:pt x="3644" y="431"/>
                      <a:pt x="3644" y="363"/>
                    </a:cubicBezTo>
                    <a:moveTo>
                      <a:pt x="3957" y="295"/>
                    </a:moveTo>
                    <a:cubicBezTo>
                      <a:pt x="3957" y="224"/>
                      <a:pt x="3931" y="145"/>
                      <a:pt x="3827" y="145"/>
                    </a:cubicBezTo>
                    <a:cubicBezTo>
                      <a:pt x="3736" y="145"/>
                      <a:pt x="3695" y="222"/>
                      <a:pt x="3695" y="303"/>
                    </a:cubicBezTo>
                    <a:cubicBezTo>
                      <a:pt x="3695" y="359"/>
                      <a:pt x="3714" y="461"/>
                      <a:pt x="3821" y="461"/>
                    </a:cubicBezTo>
                    <a:cubicBezTo>
                      <a:pt x="3904" y="461"/>
                      <a:pt x="3952" y="429"/>
                      <a:pt x="3952" y="429"/>
                    </a:cubicBezTo>
                    <a:lnTo>
                      <a:pt x="3950" y="367"/>
                    </a:lnTo>
                    <a:cubicBezTo>
                      <a:pt x="3950" y="367"/>
                      <a:pt x="3891" y="397"/>
                      <a:pt x="3835" y="397"/>
                    </a:cubicBezTo>
                    <a:cubicBezTo>
                      <a:pt x="3799" y="397"/>
                      <a:pt x="3782" y="374"/>
                      <a:pt x="3782" y="320"/>
                    </a:cubicBezTo>
                    <a:lnTo>
                      <a:pt x="3957" y="320"/>
                    </a:lnTo>
                    <a:cubicBezTo>
                      <a:pt x="3957" y="320"/>
                      <a:pt x="3957" y="301"/>
                      <a:pt x="3957" y="295"/>
                    </a:cubicBezTo>
                    <a:moveTo>
                      <a:pt x="3876" y="273"/>
                    </a:moveTo>
                    <a:lnTo>
                      <a:pt x="3782" y="273"/>
                    </a:lnTo>
                    <a:cubicBezTo>
                      <a:pt x="3782" y="248"/>
                      <a:pt x="3789" y="203"/>
                      <a:pt x="3827" y="203"/>
                    </a:cubicBezTo>
                    <a:cubicBezTo>
                      <a:pt x="3870" y="203"/>
                      <a:pt x="3876" y="246"/>
                      <a:pt x="3876" y="273"/>
                    </a:cubicBezTo>
                    <a:moveTo>
                      <a:pt x="4210" y="152"/>
                    </a:moveTo>
                    <a:cubicBezTo>
                      <a:pt x="4210" y="152"/>
                      <a:pt x="4205" y="147"/>
                      <a:pt x="4175" y="147"/>
                    </a:cubicBezTo>
                    <a:cubicBezTo>
                      <a:pt x="4150" y="147"/>
                      <a:pt x="4127" y="169"/>
                      <a:pt x="4114" y="182"/>
                    </a:cubicBezTo>
                    <a:cubicBezTo>
                      <a:pt x="4112" y="184"/>
                      <a:pt x="4110" y="186"/>
                      <a:pt x="4110" y="186"/>
                    </a:cubicBezTo>
                    <a:cubicBezTo>
                      <a:pt x="4110" y="173"/>
                      <a:pt x="4107" y="150"/>
                      <a:pt x="4107" y="150"/>
                    </a:cubicBezTo>
                    <a:lnTo>
                      <a:pt x="4027" y="150"/>
                    </a:lnTo>
                    <a:cubicBezTo>
                      <a:pt x="4027" y="150"/>
                      <a:pt x="4031" y="188"/>
                      <a:pt x="4031" y="226"/>
                    </a:cubicBezTo>
                    <a:lnTo>
                      <a:pt x="4031" y="453"/>
                    </a:lnTo>
                    <a:lnTo>
                      <a:pt x="4112" y="453"/>
                    </a:lnTo>
                    <a:lnTo>
                      <a:pt x="4112" y="241"/>
                    </a:lnTo>
                    <a:cubicBezTo>
                      <a:pt x="4133" y="222"/>
                      <a:pt x="4152" y="212"/>
                      <a:pt x="4161" y="212"/>
                    </a:cubicBezTo>
                    <a:cubicBezTo>
                      <a:pt x="4184" y="212"/>
                      <a:pt x="4203" y="216"/>
                      <a:pt x="4203" y="216"/>
                    </a:cubicBezTo>
                    <a:lnTo>
                      <a:pt x="4210" y="152"/>
                    </a:lnTo>
                    <a:close/>
                    <a:moveTo>
                      <a:pt x="4288" y="414"/>
                    </a:moveTo>
                    <a:cubicBezTo>
                      <a:pt x="4288" y="393"/>
                      <a:pt x="4273" y="369"/>
                      <a:pt x="4241" y="369"/>
                    </a:cubicBezTo>
                    <a:cubicBezTo>
                      <a:pt x="4207" y="369"/>
                      <a:pt x="4190" y="391"/>
                      <a:pt x="4190" y="414"/>
                    </a:cubicBezTo>
                    <a:cubicBezTo>
                      <a:pt x="4190" y="438"/>
                      <a:pt x="4207" y="461"/>
                      <a:pt x="4241" y="461"/>
                    </a:cubicBezTo>
                    <a:cubicBezTo>
                      <a:pt x="4273" y="461"/>
                      <a:pt x="4288" y="436"/>
                      <a:pt x="4288" y="414"/>
                    </a:cubicBezTo>
                    <a:moveTo>
                      <a:pt x="4749" y="453"/>
                    </a:moveTo>
                    <a:lnTo>
                      <a:pt x="4749" y="378"/>
                    </a:lnTo>
                    <a:lnTo>
                      <a:pt x="4575" y="378"/>
                    </a:lnTo>
                    <a:lnTo>
                      <a:pt x="4575" y="45"/>
                    </a:lnTo>
                    <a:lnTo>
                      <a:pt x="4492" y="45"/>
                    </a:lnTo>
                    <a:lnTo>
                      <a:pt x="4492" y="453"/>
                    </a:lnTo>
                    <a:lnTo>
                      <a:pt x="4749" y="453"/>
                    </a:lnTo>
                    <a:close/>
                    <a:moveTo>
                      <a:pt x="5057" y="295"/>
                    </a:moveTo>
                    <a:cubicBezTo>
                      <a:pt x="5057" y="224"/>
                      <a:pt x="5028" y="145"/>
                      <a:pt x="4926" y="145"/>
                    </a:cubicBezTo>
                    <a:cubicBezTo>
                      <a:pt x="4836" y="145"/>
                      <a:pt x="4794" y="222"/>
                      <a:pt x="4794" y="303"/>
                    </a:cubicBezTo>
                    <a:cubicBezTo>
                      <a:pt x="4794" y="359"/>
                      <a:pt x="4811" y="461"/>
                      <a:pt x="4921" y="461"/>
                    </a:cubicBezTo>
                    <a:cubicBezTo>
                      <a:pt x="5002" y="461"/>
                      <a:pt x="5051" y="429"/>
                      <a:pt x="5051" y="429"/>
                    </a:cubicBezTo>
                    <a:lnTo>
                      <a:pt x="5049" y="367"/>
                    </a:lnTo>
                    <a:cubicBezTo>
                      <a:pt x="5049" y="367"/>
                      <a:pt x="4991" y="397"/>
                      <a:pt x="4934" y="397"/>
                    </a:cubicBezTo>
                    <a:cubicBezTo>
                      <a:pt x="4898" y="397"/>
                      <a:pt x="4879" y="374"/>
                      <a:pt x="4879" y="320"/>
                    </a:cubicBezTo>
                    <a:lnTo>
                      <a:pt x="5055" y="320"/>
                    </a:lnTo>
                    <a:cubicBezTo>
                      <a:pt x="5055" y="320"/>
                      <a:pt x="5057" y="301"/>
                      <a:pt x="5057" y="295"/>
                    </a:cubicBezTo>
                    <a:moveTo>
                      <a:pt x="4975" y="273"/>
                    </a:moveTo>
                    <a:lnTo>
                      <a:pt x="4881" y="273"/>
                    </a:lnTo>
                    <a:cubicBezTo>
                      <a:pt x="4881" y="248"/>
                      <a:pt x="4889" y="203"/>
                      <a:pt x="4926" y="203"/>
                    </a:cubicBezTo>
                    <a:cubicBezTo>
                      <a:pt x="4968" y="203"/>
                      <a:pt x="4975" y="246"/>
                      <a:pt x="4975" y="273"/>
                    </a:cubicBezTo>
                    <a:moveTo>
                      <a:pt x="5406" y="301"/>
                    </a:moveTo>
                    <a:cubicBezTo>
                      <a:pt x="5406" y="239"/>
                      <a:pt x="5391" y="145"/>
                      <a:pt x="5293" y="145"/>
                    </a:cubicBezTo>
                    <a:cubicBezTo>
                      <a:pt x="5257" y="145"/>
                      <a:pt x="5219" y="171"/>
                      <a:pt x="5212" y="177"/>
                    </a:cubicBezTo>
                    <a:cubicBezTo>
                      <a:pt x="5212" y="177"/>
                      <a:pt x="5213" y="156"/>
                      <a:pt x="5213" y="145"/>
                    </a:cubicBezTo>
                    <a:lnTo>
                      <a:pt x="5213" y="9"/>
                    </a:lnTo>
                    <a:lnTo>
                      <a:pt x="5130" y="19"/>
                    </a:lnTo>
                    <a:lnTo>
                      <a:pt x="5130" y="389"/>
                    </a:lnTo>
                    <a:cubicBezTo>
                      <a:pt x="5130" y="419"/>
                      <a:pt x="5127" y="453"/>
                      <a:pt x="5127" y="453"/>
                    </a:cubicBezTo>
                    <a:lnTo>
                      <a:pt x="5206" y="453"/>
                    </a:lnTo>
                    <a:cubicBezTo>
                      <a:pt x="5208" y="446"/>
                      <a:pt x="5208" y="434"/>
                      <a:pt x="5208" y="431"/>
                    </a:cubicBezTo>
                    <a:cubicBezTo>
                      <a:pt x="5213" y="434"/>
                      <a:pt x="5249" y="461"/>
                      <a:pt x="5291" y="461"/>
                    </a:cubicBezTo>
                    <a:cubicBezTo>
                      <a:pt x="5365" y="461"/>
                      <a:pt x="5406" y="391"/>
                      <a:pt x="5406" y="301"/>
                    </a:cubicBezTo>
                    <a:moveTo>
                      <a:pt x="5323" y="301"/>
                    </a:moveTo>
                    <a:cubicBezTo>
                      <a:pt x="5323" y="371"/>
                      <a:pt x="5298" y="393"/>
                      <a:pt x="5274" y="393"/>
                    </a:cubicBezTo>
                    <a:cubicBezTo>
                      <a:pt x="5259" y="393"/>
                      <a:pt x="5236" y="389"/>
                      <a:pt x="5213" y="376"/>
                    </a:cubicBezTo>
                    <a:lnTo>
                      <a:pt x="5213" y="233"/>
                    </a:lnTo>
                    <a:cubicBezTo>
                      <a:pt x="5238" y="216"/>
                      <a:pt x="5259" y="211"/>
                      <a:pt x="5276" y="211"/>
                    </a:cubicBezTo>
                    <a:cubicBezTo>
                      <a:pt x="5317" y="211"/>
                      <a:pt x="5323" y="267"/>
                      <a:pt x="5323" y="301"/>
                    </a:cubicBezTo>
                    <a:moveTo>
                      <a:pt x="5727" y="295"/>
                    </a:moveTo>
                    <a:cubicBezTo>
                      <a:pt x="5727" y="224"/>
                      <a:pt x="5701" y="145"/>
                      <a:pt x="5599" y="145"/>
                    </a:cubicBezTo>
                    <a:cubicBezTo>
                      <a:pt x="5508" y="145"/>
                      <a:pt x="5467" y="222"/>
                      <a:pt x="5467" y="303"/>
                    </a:cubicBezTo>
                    <a:cubicBezTo>
                      <a:pt x="5467" y="359"/>
                      <a:pt x="5484" y="461"/>
                      <a:pt x="5593" y="461"/>
                    </a:cubicBezTo>
                    <a:cubicBezTo>
                      <a:pt x="5674" y="461"/>
                      <a:pt x="5723" y="429"/>
                      <a:pt x="5723" y="429"/>
                    </a:cubicBezTo>
                    <a:lnTo>
                      <a:pt x="5720" y="367"/>
                    </a:lnTo>
                    <a:cubicBezTo>
                      <a:pt x="5720" y="367"/>
                      <a:pt x="5661" y="397"/>
                      <a:pt x="5606" y="397"/>
                    </a:cubicBezTo>
                    <a:cubicBezTo>
                      <a:pt x="5570" y="397"/>
                      <a:pt x="5552" y="374"/>
                      <a:pt x="5552" y="320"/>
                    </a:cubicBezTo>
                    <a:lnTo>
                      <a:pt x="5727" y="320"/>
                    </a:lnTo>
                    <a:cubicBezTo>
                      <a:pt x="5727" y="320"/>
                      <a:pt x="5727" y="301"/>
                      <a:pt x="5727" y="295"/>
                    </a:cubicBezTo>
                    <a:moveTo>
                      <a:pt x="5646" y="273"/>
                    </a:moveTo>
                    <a:lnTo>
                      <a:pt x="5552" y="273"/>
                    </a:lnTo>
                    <a:cubicBezTo>
                      <a:pt x="5552" y="248"/>
                      <a:pt x="5559" y="203"/>
                      <a:pt x="5599" y="203"/>
                    </a:cubicBezTo>
                    <a:cubicBezTo>
                      <a:pt x="5640" y="203"/>
                      <a:pt x="5646" y="246"/>
                      <a:pt x="5646" y="273"/>
                    </a:cubicBezTo>
                    <a:moveTo>
                      <a:pt x="6067" y="453"/>
                    </a:moveTo>
                    <a:lnTo>
                      <a:pt x="6067" y="246"/>
                    </a:lnTo>
                    <a:cubicBezTo>
                      <a:pt x="6067" y="218"/>
                      <a:pt x="6062" y="196"/>
                      <a:pt x="6050" y="179"/>
                    </a:cubicBezTo>
                    <a:cubicBezTo>
                      <a:pt x="6037" y="158"/>
                      <a:pt x="6012" y="145"/>
                      <a:pt x="5977" y="145"/>
                    </a:cubicBezTo>
                    <a:cubicBezTo>
                      <a:pt x="5935" y="145"/>
                      <a:pt x="5890" y="180"/>
                      <a:pt x="5880" y="192"/>
                    </a:cubicBezTo>
                    <a:cubicBezTo>
                      <a:pt x="5880" y="173"/>
                      <a:pt x="5876" y="150"/>
                      <a:pt x="5876" y="150"/>
                    </a:cubicBezTo>
                    <a:lnTo>
                      <a:pt x="5797" y="150"/>
                    </a:lnTo>
                    <a:cubicBezTo>
                      <a:pt x="5797" y="150"/>
                      <a:pt x="5801" y="188"/>
                      <a:pt x="5801" y="226"/>
                    </a:cubicBezTo>
                    <a:lnTo>
                      <a:pt x="5801" y="453"/>
                    </a:lnTo>
                    <a:lnTo>
                      <a:pt x="5884" y="453"/>
                    </a:lnTo>
                    <a:lnTo>
                      <a:pt x="5884" y="248"/>
                    </a:lnTo>
                    <a:cubicBezTo>
                      <a:pt x="5895" y="237"/>
                      <a:pt x="5922" y="216"/>
                      <a:pt x="5948" y="216"/>
                    </a:cubicBezTo>
                    <a:cubicBezTo>
                      <a:pt x="5969" y="216"/>
                      <a:pt x="5984" y="220"/>
                      <a:pt x="5984" y="254"/>
                    </a:cubicBezTo>
                    <a:lnTo>
                      <a:pt x="5984" y="453"/>
                    </a:lnTo>
                    <a:lnTo>
                      <a:pt x="6067" y="453"/>
                    </a:lnTo>
                    <a:close/>
                    <a:moveTo>
                      <a:pt x="6233" y="414"/>
                    </a:moveTo>
                    <a:cubicBezTo>
                      <a:pt x="6233" y="393"/>
                      <a:pt x="6218" y="369"/>
                      <a:pt x="6184" y="369"/>
                    </a:cubicBezTo>
                    <a:cubicBezTo>
                      <a:pt x="6152" y="369"/>
                      <a:pt x="6135" y="391"/>
                      <a:pt x="6135" y="414"/>
                    </a:cubicBezTo>
                    <a:cubicBezTo>
                      <a:pt x="6135" y="438"/>
                      <a:pt x="6152" y="461"/>
                      <a:pt x="6184" y="461"/>
                    </a:cubicBezTo>
                    <a:cubicBezTo>
                      <a:pt x="6218" y="461"/>
                      <a:pt x="6233" y="436"/>
                      <a:pt x="6233" y="41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1013" name="Rectangle 22"/>
          <p:cNvSpPr>
            <a:spLocks noChangeArrowheads="1"/>
          </p:cNvSpPr>
          <p:nvPr/>
        </p:nvSpPr>
        <p:spPr bwMode="gray">
          <a:xfrm>
            <a:off x="323850" y="350838"/>
            <a:ext cx="6407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40000"/>
              </a:spcBef>
              <a:buClr>
                <a:srgbClr val="A01437"/>
              </a:buClr>
              <a:buSzPct val="110000"/>
              <a:buFont typeface="Wingdings" pitchFamily="2" charset="2"/>
              <a:buChar char="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01437"/>
              </a:buClr>
              <a:buSzPct val="110000"/>
              <a:buFont typeface="Wingdings" pitchFamily="2" charset="2"/>
              <a:buChar char="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lr>
                <a:srgbClr val="A01437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A01437"/>
              </a:buClr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lr>
                <a:srgbClr val="A01437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01437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01437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01437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01437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600" b="1">
                <a:solidFill>
                  <a:srgbClr val="A01437"/>
                </a:solidFill>
              </a:rPr>
              <a:t>Vielen Dank für Ihre Aufmerksamkeit.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Pressegespräch 65 Prozent-Ziel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18.06.2019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94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MITCON_GUIDELINES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blank">
  <a:themeElements>
    <a:clrScheme name="BDEW-Farb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E1C4B"/>
      </a:accent1>
      <a:accent2>
        <a:srgbClr val="4D6581"/>
      </a:accent2>
      <a:accent3>
        <a:srgbClr val="BE8DA5"/>
      </a:accent3>
      <a:accent4>
        <a:srgbClr val="C2986D"/>
      </a:accent4>
      <a:accent5>
        <a:srgbClr val="626C21"/>
      </a:accent5>
      <a:accent6>
        <a:srgbClr val="A6B2C0"/>
      </a:accent6>
      <a:hlink>
        <a:srgbClr val="00004D"/>
      </a:hlink>
      <a:folHlink>
        <a:srgbClr val="BE8DA5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70000" indent="-270000" algn="l">
          <a:lnSpc>
            <a:spcPts val="2200"/>
          </a:lnSpc>
          <a:buClr>
            <a:schemeClr val="accent1"/>
          </a:buClr>
          <a:buFont typeface="Arial" pitchFamily="34" charset="0"/>
          <a:buChar char="•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BDEW-Farb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E1C4B"/>
      </a:accent1>
      <a:accent2>
        <a:srgbClr val="4D6581"/>
      </a:accent2>
      <a:accent3>
        <a:srgbClr val="BE8DA5"/>
      </a:accent3>
      <a:accent4>
        <a:srgbClr val="C2986D"/>
      </a:accent4>
      <a:accent5>
        <a:srgbClr val="626C21"/>
      </a:accent5>
      <a:accent6>
        <a:srgbClr val="A6B2C0"/>
      </a:accent6>
      <a:hlink>
        <a:srgbClr val="00004D"/>
      </a:hlink>
      <a:folHlink>
        <a:srgbClr val="BE8DA5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31750" cap="flat" cmpd="sng" algn="ctr">
          <a:solidFill>
            <a:srgbClr val="F4F4F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70000" indent="-270000" algn="l">
          <a:lnSpc>
            <a:spcPts val="2200"/>
          </a:lnSpc>
          <a:buClr>
            <a:schemeClr val="accent1"/>
          </a:buClr>
          <a:buFont typeface="Arial" pitchFamily="34" charset="0"/>
          <a:buChar char="•"/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blank">
  <a:themeElements>
    <a:clrScheme name="BDEW-Farb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E1C4B"/>
      </a:accent1>
      <a:accent2>
        <a:srgbClr val="4D6581"/>
      </a:accent2>
      <a:accent3>
        <a:srgbClr val="BE8DA5"/>
      </a:accent3>
      <a:accent4>
        <a:srgbClr val="C2986D"/>
      </a:accent4>
      <a:accent5>
        <a:srgbClr val="626C21"/>
      </a:accent5>
      <a:accent6>
        <a:srgbClr val="A6B2C0"/>
      </a:accent6>
      <a:hlink>
        <a:srgbClr val="00004D"/>
      </a:hlink>
      <a:folHlink>
        <a:srgbClr val="BE8DA5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31750" cap="flat" cmpd="sng" algn="ctr">
          <a:solidFill>
            <a:srgbClr val="F4F4F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70000" indent="-270000" algn="l">
          <a:lnSpc>
            <a:spcPts val="2200"/>
          </a:lnSpc>
          <a:buClr>
            <a:schemeClr val="accent1"/>
          </a:buClr>
          <a:buFont typeface="Arial" pitchFamily="34" charset="0"/>
          <a:buChar char="•"/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747576"/>
      </a:lt2>
      <a:accent1>
        <a:srgbClr val="7E1C4B"/>
      </a:accent1>
      <a:accent2>
        <a:srgbClr val="4D6581"/>
      </a:accent2>
      <a:accent3>
        <a:srgbClr val="FFFFFF"/>
      </a:accent3>
      <a:accent4>
        <a:srgbClr val="000000"/>
      </a:accent4>
      <a:accent5>
        <a:srgbClr val="C0ABB1"/>
      </a:accent5>
      <a:accent6>
        <a:srgbClr val="455B74"/>
      </a:accent6>
      <a:hlink>
        <a:srgbClr val="BE8DA5"/>
      </a:hlink>
      <a:folHlink>
        <a:srgbClr val="626C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747576"/>
      </a:lt2>
      <a:accent1>
        <a:srgbClr val="7E1C4B"/>
      </a:accent1>
      <a:accent2>
        <a:srgbClr val="4D6581"/>
      </a:accent2>
      <a:accent3>
        <a:srgbClr val="FFFFFF"/>
      </a:accent3>
      <a:accent4>
        <a:srgbClr val="000000"/>
      </a:accent4>
      <a:accent5>
        <a:srgbClr val="C0ABB1"/>
      </a:accent5>
      <a:accent6>
        <a:srgbClr val="455B74"/>
      </a:accent6>
      <a:hlink>
        <a:srgbClr val="BE8DA5"/>
      </a:hlink>
      <a:folHlink>
        <a:srgbClr val="626C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463</Words>
  <Application>Microsoft Office PowerPoint</Application>
  <PresentationFormat>Bildschirmpräsentation (4:3)</PresentationFormat>
  <Paragraphs>104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Wingdings</vt:lpstr>
      <vt:lpstr>blank</vt:lpstr>
      <vt:lpstr>1_blank</vt:lpstr>
      <vt:lpstr>2_blank</vt:lpstr>
      <vt:lpstr>Das 65-Prozent-Ziel: Ausgangslage und mögliche Szenarien zur Zielerreichung 2030</vt:lpstr>
      <vt:lpstr>Anteil der Erneuerbaren Energien aktuell</vt:lpstr>
      <vt:lpstr>Szenarienrechnung 2030: Basisannahmen</vt:lpstr>
      <vt:lpstr>Szenarien</vt:lpstr>
      <vt:lpstr>Stromerzeugung der EE: Referenzszenario Wirkung Wind Offshore und 52 GW-Deckel</vt:lpstr>
      <vt:lpstr>Szenarienvergleich: Installierte Leistung der EE 2030 bei 17 GW Wind Offshore</vt:lpstr>
      <vt:lpstr>Langfristige Flächenrestriktion Onshore Wind Szenario A (zusätzlicher Ausbau Onshore bei 17 GW Offshore)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1</cp:revision>
  <cp:lastPrinted>2007-10-23T10:13:23Z</cp:lastPrinted>
  <dcterms:created xsi:type="dcterms:W3CDTF">2017-06-13T15:28:25Z</dcterms:created>
  <dcterms:modified xsi:type="dcterms:W3CDTF">2019-06-18T09:39:05Z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18.06.2019</vt:lpwstr>
  </property>
  <property fmtid="{D5CDD505-2E9C-101B-9397-08002B2CF9AE}" pid="3" name="Seitenzahl">
    <vt:lpwstr>-1</vt:lpwstr>
  </property>
</Properties>
</file>