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2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</p:sldIdLst>
  <p:sldSz cx="9215438" cy="5184775"/>
  <p:notesSz cx="6858000" cy="9144000"/>
  <p:custDataLst>
    <p:tags r:id="rId29"/>
  </p:custDataLst>
  <p:defaultTextStyle>
    <a:defPPr>
      <a:defRPr lang="de-DE"/>
    </a:defPPr>
    <a:lvl1pPr marL="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8CA1EDF-C40B-4D95-979D-E13B73DD9C63}">
          <p14:sldIdLst>
            <p14:sldId id="292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etternich" initials="MM" lastIdx="2" clrIdx="0">
    <p:extLst>
      <p:ext uri="{19B8F6BF-5375-455C-9EA6-DF929625EA0E}">
        <p15:presenceInfo xmlns:p15="http://schemas.microsoft.com/office/powerpoint/2012/main" userId="S::metternich@mitcon.de::ca75dda2-14f2-40fc-bbd6-f67efad6a5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D72"/>
    <a:srgbClr val="00C5CD"/>
    <a:srgbClr val="FEC800"/>
    <a:srgbClr val="FF7F24"/>
    <a:srgbClr val="7B0B6D"/>
    <a:srgbClr val="46AA28"/>
    <a:srgbClr val="FFFFFF"/>
    <a:srgbClr val="99C200"/>
    <a:srgbClr val="20B2AA"/>
    <a:srgbClr val="84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7" autoAdjust="0"/>
  </p:normalViewPr>
  <p:slideViewPr>
    <p:cSldViewPr>
      <p:cViewPr varScale="1">
        <p:scale>
          <a:sx n="149" d="100"/>
          <a:sy n="149" d="100"/>
        </p:scale>
        <p:origin x="51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B7E0D023-DC2E-40F3-AB57-F708A08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82496" y="251544"/>
            <a:ext cx="4572000" cy="216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43A45EB-06B7-4020-99B0-2C8492851E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935424" y="889248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3A61F65F-92C3-4516-AAD1-E2A916F75B36}" type="datetime1">
              <a:rPr lang="de-DE" smtClean="0"/>
              <a:t>15.12.2020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776F0C5-70E5-42D7-9B6C-AC01D87BE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82496" y="8892504"/>
            <a:ext cx="29718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© BDEW e.V. | Bundesverband der Energie- und Wasserwirtschaft </a:t>
            </a:r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45BCA47C-F1EF-41DA-B1F2-60C76BEE70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58416" y="8892504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r>
              <a:rPr lang="de-DE" dirty="0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EF5DCB9-0962-47FA-9E8C-8271888C500D}"/>
              </a:ext>
            </a:extLst>
          </p:cNvPr>
          <p:cNvGrpSpPr>
            <a:grpSpLocks noChangeAspect="1"/>
          </p:cNvGrpSpPr>
          <p:nvPr/>
        </p:nvGrpSpPr>
        <p:grpSpPr>
          <a:xfrm>
            <a:off x="11966" y="0"/>
            <a:ext cx="6840000" cy="739329"/>
            <a:chOff x="0" y="-1340"/>
            <a:chExt cx="6840000" cy="739329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AC726F28-2A48-4204-872B-D31DD92D18D8}"/>
                </a:ext>
              </a:extLst>
            </p:cNvPr>
            <p:cNvCxnSpPr/>
            <p:nvPr/>
          </p:nvCxnSpPr>
          <p:spPr>
            <a:xfrm>
              <a:off x="0" y="543849"/>
              <a:ext cx="684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8928F78-3B2C-4091-A07E-E7D1CF97D2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1627" y="-1340"/>
              <a:ext cx="1104108" cy="739329"/>
              <a:chOff x="5261627" y="-1340"/>
              <a:chExt cx="1104108" cy="739329"/>
            </a:xfrm>
          </p:grpSpPr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5B4FA058-6148-4E81-A51C-C6287B021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627" y="-1340"/>
                <a:ext cx="1104108" cy="73932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57AE41FA-48FC-481C-AB63-B0F6756A4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735" y="246595"/>
                <a:ext cx="216995" cy="186868"/>
              </a:xfrm>
              <a:custGeom>
                <a:avLst/>
                <a:gdLst>
                  <a:gd name="T0" fmla="*/ 0 w 333"/>
                  <a:gd name="T1" fmla="*/ 0 h 287"/>
                  <a:gd name="T2" fmla="*/ 0 w 333"/>
                  <a:gd name="T3" fmla="*/ 162 h 287"/>
                  <a:gd name="T4" fmla="*/ 167 w 333"/>
                  <a:gd name="T5" fmla="*/ 224 h 287"/>
                  <a:gd name="T6" fmla="*/ 235 w 333"/>
                  <a:gd name="T7" fmla="*/ 255 h 287"/>
                  <a:gd name="T8" fmla="*/ 333 w 333"/>
                  <a:gd name="T9" fmla="*/ 162 h 287"/>
                  <a:gd name="T10" fmla="*/ 333 w 333"/>
                  <a:gd name="T11" fmla="*/ 0 h 287"/>
                  <a:gd name="T12" fmla="*/ 274 w 333"/>
                  <a:gd name="T13" fmla="*/ 0 h 287"/>
                  <a:gd name="T14" fmla="*/ 274 w 333"/>
                  <a:gd name="T15" fmla="*/ 163 h 287"/>
                  <a:gd name="T16" fmla="*/ 196 w 333"/>
                  <a:gd name="T17" fmla="*/ 163 h 287"/>
                  <a:gd name="T18" fmla="*/ 196 w 333"/>
                  <a:gd name="T19" fmla="*/ 0 h 287"/>
                  <a:gd name="T20" fmla="*/ 137 w 333"/>
                  <a:gd name="T21" fmla="*/ 0 h 287"/>
                  <a:gd name="T22" fmla="*/ 137 w 333"/>
                  <a:gd name="T23" fmla="*/ 163 h 287"/>
                  <a:gd name="T24" fmla="*/ 98 w 333"/>
                  <a:gd name="T25" fmla="*/ 201 h 287"/>
                  <a:gd name="T26" fmla="*/ 59 w 333"/>
                  <a:gd name="T27" fmla="*/ 163 h 287"/>
                  <a:gd name="T28" fmla="*/ 59 w 333"/>
                  <a:gd name="T29" fmla="*/ 0 h 287"/>
                  <a:gd name="T30" fmla="*/ 0 w 333"/>
                  <a:gd name="T3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287">
                    <a:moveTo>
                      <a:pt x="0" y="0"/>
                    </a:moveTo>
                    <a:lnTo>
                      <a:pt x="0" y="162"/>
                    </a:lnTo>
                    <a:cubicBezTo>
                      <a:pt x="3" y="248"/>
                      <a:pt x="108" y="287"/>
                      <a:pt x="167" y="224"/>
                    </a:cubicBezTo>
                    <a:cubicBezTo>
                      <a:pt x="184" y="244"/>
                      <a:pt x="209" y="255"/>
                      <a:pt x="235" y="255"/>
                    </a:cubicBezTo>
                    <a:cubicBezTo>
                      <a:pt x="287" y="256"/>
                      <a:pt x="331" y="215"/>
                      <a:pt x="333" y="162"/>
                    </a:cubicBezTo>
                    <a:lnTo>
                      <a:pt x="333" y="0"/>
                    </a:lnTo>
                    <a:lnTo>
                      <a:pt x="274" y="0"/>
                    </a:lnTo>
                    <a:lnTo>
                      <a:pt x="274" y="163"/>
                    </a:lnTo>
                    <a:cubicBezTo>
                      <a:pt x="272" y="213"/>
                      <a:pt x="198" y="213"/>
                      <a:pt x="196" y="163"/>
                    </a:cubicBezTo>
                    <a:lnTo>
                      <a:pt x="196" y="0"/>
                    </a:lnTo>
                    <a:lnTo>
                      <a:pt x="137" y="0"/>
                    </a:lnTo>
                    <a:lnTo>
                      <a:pt x="137" y="163"/>
                    </a:lnTo>
                    <a:cubicBezTo>
                      <a:pt x="137" y="184"/>
                      <a:pt x="119" y="201"/>
                      <a:pt x="98" y="201"/>
                    </a:cubicBezTo>
                    <a:cubicBezTo>
                      <a:pt x="77" y="201"/>
                      <a:pt x="60" y="184"/>
                      <a:pt x="59" y="163"/>
                    </a:cubicBez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2BA52DDE-4E9D-4423-9DA7-49A8B4CC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4425" y="236011"/>
                <a:ext cx="176283" cy="183204"/>
              </a:xfrm>
              <a:custGeom>
                <a:avLst/>
                <a:gdLst>
                  <a:gd name="T0" fmla="*/ 269 w 271"/>
                  <a:gd name="T1" fmla="*/ 157 h 281"/>
                  <a:gd name="T2" fmla="*/ 271 w 271"/>
                  <a:gd name="T3" fmla="*/ 137 h 281"/>
                  <a:gd name="T4" fmla="*/ 153 w 271"/>
                  <a:gd name="T5" fmla="*/ 7 h 281"/>
                  <a:gd name="T6" fmla="*/ 12 w 271"/>
                  <a:gd name="T7" fmla="*/ 113 h 281"/>
                  <a:gd name="T8" fmla="*/ 104 w 271"/>
                  <a:gd name="T9" fmla="*/ 263 h 281"/>
                  <a:gd name="T10" fmla="*/ 262 w 271"/>
                  <a:gd name="T11" fmla="*/ 184 h 281"/>
                  <a:gd name="T12" fmla="*/ 201 w 271"/>
                  <a:gd name="T13" fmla="*/ 184 h 281"/>
                  <a:gd name="T14" fmla="*/ 64 w 271"/>
                  <a:gd name="T15" fmla="*/ 130 h 281"/>
                  <a:gd name="T16" fmla="*/ 209 w 271"/>
                  <a:gd name="T17" fmla="*/ 103 h 281"/>
                  <a:gd name="T18" fmla="*/ 116 w 271"/>
                  <a:gd name="T19" fmla="*/ 103 h 281"/>
                  <a:gd name="T20" fmla="*/ 116 w 271"/>
                  <a:gd name="T21" fmla="*/ 157 h 281"/>
                  <a:gd name="T22" fmla="*/ 269 w 271"/>
                  <a:gd name="T23" fmla="*/ 15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281">
                    <a:moveTo>
                      <a:pt x="269" y="157"/>
                    </a:moveTo>
                    <a:cubicBezTo>
                      <a:pt x="271" y="150"/>
                      <a:pt x="271" y="144"/>
                      <a:pt x="271" y="137"/>
                    </a:cubicBezTo>
                    <a:cubicBezTo>
                      <a:pt x="271" y="70"/>
                      <a:pt x="220" y="13"/>
                      <a:pt x="153" y="7"/>
                    </a:cubicBezTo>
                    <a:cubicBezTo>
                      <a:pt x="86" y="0"/>
                      <a:pt x="25" y="46"/>
                      <a:pt x="12" y="113"/>
                    </a:cubicBezTo>
                    <a:cubicBezTo>
                      <a:pt x="0" y="179"/>
                      <a:pt x="39" y="244"/>
                      <a:pt x="104" y="263"/>
                    </a:cubicBezTo>
                    <a:cubicBezTo>
                      <a:pt x="169" y="281"/>
                      <a:pt x="238" y="247"/>
                      <a:pt x="262" y="184"/>
                    </a:cubicBezTo>
                    <a:lnTo>
                      <a:pt x="201" y="184"/>
                    </a:lnTo>
                    <a:cubicBezTo>
                      <a:pt x="154" y="245"/>
                      <a:pt x="57" y="206"/>
                      <a:pt x="64" y="130"/>
                    </a:cubicBezTo>
                    <a:cubicBezTo>
                      <a:pt x="72" y="53"/>
                      <a:pt x="175" y="34"/>
                      <a:pt x="209" y="103"/>
                    </a:cubicBezTo>
                    <a:lnTo>
                      <a:pt x="116" y="103"/>
                    </a:lnTo>
                    <a:lnTo>
                      <a:pt x="116" y="157"/>
                    </a:lnTo>
                    <a:lnTo>
                      <a:pt x="269" y="157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331EA82F-4306-429D-A7F4-73AEDCF9F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8142" y="170057"/>
                <a:ext cx="170176" cy="242643"/>
              </a:xfrm>
              <a:custGeom>
                <a:avLst/>
                <a:gdLst>
                  <a:gd name="T0" fmla="*/ 148 w 261"/>
                  <a:gd name="T1" fmla="*/ 316 h 372"/>
                  <a:gd name="T2" fmla="*/ 130 w 261"/>
                  <a:gd name="T3" fmla="*/ 318 h 372"/>
                  <a:gd name="T4" fmla="*/ 101 w 261"/>
                  <a:gd name="T5" fmla="*/ 312 h 372"/>
                  <a:gd name="T6" fmla="*/ 136 w 261"/>
                  <a:gd name="T7" fmla="*/ 164 h 372"/>
                  <a:gd name="T8" fmla="*/ 148 w 261"/>
                  <a:gd name="T9" fmla="*/ 316 h 372"/>
                  <a:gd name="T10" fmla="*/ 205 w 261"/>
                  <a:gd name="T11" fmla="*/ 0 h 372"/>
                  <a:gd name="T12" fmla="*/ 205 w 261"/>
                  <a:gd name="T13" fmla="*/ 138 h 372"/>
                  <a:gd name="T14" fmla="*/ 130 w 261"/>
                  <a:gd name="T15" fmla="*/ 113 h 372"/>
                  <a:gd name="T16" fmla="*/ 0 w 261"/>
                  <a:gd name="T17" fmla="*/ 242 h 372"/>
                  <a:gd name="T18" fmla="*/ 130 w 261"/>
                  <a:gd name="T19" fmla="*/ 372 h 372"/>
                  <a:gd name="T20" fmla="*/ 205 w 261"/>
                  <a:gd name="T21" fmla="*/ 347 h 372"/>
                  <a:gd name="T22" fmla="*/ 205 w 261"/>
                  <a:gd name="T23" fmla="*/ 369 h 372"/>
                  <a:gd name="T24" fmla="*/ 261 w 261"/>
                  <a:gd name="T25" fmla="*/ 369 h 372"/>
                  <a:gd name="T26" fmla="*/ 261 w 261"/>
                  <a:gd name="T27" fmla="*/ 0 h 372"/>
                  <a:gd name="T28" fmla="*/ 205 w 261"/>
                  <a:gd name="T2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48" y="316"/>
                    </a:moveTo>
                    <a:cubicBezTo>
                      <a:pt x="142" y="318"/>
                      <a:pt x="136" y="318"/>
                      <a:pt x="130" y="318"/>
                    </a:cubicBezTo>
                    <a:cubicBezTo>
                      <a:pt x="120" y="318"/>
                      <a:pt x="110" y="316"/>
                      <a:pt x="101" y="312"/>
                    </a:cubicBezTo>
                    <a:cubicBezTo>
                      <a:pt x="20" y="279"/>
                      <a:pt x="49" y="157"/>
                      <a:pt x="136" y="164"/>
                    </a:cubicBezTo>
                    <a:cubicBezTo>
                      <a:pt x="224" y="171"/>
                      <a:pt x="234" y="296"/>
                      <a:pt x="148" y="316"/>
                    </a:cubicBezTo>
                    <a:moveTo>
                      <a:pt x="205" y="0"/>
                    </a:moveTo>
                    <a:lnTo>
                      <a:pt x="205" y="138"/>
                    </a:lnTo>
                    <a:cubicBezTo>
                      <a:pt x="184" y="122"/>
                      <a:pt x="157" y="113"/>
                      <a:pt x="130" y="113"/>
                    </a:cubicBezTo>
                    <a:cubicBezTo>
                      <a:pt x="59" y="113"/>
                      <a:pt x="0" y="171"/>
                      <a:pt x="0" y="242"/>
                    </a:cubicBezTo>
                    <a:cubicBezTo>
                      <a:pt x="0" y="314"/>
                      <a:pt x="59" y="372"/>
                      <a:pt x="130" y="372"/>
                    </a:cubicBezTo>
                    <a:cubicBezTo>
                      <a:pt x="157" y="372"/>
                      <a:pt x="184" y="363"/>
                      <a:pt x="205" y="347"/>
                    </a:cubicBezTo>
                    <a:lnTo>
                      <a:pt x="205" y="369"/>
                    </a:lnTo>
                    <a:lnTo>
                      <a:pt x="261" y="369"/>
                    </a:lnTo>
                    <a:lnTo>
                      <a:pt x="261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2BB290F3-7717-473B-A2F7-B4BC2EB17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170057"/>
                <a:ext cx="170176" cy="242643"/>
              </a:xfrm>
              <a:custGeom>
                <a:avLst/>
                <a:gdLst>
                  <a:gd name="T0" fmla="*/ 160 w 261"/>
                  <a:gd name="T1" fmla="*/ 312 h 372"/>
                  <a:gd name="T2" fmla="*/ 131 w 261"/>
                  <a:gd name="T3" fmla="*/ 319 h 372"/>
                  <a:gd name="T4" fmla="*/ 114 w 261"/>
                  <a:gd name="T5" fmla="*/ 316 h 372"/>
                  <a:gd name="T6" fmla="*/ 125 w 261"/>
                  <a:gd name="T7" fmla="*/ 165 h 372"/>
                  <a:gd name="T8" fmla="*/ 160 w 261"/>
                  <a:gd name="T9" fmla="*/ 312 h 372"/>
                  <a:gd name="T10" fmla="*/ 131 w 261"/>
                  <a:gd name="T11" fmla="*/ 113 h 372"/>
                  <a:gd name="T12" fmla="*/ 56 w 261"/>
                  <a:gd name="T13" fmla="*/ 138 h 372"/>
                  <a:gd name="T14" fmla="*/ 56 w 261"/>
                  <a:gd name="T15" fmla="*/ 0 h 372"/>
                  <a:gd name="T16" fmla="*/ 0 w 261"/>
                  <a:gd name="T17" fmla="*/ 0 h 372"/>
                  <a:gd name="T18" fmla="*/ 0 w 261"/>
                  <a:gd name="T19" fmla="*/ 369 h 372"/>
                  <a:gd name="T20" fmla="*/ 56 w 261"/>
                  <a:gd name="T21" fmla="*/ 369 h 372"/>
                  <a:gd name="T22" fmla="*/ 56 w 261"/>
                  <a:gd name="T23" fmla="*/ 347 h 372"/>
                  <a:gd name="T24" fmla="*/ 131 w 261"/>
                  <a:gd name="T25" fmla="*/ 372 h 372"/>
                  <a:gd name="T26" fmla="*/ 261 w 261"/>
                  <a:gd name="T27" fmla="*/ 242 h 372"/>
                  <a:gd name="T28" fmla="*/ 131 w 261"/>
                  <a:gd name="T29" fmla="*/ 11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60" y="312"/>
                    </a:moveTo>
                    <a:cubicBezTo>
                      <a:pt x="151" y="316"/>
                      <a:pt x="141" y="319"/>
                      <a:pt x="131" y="319"/>
                    </a:cubicBezTo>
                    <a:cubicBezTo>
                      <a:pt x="125" y="318"/>
                      <a:pt x="119" y="318"/>
                      <a:pt x="114" y="316"/>
                    </a:cubicBezTo>
                    <a:cubicBezTo>
                      <a:pt x="28" y="296"/>
                      <a:pt x="38" y="172"/>
                      <a:pt x="125" y="165"/>
                    </a:cubicBezTo>
                    <a:cubicBezTo>
                      <a:pt x="212" y="158"/>
                      <a:pt x="241" y="279"/>
                      <a:pt x="160" y="312"/>
                    </a:cubicBezTo>
                    <a:close/>
                    <a:moveTo>
                      <a:pt x="131" y="113"/>
                    </a:moveTo>
                    <a:cubicBezTo>
                      <a:pt x="104" y="113"/>
                      <a:pt x="78" y="122"/>
                      <a:pt x="56" y="138"/>
                    </a:cubicBezTo>
                    <a:lnTo>
                      <a:pt x="56" y="0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56" y="369"/>
                    </a:lnTo>
                    <a:lnTo>
                      <a:pt x="56" y="347"/>
                    </a:lnTo>
                    <a:cubicBezTo>
                      <a:pt x="78" y="363"/>
                      <a:pt x="104" y="372"/>
                      <a:pt x="131" y="372"/>
                    </a:cubicBezTo>
                    <a:cubicBezTo>
                      <a:pt x="203" y="372"/>
                      <a:pt x="261" y="314"/>
                      <a:pt x="261" y="242"/>
                    </a:cubicBezTo>
                    <a:cubicBezTo>
                      <a:pt x="261" y="171"/>
                      <a:pt x="203" y="113"/>
                      <a:pt x="131" y="113"/>
                    </a:cubicBezTo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59734C7C-E9F6-47CA-9E6C-3CE616497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495346"/>
                <a:ext cx="762535" cy="71653"/>
              </a:xfrm>
              <a:custGeom>
                <a:avLst/>
                <a:gdLst>
                  <a:gd name="T0" fmla="*/ 43 w 1170"/>
                  <a:gd name="T1" fmla="*/ 53 h 110"/>
                  <a:gd name="T2" fmla="*/ 48 w 1170"/>
                  <a:gd name="T3" fmla="*/ 9 h 110"/>
                  <a:gd name="T4" fmla="*/ 111 w 1170"/>
                  <a:gd name="T5" fmla="*/ 47 h 110"/>
                  <a:gd name="T6" fmla="*/ 61 w 1170"/>
                  <a:gd name="T7" fmla="*/ 29 h 110"/>
                  <a:gd name="T8" fmla="*/ 89 w 1170"/>
                  <a:gd name="T9" fmla="*/ 41 h 110"/>
                  <a:gd name="T10" fmla="*/ 149 w 1170"/>
                  <a:gd name="T11" fmla="*/ 28 h 110"/>
                  <a:gd name="T12" fmla="*/ 150 w 1170"/>
                  <a:gd name="T13" fmla="*/ 75 h 110"/>
                  <a:gd name="T14" fmla="*/ 140 w 1170"/>
                  <a:gd name="T15" fmla="*/ 52 h 110"/>
                  <a:gd name="T16" fmla="*/ 203 w 1170"/>
                  <a:gd name="T17" fmla="*/ 35 h 110"/>
                  <a:gd name="T18" fmla="*/ 187 w 1170"/>
                  <a:gd name="T19" fmla="*/ 86 h 110"/>
                  <a:gd name="T20" fmla="*/ 220 w 1170"/>
                  <a:gd name="T21" fmla="*/ 29 h 110"/>
                  <a:gd name="T22" fmla="*/ 229 w 1170"/>
                  <a:gd name="T23" fmla="*/ 57 h 110"/>
                  <a:gd name="T24" fmla="*/ 264 w 1170"/>
                  <a:gd name="T25" fmla="*/ 91 h 110"/>
                  <a:gd name="T26" fmla="*/ 279 w 1170"/>
                  <a:gd name="T27" fmla="*/ 94 h 110"/>
                  <a:gd name="T28" fmla="*/ 253 w 1170"/>
                  <a:gd name="T29" fmla="*/ 73 h 110"/>
                  <a:gd name="T30" fmla="*/ 312 w 1170"/>
                  <a:gd name="T31" fmla="*/ 10 h 110"/>
                  <a:gd name="T32" fmla="*/ 310 w 1170"/>
                  <a:gd name="T33" fmla="*/ 41 h 110"/>
                  <a:gd name="T34" fmla="*/ 372 w 1170"/>
                  <a:gd name="T35" fmla="*/ 56 h 110"/>
                  <a:gd name="T36" fmla="*/ 371 w 1170"/>
                  <a:gd name="T37" fmla="*/ 69 h 110"/>
                  <a:gd name="T38" fmla="*/ 357 w 1170"/>
                  <a:gd name="T39" fmla="*/ 52 h 110"/>
                  <a:gd name="T40" fmla="*/ 384 w 1170"/>
                  <a:gd name="T41" fmla="*/ 79 h 110"/>
                  <a:gd name="T42" fmla="*/ 500 w 1170"/>
                  <a:gd name="T43" fmla="*/ 46 h 110"/>
                  <a:gd name="T44" fmla="*/ 460 w 1170"/>
                  <a:gd name="T45" fmla="*/ 46 h 110"/>
                  <a:gd name="T46" fmla="*/ 448 w 1170"/>
                  <a:gd name="T47" fmla="*/ 86 h 110"/>
                  <a:gd name="T48" fmla="*/ 488 w 1170"/>
                  <a:gd name="T49" fmla="*/ 86 h 110"/>
                  <a:gd name="T50" fmla="*/ 577 w 1170"/>
                  <a:gd name="T51" fmla="*/ 47 h 110"/>
                  <a:gd name="T52" fmla="*/ 556 w 1170"/>
                  <a:gd name="T53" fmla="*/ 40 h 110"/>
                  <a:gd name="T54" fmla="*/ 548 w 1170"/>
                  <a:gd name="T55" fmla="*/ 87 h 110"/>
                  <a:gd name="T56" fmla="*/ 552 w 1170"/>
                  <a:gd name="T57" fmla="*/ 76 h 110"/>
                  <a:gd name="T58" fmla="*/ 632 w 1170"/>
                  <a:gd name="T59" fmla="*/ 69 h 110"/>
                  <a:gd name="T60" fmla="*/ 629 w 1170"/>
                  <a:gd name="T61" fmla="*/ 31 h 110"/>
                  <a:gd name="T62" fmla="*/ 611 w 1170"/>
                  <a:gd name="T63" fmla="*/ 75 h 110"/>
                  <a:gd name="T64" fmla="*/ 684 w 1170"/>
                  <a:gd name="T65" fmla="*/ 69 h 110"/>
                  <a:gd name="T66" fmla="*/ 680 w 1170"/>
                  <a:gd name="T67" fmla="*/ 31 h 110"/>
                  <a:gd name="T68" fmla="*/ 663 w 1170"/>
                  <a:gd name="T69" fmla="*/ 75 h 110"/>
                  <a:gd name="T70" fmla="*/ 743 w 1170"/>
                  <a:gd name="T71" fmla="*/ 56 h 110"/>
                  <a:gd name="T72" fmla="*/ 741 w 1170"/>
                  <a:gd name="T73" fmla="*/ 70 h 110"/>
                  <a:gd name="T74" fmla="*/ 727 w 1170"/>
                  <a:gd name="T75" fmla="*/ 52 h 110"/>
                  <a:gd name="T76" fmla="*/ 783 w 1170"/>
                  <a:gd name="T77" fmla="*/ 28 h 110"/>
                  <a:gd name="T78" fmla="*/ 756 w 1170"/>
                  <a:gd name="T79" fmla="*/ 43 h 110"/>
                  <a:gd name="T80" fmla="*/ 789 w 1170"/>
                  <a:gd name="T81" fmla="*/ 41 h 110"/>
                  <a:gd name="T82" fmla="*/ 805 w 1170"/>
                  <a:gd name="T83" fmla="*/ 79 h 110"/>
                  <a:gd name="T84" fmla="*/ 843 w 1170"/>
                  <a:gd name="T85" fmla="*/ 9 h 110"/>
                  <a:gd name="T86" fmla="*/ 900 w 1170"/>
                  <a:gd name="T87" fmla="*/ 58 h 110"/>
                  <a:gd name="T88" fmla="*/ 916 w 1170"/>
                  <a:gd name="T89" fmla="*/ 61 h 110"/>
                  <a:gd name="T90" fmla="*/ 924 w 1170"/>
                  <a:gd name="T91" fmla="*/ 39 h 110"/>
                  <a:gd name="T92" fmla="*/ 978 w 1170"/>
                  <a:gd name="T93" fmla="*/ 28 h 110"/>
                  <a:gd name="T94" fmla="*/ 977 w 1170"/>
                  <a:gd name="T95" fmla="*/ 86 h 110"/>
                  <a:gd name="T96" fmla="*/ 990 w 1170"/>
                  <a:gd name="T97" fmla="*/ 75 h 110"/>
                  <a:gd name="T98" fmla="*/ 1075 w 1170"/>
                  <a:gd name="T99" fmla="*/ 56 h 110"/>
                  <a:gd name="T100" fmla="*/ 1073 w 1170"/>
                  <a:gd name="T101" fmla="*/ 70 h 110"/>
                  <a:gd name="T102" fmla="*/ 1060 w 1170"/>
                  <a:gd name="T103" fmla="*/ 52 h 110"/>
                  <a:gd name="T104" fmla="*/ 1138 w 1170"/>
                  <a:gd name="T105" fmla="*/ 47 h 110"/>
                  <a:gd name="T106" fmla="*/ 1088 w 1170"/>
                  <a:gd name="T107" fmla="*/ 29 h 110"/>
                  <a:gd name="T108" fmla="*/ 1116 w 1170"/>
                  <a:gd name="T109" fmla="*/ 41 h 110"/>
                  <a:gd name="T110" fmla="*/ 1160 w 1170"/>
                  <a:gd name="T111" fmla="*/ 7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0" h="110">
                    <a:moveTo>
                      <a:pt x="49" y="86"/>
                    </a:moveTo>
                    <a:lnTo>
                      <a:pt x="49" y="72"/>
                    </a:lnTo>
                    <a:lnTo>
                      <a:pt x="16" y="72"/>
                    </a:lnTo>
                    <a:lnTo>
                      <a:pt x="16" y="53"/>
                    </a:lnTo>
                    <a:lnTo>
                      <a:pt x="43" y="53"/>
                    </a:lnTo>
                    <a:lnTo>
                      <a:pt x="43" y="39"/>
                    </a:lnTo>
                    <a:lnTo>
                      <a:pt x="16" y="39"/>
                    </a:lnTo>
                    <a:lnTo>
                      <a:pt x="16" y="22"/>
                    </a:lnTo>
                    <a:lnTo>
                      <a:pt x="47" y="22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86"/>
                    </a:lnTo>
                    <a:lnTo>
                      <a:pt x="49" y="86"/>
                    </a:lnTo>
                    <a:close/>
                    <a:moveTo>
                      <a:pt x="111" y="86"/>
                    </a:moveTo>
                    <a:lnTo>
                      <a:pt x="111" y="47"/>
                    </a:lnTo>
                    <a:cubicBezTo>
                      <a:pt x="111" y="42"/>
                      <a:pt x="110" y="38"/>
                      <a:pt x="108" y="34"/>
                    </a:cubicBezTo>
                    <a:cubicBezTo>
                      <a:pt x="105" y="30"/>
                      <a:pt x="100" y="27"/>
                      <a:pt x="94" y="28"/>
                    </a:cubicBezTo>
                    <a:cubicBezTo>
                      <a:pt x="88" y="29"/>
                      <a:pt x="81" y="32"/>
                      <a:pt x="76" y="37"/>
                    </a:cubicBezTo>
                    <a:cubicBezTo>
                      <a:pt x="76" y="34"/>
                      <a:pt x="76" y="32"/>
                      <a:pt x="75" y="29"/>
                    </a:cubicBezTo>
                    <a:lnTo>
                      <a:pt x="61" y="29"/>
                    </a:lnTo>
                    <a:cubicBezTo>
                      <a:pt x="61" y="29"/>
                      <a:pt x="62" y="36"/>
                      <a:pt x="62" y="43"/>
                    </a:cubicBezTo>
                    <a:lnTo>
                      <a:pt x="62" y="86"/>
                    </a:lnTo>
                    <a:lnTo>
                      <a:pt x="77" y="86"/>
                    </a:lnTo>
                    <a:lnTo>
                      <a:pt x="77" y="47"/>
                    </a:lnTo>
                    <a:cubicBezTo>
                      <a:pt x="80" y="44"/>
                      <a:pt x="84" y="42"/>
                      <a:pt x="89" y="41"/>
                    </a:cubicBezTo>
                    <a:cubicBezTo>
                      <a:pt x="93" y="41"/>
                      <a:pt x="96" y="42"/>
                      <a:pt x="96" y="48"/>
                    </a:cubicBezTo>
                    <a:lnTo>
                      <a:pt x="96" y="86"/>
                    </a:lnTo>
                    <a:lnTo>
                      <a:pt x="111" y="86"/>
                    </a:lnTo>
                    <a:close/>
                    <a:moveTo>
                      <a:pt x="173" y="56"/>
                    </a:moveTo>
                    <a:cubicBezTo>
                      <a:pt x="173" y="43"/>
                      <a:pt x="168" y="28"/>
                      <a:pt x="149" y="28"/>
                    </a:cubicBezTo>
                    <a:cubicBezTo>
                      <a:pt x="132" y="28"/>
                      <a:pt x="124" y="42"/>
                      <a:pt x="124" y="58"/>
                    </a:cubicBezTo>
                    <a:cubicBezTo>
                      <a:pt x="124" y="68"/>
                      <a:pt x="127" y="87"/>
                      <a:pt x="148" y="87"/>
                    </a:cubicBezTo>
                    <a:cubicBezTo>
                      <a:pt x="156" y="87"/>
                      <a:pt x="165" y="85"/>
                      <a:pt x="172" y="81"/>
                    </a:cubicBezTo>
                    <a:lnTo>
                      <a:pt x="172" y="70"/>
                    </a:lnTo>
                    <a:cubicBezTo>
                      <a:pt x="165" y="73"/>
                      <a:pt x="158" y="75"/>
                      <a:pt x="150" y="75"/>
                    </a:cubicBezTo>
                    <a:cubicBezTo>
                      <a:pt x="144" y="75"/>
                      <a:pt x="140" y="71"/>
                      <a:pt x="140" y="61"/>
                    </a:cubicBezTo>
                    <a:lnTo>
                      <a:pt x="173" y="61"/>
                    </a:lnTo>
                    <a:cubicBezTo>
                      <a:pt x="173" y="61"/>
                      <a:pt x="173" y="57"/>
                      <a:pt x="173" y="56"/>
                    </a:cubicBezTo>
                    <a:moveTo>
                      <a:pt x="158" y="52"/>
                    </a:moveTo>
                    <a:lnTo>
                      <a:pt x="140" y="52"/>
                    </a:lnTo>
                    <a:cubicBezTo>
                      <a:pt x="140" y="47"/>
                      <a:pt x="142" y="39"/>
                      <a:pt x="149" y="39"/>
                    </a:cubicBezTo>
                    <a:cubicBezTo>
                      <a:pt x="157" y="39"/>
                      <a:pt x="158" y="47"/>
                      <a:pt x="158" y="52"/>
                    </a:cubicBezTo>
                    <a:moveTo>
                      <a:pt x="220" y="29"/>
                    </a:moveTo>
                    <a:cubicBezTo>
                      <a:pt x="220" y="29"/>
                      <a:pt x="220" y="28"/>
                      <a:pt x="214" y="28"/>
                    </a:cubicBezTo>
                    <a:cubicBezTo>
                      <a:pt x="209" y="29"/>
                      <a:pt x="205" y="31"/>
                      <a:pt x="203" y="35"/>
                    </a:cubicBezTo>
                    <a:cubicBezTo>
                      <a:pt x="202" y="35"/>
                      <a:pt x="202" y="35"/>
                      <a:pt x="202" y="36"/>
                    </a:cubicBezTo>
                    <a:cubicBezTo>
                      <a:pt x="202" y="33"/>
                      <a:pt x="201" y="31"/>
                      <a:pt x="201" y="29"/>
                    </a:cubicBezTo>
                    <a:lnTo>
                      <a:pt x="186" y="29"/>
                    </a:lnTo>
                    <a:cubicBezTo>
                      <a:pt x="187" y="34"/>
                      <a:pt x="187" y="38"/>
                      <a:pt x="187" y="43"/>
                    </a:cubicBezTo>
                    <a:lnTo>
                      <a:pt x="187" y="86"/>
                    </a:lnTo>
                    <a:lnTo>
                      <a:pt x="202" y="86"/>
                    </a:lnTo>
                    <a:lnTo>
                      <a:pt x="202" y="46"/>
                    </a:lnTo>
                    <a:cubicBezTo>
                      <a:pt x="205" y="43"/>
                      <a:pt x="208" y="41"/>
                      <a:pt x="212" y="41"/>
                    </a:cubicBezTo>
                    <a:cubicBezTo>
                      <a:pt x="214" y="41"/>
                      <a:pt x="217" y="41"/>
                      <a:pt x="219" y="41"/>
                    </a:cubicBezTo>
                    <a:lnTo>
                      <a:pt x="220" y="29"/>
                    </a:lnTo>
                    <a:close/>
                    <a:moveTo>
                      <a:pt x="281" y="29"/>
                    </a:moveTo>
                    <a:lnTo>
                      <a:pt x="266" y="29"/>
                    </a:lnTo>
                    <a:cubicBezTo>
                      <a:pt x="266" y="30"/>
                      <a:pt x="266" y="31"/>
                      <a:pt x="266" y="33"/>
                    </a:cubicBezTo>
                    <a:cubicBezTo>
                      <a:pt x="262" y="30"/>
                      <a:pt x="257" y="28"/>
                      <a:pt x="252" y="28"/>
                    </a:cubicBezTo>
                    <a:cubicBezTo>
                      <a:pt x="236" y="28"/>
                      <a:pt x="229" y="40"/>
                      <a:pt x="229" y="57"/>
                    </a:cubicBezTo>
                    <a:cubicBezTo>
                      <a:pt x="229" y="68"/>
                      <a:pt x="232" y="86"/>
                      <a:pt x="249" y="86"/>
                    </a:cubicBezTo>
                    <a:cubicBezTo>
                      <a:pt x="255" y="86"/>
                      <a:pt x="261" y="83"/>
                      <a:pt x="265" y="78"/>
                    </a:cubicBezTo>
                    <a:cubicBezTo>
                      <a:pt x="265" y="78"/>
                      <a:pt x="265" y="82"/>
                      <a:pt x="265" y="83"/>
                    </a:cubicBezTo>
                    <a:lnTo>
                      <a:pt x="265" y="87"/>
                    </a:lnTo>
                    <a:cubicBezTo>
                      <a:pt x="265" y="88"/>
                      <a:pt x="264" y="90"/>
                      <a:pt x="264" y="91"/>
                    </a:cubicBezTo>
                    <a:cubicBezTo>
                      <a:pt x="263" y="95"/>
                      <a:pt x="260" y="97"/>
                      <a:pt x="254" y="97"/>
                    </a:cubicBezTo>
                    <a:cubicBezTo>
                      <a:pt x="246" y="97"/>
                      <a:pt x="239" y="95"/>
                      <a:pt x="232" y="92"/>
                    </a:cubicBezTo>
                    <a:lnTo>
                      <a:pt x="231" y="106"/>
                    </a:lnTo>
                    <a:cubicBezTo>
                      <a:pt x="238" y="109"/>
                      <a:pt x="246" y="110"/>
                      <a:pt x="254" y="110"/>
                    </a:cubicBezTo>
                    <a:cubicBezTo>
                      <a:pt x="268" y="110"/>
                      <a:pt x="277" y="105"/>
                      <a:pt x="279" y="94"/>
                    </a:cubicBezTo>
                    <a:cubicBezTo>
                      <a:pt x="280" y="91"/>
                      <a:pt x="280" y="88"/>
                      <a:pt x="280" y="85"/>
                    </a:cubicBezTo>
                    <a:lnTo>
                      <a:pt x="280" y="43"/>
                    </a:lnTo>
                    <a:cubicBezTo>
                      <a:pt x="280" y="36"/>
                      <a:pt x="281" y="29"/>
                      <a:pt x="281" y="29"/>
                    </a:cubicBezTo>
                    <a:moveTo>
                      <a:pt x="265" y="67"/>
                    </a:moveTo>
                    <a:cubicBezTo>
                      <a:pt x="262" y="71"/>
                      <a:pt x="258" y="73"/>
                      <a:pt x="253" y="73"/>
                    </a:cubicBezTo>
                    <a:cubicBezTo>
                      <a:pt x="246" y="73"/>
                      <a:pt x="244" y="63"/>
                      <a:pt x="244" y="57"/>
                    </a:cubicBezTo>
                    <a:cubicBezTo>
                      <a:pt x="244" y="51"/>
                      <a:pt x="245" y="40"/>
                      <a:pt x="254" y="40"/>
                    </a:cubicBezTo>
                    <a:cubicBezTo>
                      <a:pt x="258" y="40"/>
                      <a:pt x="261" y="41"/>
                      <a:pt x="265" y="43"/>
                    </a:cubicBezTo>
                    <a:lnTo>
                      <a:pt x="265" y="67"/>
                    </a:lnTo>
                    <a:close/>
                    <a:moveTo>
                      <a:pt x="312" y="10"/>
                    </a:moveTo>
                    <a:cubicBezTo>
                      <a:pt x="312" y="5"/>
                      <a:pt x="308" y="0"/>
                      <a:pt x="302" y="0"/>
                    </a:cubicBezTo>
                    <a:cubicBezTo>
                      <a:pt x="290" y="0"/>
                      <a:pt x="290" y="19"/>
                      <a:pt x="302" y="19"/>
                    </a:cubicBezTo>
                    <a:cubicBezTo>
                      <a:pt x="307" y="19"/>
                      <a:pt x="312" y="15"/>
                      <a:pt x="312" y="10"/>
                    </a:cubicBezTo>
                    <a:close/>
                    <a:moveTo>
                      <a:pt x="310" y="86"/>
                    </a:moveTo>
                    <a:lnTo>
                      <a:pt x="310" y="41"/>
                    </a:lnTo>
                    <a:cubicBezTo>
                      <a:pt x="310" y="37"/>
                      <a:pt x="310" y="33"/>
                      <a:pt x="309" y="29"/>
                    </a:cubicBezTo>
                    <a:lnTo>
                      <a:pt x="295" y="29"/>
                    </a:lnTo>
                    <a:lnTo>
                      <a:pt x="295" y="86"/>
                    </a:lnTo>
                    <a:lnTo>
                      <a:pt x="310" y="86"/>
                    </a:lnTo>
                    <a:close/>
                    <a:moveTo>
                      <a:pt x="372" y="56"/>
                    </a:moveTo>
                    <a:cubicBezTo>
                      <a:pt x="372" y="43"/>
                      <a:pt x="367" y="28"/>
                      <a:pt x="348" y="28"/>
                    </a:cubicBezTo>
                    <a:cubicBezTo>
                      <a:pt x="331" y="28"/>
                      <a:pt x="323" y="42"/>
                      <a:pt x="323" y="58"/>
                    </a:cubicBezTo>
                    <a:cubicBezTo>
                      <a:pt x="323" y="68"/>
                      <a:pt x="326" y="87"/>
                      <a:pt x="347" y="87"/>
                    </a:cubicBezTo>
                    <a:cubicBezTo>
                      <a:pt x="355" y="87"/>
                      <a:pt x="364" y="85"/>
                      <a:pt x="371" y="81"/>
                    </a:cubicBezTo>
                    <a:lnTo>
                      <a:pt x="371" y="69"/>
                    </a:lnTo>
                    <a:cubicBezTo>
                      <a:pt x="364" y="73"/>
                      <a:pt x="357" y="75"/>
                      <a:pt x="349" y="75"/>
                    </a:cubicBezTo>
                    <a:cubicBezTo>
                      <a:pt x="342" y="75"/>
                      <a:pt x="339" y="71"/>
                      <a:pt x="339" y="61"/>
                    </a:cubicBezTo>
                    <a:lnTo>
                      <a:pt x="372" y="61"/>
                    </a:lnTo>
                    <a:cubicBezTo>
                      <a:pt x="372" y="61"/>
                      <a:pt x="372" y="57"/>
                      <a:pt x="372" y="56"/>
                    </a:cubicBezTo>
                    <a:moveTo>
                      <a:pt x="357" y="52"/>
                    </a:moveTo>
                    <a:lnTo>
                      <a:pt x="339" y="52"/>
                    </a:lnTo>
                    <a:cubicBezTo>
                      <a:pt x="339" y="47"/>
                      <a:pt x="341" y="39"/>
                      <a:pt x="348" y="39"/>
                    </a:cubicBezTo>
                    <a:cubicBezTo>
                      <a:pt x="356" y="39"/>
                      <a:pt x="357" y="47"/>
                      <a:pt x="357" y="52"/>
                    </a:cubicBezTo>
                    <a:moveTo>
                      <a:pt x="403" y="79"/>
                    </a:moveTo>
                    <a:cubicBezTo>
                      <a:pt x="402" y="67"/>
                      <a:pt x="385" y="67"/>
                      <a:pt x="384" y="79"/>
                    </a:cubicBezTo>
                    <a:cubicBezTo>
                      <a:pt x="384" y="84"/>
                      <a:pt x="388" y="88"/>
                      <a:pt x="394" y="87"/>
                    </a:cubicBezTo>
                    <a:cubicBezTo>
                      <a:pt x="399" y="88"/>
                      <a:pt x="403" y="84"/>
                      <a:pt x="403" y="79"/>
                    </a:cubicBezTo>
                    <a:close/>
                    <a:moveTo>
                      <a:pt x="525" y="10"/>
                    </a:moveTo>
                    <a:lnTo>
                      <a:pt x="509" y="9"/>
                    </a:lnTo>
                    <a:lnTo>
                      <a:pt x="500" y="46"/>
                    </a:lnTo>
                    <a:cubicBezTo>
                      <a:pt x="499" y="52"/>
                      <a:pt x="497" y="63"/>
                      <a:pt x="497" y="65"/>
                    </a:cubicBezTo>
                    <a:cubicBezTo>
                      <a:pt x="496" y="63"/>
                      <a:pt x="494" y="52"/>
                      <a:pt x="493" y="46"/>
                    </a:cubicBezTo>
                    <a:lnTo>
                      <a:pt x="485" y="9"/>
                    </a:lnTo>
                    <a:lnTo>
                      <a:pt x="468" y="9"/>
                    </a:lnTo>
                    <a:lnTo>
                      <a:pt x="460" y="46"/>
                    </a:lnTo>
                    <a:cubicBezTo>
                      <a:pt x="458" y="52"/>
                      <a:pt x="457" y="62"/>
                      <a:pt x="456" y="65"/>
                    </a:cubicBezTo>
                    <a:cubicBezTo>
                      <a:pt x="456" y="62"/>
                      <a:pt x="454" y="52"/>
                      <a:pt x="453" y="46"/>
                    </a:cubicBezTo>
                    <a:lnTo>
                      <a:pt x="444" y="8"/>
                    </a:lnTo>
                    <a:lnTo>
                      <a:pt x="427" y="9"/>
                    </a:lnTo>
                    <a:lnTo>
                      <a:pt x="448" y="86"/>
                    </a:lnTo>
                    <a:lnTo>
                      <a:pt x="464" y="86"/>
                    </a:lnTo>
                    <a:lnTo>
                      <a:pt x="472" y="51"/>
                    </a:lnTo>
                    <a:cubicBezTo>
                      <a:pt x="473" y="45"/>
                      <a:pt x="476" y="31"/>
                      <a:pt x="476" y="31"/>
                    </a:cubicBezTo>
                    <a:cubicBezTo>
                      <a:pt x="476" y="31"/>
                      <a:pt x="479" y="45"/>
                      <a:pt x="480" y="51"/>
                    </a:cubicBezTo>
                    <a:lnTo>
                      <a:pt x="488" y="86"/>
                    </a:lnTo>
                    <a:lnTo>
                      <a:pt x="505" y="86"/>
                    </a:lnTo>
                    <a:lnTo>
                      <a:pt x="525" y="10"/>
                    </a:lnTo>
                    <a:close/>
                    <a:moveTo>
                      <a:pt x="578" y="86"/>
                    </a:moveTo>
                    <a:cubicBezTo>
                      <a:pt x="578" y="82"/>
                      <a:pt x="577" y="78"/>
                      <a:pt x="577" y="74"/>
                    </a:cubicBezTo>
                    <a:lnTo>
                      <a:pt x="577" y="47"/>
                    </a:lnTo>
                    <a:cubicBezTo>
                      <a:pt x="578" y="42"/>
                      <a:pt x="577" y="37"/>
                      <a:pt x="574" y="33"/>
                    </a:cubicBezTo>
                    <a:cubicBezTo>
                      <a:pt x="570" y="29"/>
                      <a:pt x="564" y="27"/>
                      <a:pt x="559" y="28"/>
                    </a:cubicBezTo>
                    <a:cubicBezTo>
                      <a:pt x="551" y="28"/>
                      <a:pt x="543" y="30"/>
                      <a:pt x="535" y="33"/>
                    </a:cubicBezTo>
                    <a:lnTo>
                      <a:pt x="536" y="45"/>
                    </a:lnTo>
                    <a:cubicBezTo>
                      <a:pt x="542" y="42"/>
                      <a:pt x="549" y="40"/>
                      <a:pt x="556" y="40"/>
                    </a:cubicBezTo>
                    <a:cubicBezTo>
                      <a:pt x="561" y="40"/>
                      <a:pt x="562" y="42"/>
                      <a:pt x="562" y="46"/>
                    </a:cubicBezTo>
                    <a:lnTo>
                      <a:pt x="562" y="52"/>
                    </a:lnTo>
                    <a:cubicBezTo>
                      <a:pt x="553" y="52"/>
                      <a:pt x="545" y="54"/>
                      <a:pt x="537" y="58"/>
                    </a:cubicBezTo>
                    <a:cubicBezTo>
                      <a:pt x="533" y="61"/>
                      <a:pt x="531" y="65"/>
                      <a:pt x="532" y="70"/>
                    </a:cubicBezTo>
                    <a:cubicBezTo>
                      <a:pt x="531" y="79"/>
                      <a:pt x="538" y="87"/>
                      <a:pt x="548" y="87"/>
                    </a:cubicBezTo>
                    <a:cubicBezTo>
                      <a:pt x="553" y="87"/>
                      <a:pt x="559" y="84"/>
                      <a:pt x="563" y="81"/>
                    </a:cubicBezTo>
                    <a:cubicBezTo>
                      <a:pt x="563" y="82"/>
                      <a:pt x="563" y="84"/>
                      <a:pt x="564" y="86"/>
                    </a:cubicBezTo>
                    <a:lnTo>
                      <a:pt x="578" y="86"/>
                    </a:lnTo>
                    <a:close/>
                    <a:moveTo>
                      <a:pt x="562" y="71"/>
                    </a:moveTo>
                    <a:cubicBezTo>
                      <a:pt x="559" y="74"/>
                      <a:pt x="556" y="75"/>
                      <a:pt x="552" y="76"/>
                    </a:cubicBezTo>
                    <a:cubicBezTo>
                      <a:pt x="548" y="76"/>
                      <a:pt x="547" y="72"/>
                      <a:pt x="547" y="69"/>
                    </a:cubicBezTo>
                    <a:cubicBezTo>
                      <a:pt x="547" y="67"/>
                      <a:pt x="547" y="65"/>
                      <a:pt x="549" y="64"/>
                    </a:cubicBezTo>
                    <a:cubicBezTo>
                      <a:pt x="553" y="62"/>
                      <a:pt x="557" y="60"/>
                      <a:pt x="562" y="61"/>
                    </a:cubicBezTo>
                    <a:lnTo>
                      <a:pt x="562" y="71"/>
                    </a:lnTo>
                    <a:close/>
                    <a:moveTo>
                      <a:pt x="632" y="69"/>
                    </a:moveTo>
                    <a:cubicBezTo>
                      <a:pt x="632" y="55"/>
                      <a:pt x="619" y="53"/>
                      <a:pt x="610" y="49"/>
                    </a:cubicBezTo>
                    <a:cubicBezTo>
                      <a:pt x="608" y="48"/>
                      <a:pt x="606" y="47"/>
                      <a:pt x="606" y="44"/>
                    </a:cubicBezTo>
                    <a:cubicBezTo>
                      <a:pt x="606" y="42"/>
                      <a:pt x="607" y="40"/>
                      <a:pt x="611" y="40"/>
                    </a:cubicBezTo>
                    <a:cubicBezTo>
                      <a:pt x="617" y="40"/>
                      <a:pt x="623" y="41"/>
                      <a:pt x="628" y="44"/>
                    </a:cubicBezTo>
                    <a:lnTo>
                      <a:pt x="629" y="31"/>
                    </a:lnTo>
                    <a:cubicBezTo>
                      <a:pt x="623" y="29"/>
                      <a:pt x="618" y="28"/>
                      <a:pt x="612" y="28"/>
                    </a:cubicBezTo>
                    <a:cubicBezTo>
                      <a:pt x="601" y="27"/>
                      <a:pt x="591" y="35"/>
                      <a:pt x="591" y="46"/>
                    </a:cubicBezTo>
                    <a:cubicBezTo>
                      <a:pt x="591" y="58"/>
                      <a:pt x="604" y="61"/>
                      <a:pt x="612" y="65"/>
                    </a:cubicBezTo>
                    <a:cubicBezTo>
                      <a:pt x="615" y="66"/>
                      <a:pt x="617" y="67"/>
                      <a:pt x="617" y="70"/>
                    </a:cubicBezTo>
                    <a:cubicBezTo>
                      <a:pt x="617" y="73"/>
                      <a:pt x="615" y="75"/>
                      <a:pt x="611" y="75"/>
                    </a:cubicBezTo>
                    <a:cubicBezTo>
                      <a:pt x="604" y="74"/>
                      <a:pt x="597" y="72"/>
                      <a:pt x="591" y="69"/>
                    </a:cubicBezTo>
                    <a:lnTo>
                      <a:pt x="590" y="83"/>
                    </a:lnTo>
                    <a:cubicBezTo>
                      <a:pt x="597" y="86"/>
                      <a:pt x="604" y="87"/>
                      <a:pt x="611" y="88"/>
                    </a:cubicBezTo>
                    <a:cubicBezTo>
                      <a:pt x="622" y="89"/>
                      <a:pt x="632" y="80"/>
                      <a:pt x="632" y="69"/>
                    </a:cubicBezTo>
                    <a:moveTo>
                      <a:pt x="684" y="69"/>
                    </a:moveTo>
                    <a:cubicBezTo>
                      <a:pt x="684" y="55"/>
                      <a:pt x="671" y="53"/>
                      <a:pt x="661" y="49"/>
                    </a:cubicBezTo>
                    <a:cubicBezTo>
                      <a:pt x="659" y="48"/>
                      <a:pt x="657" y="47"/>
                      <a:pt x="657" y="45"/>
                    </a:cubicBezTo>
                    <a:cubicBezTo>
                      <a:pt x="657" y="43"/>
                      <a:pt x="659" y="40"/>
                      <a:pt x="663" y="40"/>
                    </a:cubicBezTo>
                    <a:cubicBezTo>
                      <a:pt x="669" y="40"/>
                      <a:pt x="674" y="42"/>
                      <a:pt x="680" y="44"/>
                    </a:cubicBezTo>
                    <a:lnTo>
                      <a:pt x="680" y="31"/>
                    </a:lnTo>
                    <a:cubicBezTo>
                      <a:pt x="675" y="29"/>
                      <a:pt x="669" y="28"/>
                      <a:pt x="663" y="28"/>
                    </a:cubicBezTo>
                    <a:cubicBezTo>
                      <a:pt x="652" y="27"/>
                      <a:pt x="643" y="35"/>
                      <a:pt x="642" y="46"/>
                    </a:cubicBezTo>
                    <a:cubicBezTo>
                      <a:pt x="642" y="58"/>
                      <a:pt x="655" y="61"/>
                      <a:pt x="664" y="65"/>
                    </a:cubicBezTo>
                    <a:cubicBezTo>
                      <a:pt x="667" y="66"/>
                      <a:pt x="669" y="67"/>
                      <a:pt x="669" y="70"/>
                    </a:cubicBezTo>
                    <a:cubicBezTo>
                      <a:pt x="669" y="73"/>
                      <a:pt x="666" y="75"/>
                      <a:pt x="663" y="75"/>
                    </a:cubicBezTo>
                    <a:cubicBezTo>
                      <a:pt x="656" y="74"/>
                      <a:pt x="649" y="72"/>
                      <a:pt x="643" y="69"/>
                    </a:cubicBezTo>
                    <a:lnTo>
                      <a:pt x="642" y="83"/>
                    </a:lnTo>
                    <a:cubicBezTo>
                      <a:pt x="648" y="86"/>
                      <a:pt x="655" y="87"/>
                      <a:pt x="662" y="88"/>
                    </a:cubicBezTo>
                    <a:cubicBezTo>
                      <a:pt x="673" y="89"/>
                      <a:pt x="683" y="80"/>
                      <a:pt x="684" y="69"/>
                    </a:cubicBezTo>
                    <a:moveTo>
                      <a:pt x="743" y="56"/>
                    </a:moveTo>
                    <a:cubicBezTo>
                      <a:pt x="743" y="43"/>
                      <a:pt x="737" y="28"/>
                      <a:pt x="718" y="28"/>
                    </a:cubicBezTo>
                    <a:cubicBezTo>
                      <a:pt x="701" y="28"/>
                      <a:pt x="693" y="43"/>
                      <a:pt x="693" y="58"/>
                    </a:cubicBezTo>
                    <a:cubicBezTo>
                      <a:pt x="693" y="68"/>
                      <a:pt x="697" y="87"/>
                      <a:pt x="717" y="87"/>
                    </a:cubicBezTo>
                    <a:cubicBezTo>
                      <a:pt x="726" y="88"/>
                      <a:pt x="734" y="86"/>
                      <a:pt x="742" y="81"/>
                    </a:cubicBezTo>
                    <a:lnTo>
                      <a:pt x="741" y="70"/>
                    </a:lnTo>
                    <a:cubicBezTo>
                      <a:pt x="734" y="73"/>
                      <a:pt x="727" y="75"/>
                      <a:pt x="720" y="76"/>
                    </a:cubicBezTo>
                    <a:cubicBezTo>
                      <a:pt x="713" y="76"/>
                      <a:pt x="709" y="71"/>
                      <a:pt x="709" y="61"/>
                    </a:cubicBezTo>
                    <a:lnTo>
                      <a:pt x="742" y="61"/>
                    </a:lnTo>
                    <a:cubicBezTo>
                      <a:pt x="742" y="61"/>
                      <a:pt x="743" y="57"/>
                      <a:pt x="743" y="56"/>
                    </a:cubicBezTo>
                    <a:moveTo>
                      <a:pt x="727" y="52"/>
                    </a:moveTo>
                    <a:lnTo>
                      <a:pt x="710" y="52"/>
                    </a:lnTo>
                    <a:cubicBezTo>
                      <a:pt x="710" y="47"/>
                      <a:pt x="711" y="39"/>
                      <a:pt x="718" y="39"/>
                    </a:cubicBezTo>
                    <a:cubicBezTo>
                      <a:pt x="726" y="39"/>
                      <a:pt x="727" y="47"/>
                      <a:pt x="727" y="52"/>
                    </a:cubicBezTo>
                    <a:close/>
                    <a:moveTo>
                      <a:pt x="790" y="29"/>
                    </a:moveTo>
                    <a:cubicBezTo>
                      <a:pt x="790" y="29"/>
                      <a:pt x="789" y="28"/>
                      <a:pt x="783" y="28"/>
                    </a:cubicBezTo>
                    <a:cubicBezTo>
                      <a:pt x="779" y="29"/>
                      <a:pt x="775" y="31"/>
                      <a:pt x="772" y="35"/>
                    </a:cubicBezTo>
                    <a:cubicBezTo>
                      <a:pt x="772" y="35"/>
                      <a:pt x="771" y="35"/>
                      <a:pt x="771" y="36"/>
                    </a:cubicBezTo>
                    <a:cubicBezTo>
                      <a:pt x="771" y="34"/>
                      <a:pt x="771" y="31"/>
                      <a:pt x="770" y="29"/>
                    </a:cubicBezTo>
                    <a:lnTo>
                      <a:pt x="756" y="29"/>
                    </a:lnTo>
                    <a:cubicBezTo>
                      <a:pt x="756" y="34"/>
                      <a:pt x="756" y="38"/>
                      <a:pt x="756" y="43"/>
                    </a:cubicBezTo>
                    <a:lnTo>
                      <a:pt x="756" y="86"/>
                    </a:lnTo>
                    <a:lnTo>
                      <a:pt x="772" y="86"/>
                    </a:lnTo>
                    <a:lnTo>
                      <a:pt x="772" y="46"/>
                    </a:lnTo>
                    <a:cubicBezTo>
                      <a:pt x="774" y="43"/>
                      <a:pt x="777" y="42"/>
                      <a:pt x="781" y="41"/>
                    </a:cubicBezTo>
                    <a:cubicBezTo>
                      <a:pt x="784" y="41"/>
                      <a:pt x="786" y="41"/>
                      <a:pt x="789" y="41"/>
                    </a:cubicBezTo>
                    <a:lnTo>
                      <a:pt x="790" y="29"/>
                    </a:lnTo>
                    <a:close/>
                    <a:moveTo>
                      <a:pt x="805" y="79"/>
                    </a:moveTo>
                    <a:cubicBezTo>
                      <a:pt x="804" y="67"/>
                      <a:pt x="787" y="67"/>
                      <a:pt x="786" y="79"/>
                    </a:cubicBezTo>
                    <a:cubicBezTo>
                      <a:pt x="786" y="84"/>
                      <a:pt x="790" y="88"/>
                      <a:pt x="796" y="88"/>
                    </a:cubicBezTo>
                    <a:cubicBezTo>
                      <a:pt x="801" y="88"/>
                      <a:pt x="805" y="84"/>
                      <a:pt x="805" y="79"/>
                    </a:cubicBezTo>
                    <a:moveTo>
                      <a:pt x="891" y="86"/>
                    </a:moveTo>
                    <a:lnTo>
                      <a:pt x="891" y="72"/>
                    </a:lnTo>
                    <a:lnTo>
                      <a:pt x="859" y="72"/>
                    </a:lnTo>
                    <a:lnTo>
                      <a:pt x="859" y="9"/>
                    </a:lnTo>
                    <a:lnTo>
                      <a:pt x="843" y="9"/>
                    </a:lnTo>
                    <a:lnTo>
                      <a:pt x="843" y="86"/>
                    </a:lnTo>
                    <a:lnTo>
                      <a:pt x="891" y="86"/>
                    </a:lnTo>
                    <a:close/>
                    <a:moveTo>
                      <a:pt x="949" y="56"/>
                    </a:moveTo>
                    <a:cubicBezTo>
                      <a:pt x="949" y="43"/>
                      <a:pt x="944" y="28"/>
                      <a:pt x="924" y="28"/>
                    </a:cubicBezTo>
                    <a:cubicBezTo>
                      <a:pt x="907" y="28"/>
                      <a:pt x="900" y="43"/>
                      <a:pt x="900" y="58"/>
                    </a:cubicBezTo>
                    <a:cubicBezTo>
                      <a:pt x="900" y="68"/>
                      <a:pt x="903" y="87"/>
                      <a:pt x="923" y="87"/>
                    </a:cubicBezTo>
                    <a:cubicBezTo>
                      <a:pt x="932" y="88"/>
                      <a:pt x="940" y="86"/>
                      <a:pt x="948" y="81"/>
                    </a:cubicBezTo>
                    <a:lnTo>
                      <a:pt x="947" y="70"/>
                    </a:lnTo>
                    <a:cubicBezTo>
                      <a:pt x="941" y="73"/>
                      <a:pt x="933" y="75"/>
                      <a:pt x="926" y="76"/>
                    </a:cubicBezTo>
                    <a:cubicBezTo>
                      <a:pt x="919" y="76"/>
                      <a:pt x="916" y="71"/>
                      <a:pt x="916" y="61"/>
                    </a:cubicBezTo>
                    <a:lnTo>
                      <a:pt x="949" y="61"/>
                    </a:lnTo>
                    <a:cubicBezTo>
                      <a:pt x="949" y="61"/>
                      <a:pt x="949" y="57"/>
                      <a:pt x="949" y="56"/>
                    </a:cubicBezTo>
                    <a:moveTo>
                      <a:pt x="933" y="52"/>
                    </a:moveTo>
                    <a:lnTo>
                      <a:pt x="916" y="52"/>
                    </a:lnTo>
                    <a:cubicBezTo>
                      <a:pt x="916" y="47"/>
                      <a:pt x="917" y="39"/>
                      <a:pt x="924" y="39"/>
                    </a:cubicBezTo>
                    <a:cubicBezTo>
                      <a:pt x="932" y="39"/>
                      <a:pt x="933" y="47"/>
                      <a:pt x="933" y="52"/>
                    </a:cubicBezTo>
                    <a:close/>
                    <a:moveTo>
                      <a:pt x="1015" y="57"/>
                    </a:moveTo>
                    <a:cubicBezTo>
                      <a:pt x="1015" y="46"/>
                      <a:pt x="1012" y="28"/>
                      <a:pt x="993" y="28"/>
                    </a:cubicBezTo>
                    <a:cubicBezTo>
                      <a:pt x="988" y="28"/>
                      <a:pt x="982" y="30"/>
                      <a:pt x="978" y="34"/>
                    </a:cubicBezTo>
                    <a:cubicBezTo>
                      <a:pt x="978" y="34"/>
                      <a:pt x="978" y="30"/>
                      <a:pt x="978" y="28"/>
                    </a:cubicBezTo>
                    <a:lnTo>
                      <a:pt x="978" y="3"/>
                    </a:lnTo>
                    <a:lnTo>
                      <a:pt x="963" y="4"/>
                    </a:lnTo>
                    <a:lnTo>
                      <a:pt x="963" y="74"/>
                    </a:lnTo>
                    <a:cubicBezTo>
                      <a:pt x="963" y="78"/>
                      <a:pt x="962" y="82"/>
                      <a:pt x="962" y="86"/>
                    </a:cubicBezTo>
                    <a:lnTo>
                      <a:pt x="977" y="86"/>
                    </a:lnTo>
                    <a:cubicBezTo>
                      <a:pt x="977" y="85"/>
                      <a:pt x="977" y="83"/>
                      <a:pt x="977" y="82"/>
                    </a:cubicBezTo>
                    <a:cubicBezTo>
                      <a:pt x="982" y="85"/>
                      <a:pt x="987" y="87"/>
                      <a:pt x="993" y="87"/>
                    </a:cubicBezTo>
                    <a:cubicBezTo>
                      <a:pt x="1007" y="87"/>
                      <a:pt x="1015" y="74"/>
                      <a:pt x="1015" y="57"/>
                    </a:cubicBezTo>
                    <a:moveTo>
                      <a:pt x="999" y="57"/>
                    </a:moveTo>
                    <a:cubicBezTo>
                      <a:pt x="999" y="70"/>
                      <a:pt x="994" y="75"/>
                      <a:pt x="990" y="75"/>
                    </a:cubicBezTo>
                    <a:cubicBezTo>
                      <a:pt x="986" y="75"/>
                      <a:pt x="982" y="73"/>
                      <a:pt x="978" y="71"/>
                    </a:cubicBezTo>
                    <a:lnTo>
                      <a:pt x="978" y="45"/>
                    </a:lnTo>
                    <a:cubicBezTo>
                      <a:pt x="982" y="42"/>
                      <a:pt x="986" y="40"/>
                      <a:pt x="990" y="40"/>
                    </a:cubicBezTo>
                    <a:cubicBezTo>
                      <a:pt x="998" y="40"/>
                      <a:pt x="999" y="51"/>
                      <a:pt x="999" y="57"/>
                    </a:cubicBezTo>
                    <a:moveTo>
                      <a:pt x="1075" y="56"/>
                    </a:moveTo>
                    <a:cubicBezTo>
                      <a:pt x="1075" y="43"/>
                      <a:pt x="1070" y="28"/>
                      <a:pt x="1050" y="28"/>
                    </a:cubicBezTo>
                    <a:cubicBezTo>
                      <a:pt x="1033" y="28"/>
                      <a:pt x="1026" y="43"/>
                      <a:pt x="1026" y="58"/>
                    </a:cubicBezTo>
                    <a:cubicBezTo>
                      <a:pt x="1026" y="68"/>
                      <a:pt x="1029" y="87"/>
                      <a:pt x="1049" y="87"/>
                    </a:cubicBezTo>
                    <a:cubicBezTo>
                      <a:pt x="1058" y="88"/>
                      <a:pt x="1066" y="86"/>
                      <a:pt x="1074" y="81"/>
                    </a:cubicBezTo>
                    <a:lnTo>
                      <a:pt x="1073" y="70"/>
                    </a:lnTo>
                    <a:cubicBezTo>
                      <a:pt x="1067" y="73"/>
                      <a:pt x="1059" y="75"/>
                      <a:pt x="1052" y="76"/>
                    </a:cubicBezTo>
                    <a:cubicBezTo>
                      <a:pt x="1045" y="76"/>
                      <a:pt x="1042" y="71"/>
                      <a:pt x="1042" y="61"/>
                    </a:cubicBezTo>
                    <a:lnTo>
                      <a:pt x="1075" y="61"/>
                    </a:lnTo>
                    <a:cubicBezTo>
                      <a:pt x="1075" y="61"/>
                      <a:pt x="1075" y="57"/>
                      <a:pt x="1075" y="56"/>
                    </a:cubicBezTo>
                    <a:moveTo>
                      <a:pt x="1060" y="52"/>
                    </a:moveTo>
                    <a:lnTo>
                      <a:pt x="1042" y="52"/>
                    </a:lnTo>
                    <a:cubicBezTo>
                      <a:pt x="1042" y="47"/>
                      <a:pt x="1043" y="39"/>
                      <a:pt x="1050" y="39"/>
                    </a:cubicBezTo>
                    <a:cubicBezTo>
                      <a:pt x="1058" y="39"/>
                      <a:pt x="1060" y="47"/>
                      <a:pt x="1060" y="52"/>
                    </a:cubicBezTo>
                    <a:close/>
                    <a:moveTo>
                      <a:pt x="1138" y="86"/>
                    </a:moveTo>
                    <a:lnTo>
                      <a:pt x="1138" y="47"/>
                    </a:lnTo>
                    <a:cubicBezTo>
                      <a:pt x="1139" y="42"/>
                      <a:pt x="1138" y="38"/>
                      <a:pt x="1135" y="34"/>
                    </a:cubicBezTo>
                    <a:cubicBezTo>
                      <a:pt x="1132" y="30"/>
                      <a:pt x="1127" y="27"/>
                      <a:pt x="1121" y="28"/>
                    </a:cubicBezTo>
                    <a:cubicBezTo>
                      <a:pt x="1115" y="29"/>
                      <a:pt x="1108" y="32"/>
                      <a:pt x="1103" y="37"/>
                    </a:cubicBezTo>
                    <a:cubicBezTo>
                      <a:pt x="1103" y="34"/>
                      <a:pt x="1103" y="32"/>
                      <a:pt x="1102" y="29"/>
                    </a:cubicBezTo>
                    <a:lnTo>
                      <a:pt x="1088" y="29"/>
                    </a:lnTo>
                    <a:cubicBezTo>
                      <a:pt x="1088" y="29"/>
                      <a:pt x="1089" y="36"/>
                      <a:pt x="1089" y="43"/>
                    </a:cubicBezTo>
                    <a:lnTo>
                      <a:pt x="1089" y="86"/>
                    </a:lnTo>
                    <a:lnTo>
                      <a:pt x="1104" y="86"/>
                    </a:lnTo>
                    <a:lnTo>
                      <a:pt x="1104" y="48"/>
                    </a:lnTo>
                    <a:cubicBezTo>
                      <a:pt x="1107" y="44"/>
                      <a:pt x="1112" y="42"/>
                      <a:pt x="1116" y="41"/>
                    </a:cubicBezTo>
                    <a:cubicBezTo>
                      <a:pt x="1120" y="41"/>
                      <a:pt x="1123" y="42"/>
                      <a:pt x="1123" y="48"/>
                    </a:cubicBezTo>
                    <a:lnTo>
                      <a:pt x="1123" y="86"/>
                    </a:lnTo>
                    <a:lnTo>
                      <a:pt x="1138" y="86"/>
                    </a:lnTo>
                    <a:close/>
                    <a:moveTo>
                      <a:pt x="1170" y="79"/>
                    </a:moveTo>
                    <a:cubicBezTo>
                      <a:pt x="1170" y="74"/>
                      <a:pt x="1165" y="70"/>
                      <a:pt x="1160" y="70"/>
                    </a:cubicBezTo>
                    <a:cubicBezTo>
                      <a:pt x="1155" y="70"/>
                      <a:pt x="1151" y="74"/>
                      <a:pt x="1151" y="79"/>
                    </a:cubicBezTo>
                    <a:cubicBezTo>
                      <a:pt x="1151" y="84"/>
                      <a:pt x="1155" y="88"/>
                      <a:pt x="1160" y="88"/>
                    </a:cubicBezTo>
                    <a:cubicBezTo>
                      <a:pt x="1165" y="88"/>
                      <a:pt x="1170" y="84"/>
                      <a:pt x="1170" y="79"/>
                    </a:cubicBezTo>
                    <a:close/>
                  </a:path>
                </a:pathLst>
              </a:custGeom>
              <a:solidFill>
                <a:srgbClr val="57687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123074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401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13184" y="829175"/>
            <a:ext cx="3456000" cy="19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6836" y="3071333"/>
            <a:ext cx="5976000" cy="5544000"/>
          </a:xfrm>
          <a:prstGeom prst="rect">
            <a:avLst/>
          </a:prstGeom>
          <a:noFill/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Kopfzeilenplatzhalter 1">
            <a:extLst>
              <a:ext uri="{FF2B5EF4-FFF2-40B4-BE49-F238E27FC236}">
                <a16:creationId xmlns:a16="http://schemas.microsoft.com/office/drawing/2014/main" id="{4D7F9280-8DDA-4ED3-85AF-A8FB32875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3184" y="251544"/>
            <a:ext cx="4572000" cy="216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70D23CD4-7CF0-43F8-895C-893A18A031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4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05FF395-DDDA-49BB-8912-6F504E0799C0}" type="datetime1">
              <a:rPr lang="de-DE" smtClean="0"/>
              <a:t>15.12.2020</a:t>
            </a:fld>
            <a:endParaRPr lang="de-DE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D69C8AC2-6E15-4BDA-AB3F-F199C93B4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03238" y="8892076"/>
            <a:ext cx="29718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BDEW e.V. | Bundesverband der Energie- und Wasserwirtschaft </a:t>
            </a:r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BD7FF5CB-B451-4C0C-B34F-DA8795E1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6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EC754B7-4334-4A68-BC70-710E29649573}"/>
              </a:ext>
            </a:extLst>
          </p:cNvPr>
          <p:cNvCxnSpPr/>
          <p:nvPr/>
        </p:nvCxnSpPr>
        <p:spPr>
          <a:xfrm>
            <a:off x="11966" y="545189"/>
            <a:ext cx="68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F83A47C-9283-4D6D-A453-F72F32E8EFA1}"/>
              </a:ext>
            </a:extLst>
          </p:cNvPr>
          <p:cNvGrpSpPr>
            <a:grpSpLocks noChangeAspect="1"/>
          </p:cNvGrpSpPr>
          <p:nvPr/>
        </p:nvGrpSpPr>
        <p:grpSpPr>
          <a:xfrm>
            <a:off x="5373216" y="0"/>
            <a:ext cx="1104108" cy="739329"/>
            <a:chOff x="5373216" y="0"/>
            <a:chExt cx="1104108" cy="73932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CE7354-823C-4754-BD89-1E7D6421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216" y="0"/>
              <a:ext cx="1104108" cy="739329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471263A-11F1-4644-AF50-47FCA78B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09" y="24793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3146AE-16A5-469D-9E6A-A41190A0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399" y="23735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4F92BC-2D37-43B3-9339-8FD0E78B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116" y="17139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B1BB407-606B-4626-A1E8-829143E3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2169" y="17139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5E54D74-7BCA-42D1-8C50-5339B915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2169" y="49668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0" name="Foliennummernplatzhalter 6">
            <a:extLst>
              <a:ext uri="{FF2B5EF4-FFF2-40B4-BE49-F238E27FC236}">
                <a16:creationId xmlns:a16="http://schemas.microsoft.com/office/drawing/2014/main" id="{84B479A7-1EB3-467C-B215-B0596D630CD3}"/>
              </a:ext>
            </a:extLst>
          </p:cNvPr>
          <p:cNvSpPr txBox="1">
            <a:spLocks/>
          </p:cNvSpPr>
          <p:nvPr/>
        </p:nvSpPr>
        <p:spPr>
          <a:xfrm>
            <a:off x="4077072" y="2557175"/>
            <a:ext cx="7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691195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19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79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39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798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58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18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78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>
                <a:solidFill>
                  <a:schemeClr val="bg1"/>
                </a:solidFill>
              </a:rPr>
              <a:t>Folie </a:t>
            </a:r>
            <a:fld id="{6D4C9060-DEFA-4A83-8BDF-49E32732D5D6}" type="slidenum">
              <a:rPr lang="de-DE" smtClean="0">
                <a:solidFill>
                  <a:schemeClr val="bg1"/>
                </a:solidFill>
              </a:rPr>
              <a:pPr algn="l"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8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000" indent="-180000" algn="l" defTabSz="691195" rtl="0" eaLnBrk="1" latinLnBrk="0" hangingPunct="1">
      <a:spcBef>
        <a:spcPts val="400"/>
      </a:spcBef>
      <a:spcAft>
        <a:spcPts val="4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691195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691195" rtl="0" eaLnBrk="1" latinLnBrk="0" hangingPunct="1">
      <a:spcBef>
        <a:spcPts val="100"/>
      </a:spcBef>
      <a:spcAft>
        <a:spcPts val="1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pos="31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1607B9F-D722-4150-9516-7A08A3830E3A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45387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C545061-7DAF-4D9C-A351-FFAE38198E5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4003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4460D93-AF51-47B9-911B-DDD1C4995BB0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8008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4BFE738-DF8D-4D32-A377-291BEAB9106B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785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D3F76F5-CC29-4859-BB2E-86732525C17D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6483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64CF0DE-3C27-4D51-BA87-2F64A085AAB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2030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AA8710A-E6E4-4DD9-A59D-4DED068F5D59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3869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B36610E-76B9-4B32-8527-F9DC59CABB48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73618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DB6BACC-170E-4DE1-B4BB-034FB8EEF989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4756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217081E-1AAE-4712-81CD-98886501A994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0747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9A97038-1566-47E1-A979-2E0EFDF74EF1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01721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89EDF9C-97A0-479F-ABE0-F177796542EA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43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173D361-44A8-4900-BE8F-80453C48FEBB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44429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6737233-2D50-41C0-8395-5F76ACB9D82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1329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0589851-802D-426D-BC60-C71FB9788315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71967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E4CFE8E-784E-44DA-A3CA-CB2189B977D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40746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E945D3E-7022-46B9-BEF7-6948C0DE8A4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78247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D632CF6-2E62-4E02-A2F1-AEBB4D14B729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7029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889F228-E0DE-40E5-BD26-F6D79090ABB3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9747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5AE0246-61AF-46A8-8E1D-5BBF010C388A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34159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3DC5D6D-B81F-4719-9020-B3B427C05249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9960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D3D024F-CF45-4D0A-86E7-17DEBCBB6B2A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012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3CC86CF-D5AE-4E66-88A0-D809E20A2331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4663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9D265E3-C0B4-42EE-83F3-08FFE071D142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8775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2689F71-CC53-4FF4-A075-EEE8D2056FD6}" type="datetime1">
              <a:rPr lang="de-DE" smtClean="0"/>
              <a:t>15.12.2020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481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808515"/>
            <a:ext cx="6480719" cy="864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1E301F60-41B8-4FF3-BE32-26DFD0EEC4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E010B886-F4E7-420A-84AB-1CD1B39C08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304794" y="2160000"/>
            <a:ext cx="446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D3890D-5DFA-402E-AF3A-BD2AA0A0CBF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442DBBCA-0AD8-477C-A38E-55BA2EA78B6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FC41617-9ACE-4123-B5AB-4EABCB353166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628B0A91-19C6-4A2D-80E3-49BC2ED5797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4CEF5F7B-8974-4FCD-9C41-5380C50FCA3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4100FC75-2C40-405F-93BE-9CB80383F5F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E48D61B7-F344-482F-8482-BB395833AC86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6EDF043F-3051-477E-A575-4F1C1771ACCB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3A9B02A-CD81-44D9-B1D4-7729CD89762C}"/>
              </a:ext>
            </a:extLst>
          </p:cNvPr>
          <p:cNvGrpSpPr/>
          <p:nvPr userDrawn="1"/>
        </p:nvGrpSpPr>
        <p:grpSpPr>
          <a:xfrm>
            <a:off x="7273033" y="1944379"/>
            <a:ext cx="1799182" cy="576000"/>
            <a:chOff x="7273850" y="1905816"/>
            <a:chExt cx="1799182" cy="553594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2A967664-7949-4F66-BCAC-2D1E548E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850" y="1905816"/>
              <a:ext cx="1799182" cy="553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C79F4BF8-8954-475A-85FD-6B3A2942E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238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EA330EBB-19BF-4BFB-993C-70D9C944A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0647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368C3B6B-C481-423F-AD65-A524EC46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645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83DA62E5-AD24-465B-B1AE-E6584A3CD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9271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CB225546-AC65-478B-A0C1-1D0AED158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038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543E70FB-055E-4A06-8E75-07ECA335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577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8F4C0401-9D07-4DB4-A2DF-3CA96270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437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7781495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2" pos="290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0B11-90C1-48B5-A47B-C6C1867A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BBAA8B-5A9A-4984-A4EC-9CDEF82C88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7B639A-AFF6-4EDB-99AE-23678F46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900303E-28C7-4FC4-AF8B-D64370D1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EEE5B8C-0EC7-4871-80F8-5DCAB8D1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16A24A-9139-4FF6-986E-80EA8546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6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DB84-1C76-4167-A28D-AD10C28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B10FA-C3B7-4C1C-B1C4-F19374D00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E0DD5-8E4C-4F57-8A9C-9B3B37C6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8EEC750-0B2F-488E-9088-8FF75E3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F30E6A8-BBE1-47A0-80EF-02DC869E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F6B8303-2540-4DAE-BF26-C7B544AA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58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70E73-7B77-4078-A382-0C38BC2C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4319D-3A73-4DDF-ADE3-85B9FB5376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36D84-618E-496A-AC3D-E2A92EFA1FC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BD211A-3457-4834-84A1-AE172669D60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32345" y="3528789"/>
            <a:ext cx="8351838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01DFD5D-D5EC-4A24-BE5F-48A5500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C41F924-1E8F-4D53-86CA-BC874913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FFEC7D3-E135-4302-A206-2D371365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46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D6122-9C49-4329-B4B5-6F4F6028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3E382-756A-44AF-86F7-F7E4606D4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9C7164-EA5E-4BD4-8F63-A774048A142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3F3531-153E-412B-A2C2-22CBB098974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51735" y="3527822"/>
            <a:ext cx="4032250" cy="1440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991A111-EF73-4046-A40F-93F22DC6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CD87D2F-C9B2-46E6-B99C-2FB5729E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C5254AC-3CE8-4B54-9ECD-D0990234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32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6D3C2-FE42-433A-9008-EF24A5F6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3FA7A-E881-42F5-92F1-92C549E369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255" y="1800299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71D891-307D-499C-811E-856AA16698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31453" y="3527822"/>
            <a:ext cx="4032250" cy="1440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25E5A9-BCAC-4FCB-93D6-30B8E48B481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BF21BBF-C9FB-4867-B3D2-9D0B5440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F6D0EBA-AD7F-49CD-B148-48B841A3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A375505-4158-43A4-9442-7ED07FE1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69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485CA-1478-439A-A4E7-B336017DFAB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51A88-096E-42BD-AA5A-19671CAD7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ECC308-A649-4266-B1C6-4C9B6FA73A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933" y="1800596"/>
            <a:ext cx="4032250" cy="1439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5A12CD-4454-4B4E-B18F-179F5C24486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31255" y="3528789"/>
            <a:ext cx="4032250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3D2CAA-22E9-4F5F-8A11-4A4908853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1735" y="3528789"/>
            <a:ext cx="4032250" cy="1439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2FE41DB-56D6-4293-B48C-45816137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570F22-1430-4D12-9F56-7879F909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3923EF9-E923-4428-928A-FA602A25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86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ganzsei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7B8209-2A83-4F31-8D75-7F62DE28F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15438" cy="5184775"/>
          </a:xfrm>
          <a:solidFill>
            <a:schemeClr val="bg2"/>
          </a:solidFill>
        </p:spPr>
        <p:txBody>
          <a:bodyPr lIns="6408000" tIns="720000" rIns="576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360000" indent="0">
              <a:buNone/>
              <a:defRPr sz="2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24620A-E9D6-4F69-BD6E-074EC76BE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15438" cy="5184775"/>
          </a:xfrm>
          <a:custGeom>
            <a:avLst/>
            <a:gdLst>
              <a:gd name="connsiteX0" fmla="*/ 6192183 w 9215438"/>
              <a:gd name="connsiteY0" fmla="*/ 576163 h 5184775"/>
              <a:gd name="connsiteX1" fmla="*/ 6192183 w 9215438"/>
              <a:gd name="connsiteY1" fmla="*/ 3024163 h 5184775"/>
              <a:gd name="connsiteX2" fmla="*/ 8784183 w 9215438"/>
              <a:gd name="connsiteY2" fmla="*/ 3024163 h 5184775"/>
              <a:gd name="connsiteX3" fmla="*/ 8784183 w 9215438"/>
              <a:gd name="connsiteY3" fmla="*/ 576163 h 5184775"/>
              <a:gd name="connsiteX4" fmla="*/ 0 w 9215438"/>
              <a:gd name="connsiteY4" fmla="*/ 0 h 5184775"/>
              <a:gd name="connsiteX5" fmla="*/ 9215438 w 9215438"/>
              <a:gd name="connsiteY5" fmla="*/ 0 h 5184775"/>
              <a:gd name="connsiteX6" fmla="*/ 9215438 w 9215438"/>
              <a:gd name="connsiteY6" fmla="*/ 5184775 h 5184775"/>
              <a:gd name="connsiteX7" fmla="*/ 0 w 9215438"/>
              <a:gd name="connsiteY7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5184775">
                <a:moveTo>
                  <a:pt x="6192183" y="576163"/>
                </a:moveTo>
                <a:lnTo>
                  <a:pt x="6192183" y="3024163"/>
                </a:lnTo>
                <a:lnTo>
                  <a:pt x="8784183" y="3024163"/>
                </a:lnTo>
                <a:lnTo>
                  <a:pt x="8784183" y="576163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57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84E6C9-2B27-49BB-99EE-018CF284E6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824651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9FA5F2F-29BA-42B5-B323-CC6F9941277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 rot="16200000">
            <a:off x="-359093" y="4661350"/>
            <a:ext cx="504000" cy="144000"/>
          </a:xfrm>
        </p:spPr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BF5829D-B1D3-4290-A36F-E11F4AABC1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2249093" y="2066675"/>
            <a:ext cx="428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699A843-664C-4B65-A0E7-48FEDD0D13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rot="16200000">
            <a:off x="-215093" y="431667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15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chemeClr val="bg2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4" y="863600"/>
            <a:ext cx="5472063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01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chemeClr val="bg2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60B593F-2A8C-4E25-8364-AD550B5127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189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04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ßforma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248B8E-B4D4-46D8-BAEC-058D25486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863600"/>
            <a:ext cx="8351838" cy="4105275"/>
          </a:xfrm>
          <a:solidFill>
            <a:schemeClr val="accent1"/>
          </a:solidFill>
        </p:spPr>
        <p:txBody>
          <a:bodyPr lIns="576000" tIns="576000" rIns="5544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49302-2969-427D-9DD1-3435C239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BEBE89-7CC6-4CBB-8D89-9C2B984F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9A05AF-1D58-4CE6-BC08-E67A601E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7DD8A94-ECE8-4F6E-A93B-DA44BB13FA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863600"/>
            <a:ext cx="8351838" cy="4105275"/>
          </a:xfrm>
          <a:custGeom>
            <a:avLst/>
            <a:gdLst>
              <a:gd name="connsiteX0" fmla="*/ 359783 w 8351838"/>
              <a:gd name="connsiteY0" fmla="*/ 432643 h 4105275"/>
              <a:gd name="connsiteX1" fmla="*/ 359783 w 8351838"/>
              <a:gd name="connsiteY1" fmla="*/ 2880643 h 4105275"/>
              <a:gd name="connsiteX2" fmla="*/ 2951783 w 8351838"/>
              <a:gd name="connsiteY2" fmla="*/ 2880643 h 4105275"/>
              <a:gd name="connsiteX3" fmla="*/ 2951783 w 8351838"/>
              <a:gd name="connsiteY3" fmla="*/ 432643 h 4105275"/>
              <a:gd name="connsiteX4" fmla="*/ 0 w 8351838"/>
              <a:gd name="connsiteY4" fmla="*/ 0 h 4105275"/>
              <a:gd name="connsiteX5" fmla="*/ 8351838 w 8351838"/>
              <a:gd name="connsiteY5" fmla="*/ 0 h 4105275"/>
              <a:gd name="connsiteX6" fmla="*/ 8351838 w 8351838"/>
              <a:gd name="connsiteY6" fmla="*/ 4105275 h 4105275"/>
              <a:gd name="connsiteX7" fmla="*/ 0 w 8351838"/>
              <a:gd name="connsiteY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1838" h="4105275">
                <a:moveTo>
                  <a:pt x="359783" y="432643"/>
                </a:moveTo>
                <a:lnTo>
                  <a:pt x="359783" y="2880643"/>
                </a:lnTo>
                <a:lnTo>
                  <a:pt x="2951783" y="2880643"/>
                </a:lnTo>
                <a:lnTo>
                  <a:pt x="2951783" y="432643"/>
                </a:lnTo>
                <a:close/>
                <a:moveTo>
                  <a:pt x="0" y="0"/>
                </a:moveTo>
                <a:lnTo>
                  <a:pt x="8351838" y="0"/>
                </a:lnTo>
                <a:lnTo>
                  <a:pt x="8351838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90645E2-B0AF-4FFF-B573-EE81DEFA6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575" y="4752643"/>
            <a:ext cx="3673475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040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74F5C-519F-401E-B8DC-ABBE966D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52DE8-4A9F-4A64-98A9-E56A24D1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800225"/>
            <a:ext cx="8352382" cy="316842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0DA6540-5AE8-42DF-B039-4E61F066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D6B704C-088A-4A56-BE10-5A4D2C60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Marika Holtorff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2D232A-A3F7-448E-B544-A4D3BD52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492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randabfallend) + 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3B93387-8199-4B37-AB48-6EFB10EC1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63600"/>
            <a:ext cx="9215438" cy="4321175"/>
          </a:xfrm>
          <a:solidFill>
            <a:schemeClr val="accent1"/>
          </a:solidFill>
        </p:spPr>
        <p:txBody>
          <a:bodyPr lIns="6048000" tIns="828000" rIns="576000" bIns="2160000"/>
          <a:lstStyle>
            <a:lvl1pPr>
              <a:spcBef>
                <a:spcPts val="0"/>
              </a:spcBef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AE4131-6CF5-43E9-9AF5-8F586457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EE5BC-0FB7-4ADE-863C-3CD93DE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31AD75-27EC-41C7-B35C-1BA97C6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BBB4D0-D6D2-4ED2-89FE-53F37DEBB7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863600"/>
            <a:ext cx="9215438" cy="4321175"/>
          </a:xfrm>
          <a:custGeom>
            <a:avLst/>
            <a:gdLst>
              <a:gd name="connsiteX0" fmla="*/ 6191895 w 9215438"/>
              <a:gd name="connsiteY0" fmla="*/ 649287 h 4321175"/>
              <a:gd name="connsiteX1" fmla="*/ 6191895 w 9215438"/>
              <a:gd name="connsiteY1" fmla="*/ 3097287 h 4321175"/>
              <a:gd name="connsiteX2" fmla="*/ 8783895 w 9215438"/>
              <a:gd name="connsiteY2" fmla="*/ 3097287 h 4321175"/>
              <a:gd name="connsiteX3" fmla="*/ 8783895 w 9215438"/>
              <a:gd name="connsiteY3" fmla="*/ 649287 h 4321175"/>
              <a:gd name="connsiteX4" fmla="*/ 0 w 9215438"/>
              <a:gd name="connsiteY4" fmla="*/ 0 h 4321175"/>
              <a:gd name="connsiteX5" fmla="*/ 9215438 w 9215438"/>
              <a:gd name="connsiteY5" fmla="*/ 0 h 4321175"/>
              <a:gd name="connsiteX6" fmla="*/ 9215438 w 9215438"/>
              <a:gd name="connsiteY6" fmla="*/ 4321175 h 4321175"/>
              <a:gd name="connsiteX7" fmla="*/ 0 w 9215438"/>
              <a:gd name="connsiteY7" fmla="*/ 4321175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4321175">
                <a:moveTo>
                  <a:pt x="6191895" y="649287"/>
                </a:moveTo>
                <a:lnTo>
                  <a:pt x="6191895" y="3097287"/>
                </a:lnTo>
                <a:lnTo>
                  <a:pt x="8783895" y="3097287"/>
                </a:lnTo>
                <a:lnTo>
                  <a:pt x="8783895" y="649287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4321175"/>
                </a:lnTo>
                <a:lnTo>
                  <a:pt x="0" y="4321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88F502E-137E-47BE-BAD7-2CDDCE67D4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4824635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79AF-9987-4D87-BF59-C9124DE9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CF0D1A3-9C30-4EBE-95A8-EC5188BC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62D49EB-C43D-4EDA-9303-261C4885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CE1D69-E2C3-4327-A150-99075746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3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4CD471B-F069-4F58-8FFD-247DBBE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D5BC863-5791-4E61-BED5-2D160C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739D196-54BD-4D01-978C-007DE5A0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95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3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6C2A7ED-3E27-439F-AEFC-E742B9DAC482}"/>
              </a:ext>
            </a:extLst>
          </p:cNvPr>
          <p:cNvSpPr txBox="1">
            <a:spLocks/>
          </p:cNvSpPr>
          <p:nvPr userDrawn="1"/>
        </p:nvSpPr>
        <p:spPr>
          <a:xfrm>
            <a:off x="431255" y="2664395"/>
            <a:ext cx="6192000" cy="1150362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www.bdew.de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163336B0-2170-409A-84C2-E385D2F84FAD}"/>
              </a:ext>
            </a:extLst>
          </p:cNvPr>
          <p:cNvSpPr txBox="1">
            <a:spLocks/>
          </p:cNvSpPr>
          <p:nvPr userDrawn="1"/>
        </p:nvSpPr>
        <p:spPr>
          <a:xfrm>
            <a:off x="431255" y="3888587"/>
            <a:ext cx="6480000" cy="504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</a:rPr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bg1"/>
                </a:solidFill>
              </a:rPr>
              <a:t>Reinhardtstraße 32 · 10117 Berlin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A01EA3-8451-411A-A54D-13395C21C1FB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144000" y="144000"/>
            <a:ext cx="8928000" cy="48960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txBody>
          <a:bodyPr wrap="none" anchor="ctr"/>
          <a:lstStyle/>
          <a:p>
            <a:endParaRPr lang="de-DE" sz="1828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904070-0BA0-4AE0-842E-83FD5922B8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64370" y="576162"/>
            <a:ext cx="1800225" cy="1224000"/>
            <a:chOff x="7271990" y="576162"/>
            <a:chExt cx="1800225" cy="1224000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E3F5386-A68E-4783-91A4-7ABCEF0F6CA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3DDAB11-4336-45B9-8C7A-BFB021B00D43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3" name="Freeform 38">
                <a:extLst>
                  <a:ext uri="{FF2B5EF4-FFF2-40B4-BE49-F238E27FC236}">
                    <a16:creationId xmlns:a16="http://schemas.microsoft.com/office/drawing/2014/main" id="{AAF8BDAB-1509-41A4-95CE-55A836221A3F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00F058F1-69EE-4BBD-8ADE-11F9C49B3E7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E434CE9D-1FE1-41C8-844C-417651D96A7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id="{BBB5E07F-A6F4-4315-AD65-C9C277A678F0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9AF2ED87-6699-4980-BBB8-7F6D1D4D7185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8" name="Datumsplatzhalter 1">
            <a:extLst>
              <a:ext uri="{FF2B5EF4-FFF2-40B4-BE49-F238E27FC236}">
                <a16:creationId xmlns:a16="http://schemas.microsoft.com/office/drawing/2014/main" id="{43DD7F9F-2855-4830-A373-AF49F7C6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80619"/>
            <a:ext cx="504000" cy="144000"/>
          </a:xfrm>
        </p:spPr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FE266F2A-28EC-48BD-BC96-7219E0BA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4680619"/>
            <a:ext cx="5184000" cy="144000"/>
          </a:xfrm>
        </p:spPr>
        <p:txBody>
          <a:bodyPr lIns="0"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E849CC5B-DAB4-4C3E-A247-3DA19D3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67" y="468063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E66F64E5-8C6D-46DC-91CA-9F9919F7293C}"/>
              </a:ext>
            </a:extLst>
          </p:cNvPr>
          <p:cNvSpPr txBox="1">
            <a:spLocks/>
          </p:cNvSpPr>
          <p:nvPr userDrawn="1"/>
        </p:nvSpPr>
        <p:spPr>
          <a:xfrm>
            <a:off x="431255" y="3890416"/>
            <a:ext cx="648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/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Reinhardtstraße 32 · 10117 Berlin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5B0DE1-C91A-4A7F-BB4F-FCFEEFCE8496}"/>
              </a:ext>
            </a:extLst>
          </p:cNvPr>
          <p:cNvSpPr txBox="1"/>
          <p:nvPr userDrawn="1"/>
        </p:nvSpPr>
        <p:spPr>
          <a:xfrm>
            <a:off x="1022968" y="4680635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AC1951E-B13C-448C-B9FF-CE5D407BB1A7}"/>
              </a:ext>
            </a:extLst>
          </p:cNvPr>
          <p:cNvSpPr txBox="1"/>
          <p:nvPr userDrawn="1"/>
        </p:nvSpPr>
        <p:spPr>
          <a:xfrm>
            <a:off x="431040" y="868025"/>
            <a:ext cx="6176099" cy="646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defTabSz="691157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Vielen Dank für Ihre Aufmerksamkeit!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6B10FB1-6D8F-42BA-B53C-709B1D99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7439" y="2880419"/>
            <a:ext cx="4519700" cy="216000"/>
          </a:xfrm>
        </p:spPr>
        <p:txBody>
          <a:bodyPr lIns="0" tIns="0" rIns="0" bIns="0"/>
          <a:lstStyle>
            <a:lvl1pPr marL="0" indent="0">
              <a:buNone/>
              <a:defRPr lang="de-DE" sz="1600" b="0" dirty="0" smtClean="0"/>
            </a:lvl1pPr>
          </a:lstStyle>
          <a:p>
            <a:pPr marL="360000" lvl="0" indent="-360000"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</a:pPr>
            <a:r>
              <a:rPr lang="de-DE"/>
              <a:t>Mastertextformat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BC36029-6541-415E-9317-378C674F7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097213"/>
            <a:ext cx="6191535" cy="216000"/>
          </a:xfrm>
        </p:spPr>
        <p:txBody>
          <a:bodyPr/>
          <a:lstStyle>
            <a:lvl1pPr marL="0" indent="0">
              <a:buNone/>
              <a:tabLst>
                <a:tab pos="2333625" algn="l"/>
              </a:tabLst>
              <a:defRPr sz="1600"/>
            </a:lvl1pPr>
          </a:lstStyle>
          <a:p>
            <a:pPr lvl="0"/>
            <a:r>
              <a:rPr lang="de-DE" dirty="0"/>
              <a:t>Optional Mobilnummer: M 	+49 170 1234567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F90F4C6-61C6-4E68-8F42-B7E23F08B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800225"/>
            <a:ext cx="6192838" cy="10064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</a:lstStyle>
          <a:p>
            <a:pPr lvl="0"/>
            <a:r>
              <a:rPr lang="de-DE" dirty="0"/>
              <a:t>Persönliche Angaben: Vorname Name</a:t>
            </a:r>
            <a:br>
              <a:rPr lang="de-DE" dirty="0"/>
            </a:b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 err="1"/>
              <a:t>Organisationseinheit</a:t>
            </a:r>
            <a:r>
              <a:rPr lang="de-DE" dirty="0"/>
              <a:t> zweite Zeile</a:t>
            </a:r>
          </a:p>
          <a:p>
            <a:pPr lvl="0"/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3750F27-A832-4E35-9F03-7599561BF3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312467"/>
            <a:ext cx="6192838" cy="21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magdalena.muster@bdew.de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21F5092-6C26-4E95-A433-39CA35D513F3}"/>
              </a:ext>
            </a:extLst>
          </p:cNvPr>
          <p:cNvGrpSpPr/>
          <p:nvPr userDrawn="1"/>
        </p:nvGrpSpPr>
        <p:grpSpPr>
          <a:xfrm>
            <a:off x="7266230" y="1944379"/>
            <a:ext cx="1799182" cy="576000"/>
            <a:chOff x="5014368" y="1905816"/>
            <a:chExt cx="1799182" cy="553594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473F9AB-3796-41CA-866C-6FD9DF16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F7A244FF-ACEE-4E50-845D-29933CA9E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FDEC9A20-E958-4C51-B0A1-18F9265E7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47902728-83F2-4DFA-AD3A-C24223B1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68">
              <a:extLst>
                <a:ext uri="{FF2B5EF4-FFF2-40B4-BE49-F238E27FC236}">
                  <a16:creationId xmlns:a16="http://schemas.microsoft.com/office/drawing/2014/main" id="{AD57568F-4F68-4907-AF09-C2646A0C0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id="{C6D9349B-4C60-4AA1-94F1-95A7ECF30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id="{85B4D097-D711-483A-942E-8C6344D0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BC359DC4-85E7-441A-94C6-EAEB399B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3024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D276E-5686-493E-B068-DFD91698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970CB3-369A-459C-B8F5-D682DCF96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047E442-FF05-4786-A3D3-663B6F41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CFE638E-559C-40A0-B414-45DFF2BF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B6B2C9-A658-4A78-900F-9713B72E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76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21C730-CDAF-45FF-8EA4-7A247E800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11975" y="863599"/>
            <a:ext cx="1871663" cy="410505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5D6D36-B938-481F-AB85-46AFF5F5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255" y="863599"/>
            <a:ext cx="6192838" cy="41050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C009F4A-D274-4CA1-9AF4-D9729107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69329BF-4531-4866-A67A-9D864221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8626483-6C39-43BD-82AA-0E18E56B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29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D8F7A42-0CF4-4998-960F-E80D43C7A03A}"/>
              </a:ext>
            </a:extLst>
          </p:cNvPr>
          <p:cNvSpPr/>
          <p:nvPr userDrawn="1"/>
        </p:nvSpPr>
        <p:spPr bwMode="grayWhite">
          <a:xfrm>
            <a:off x="1" y="3024435"/>
            <a:ext cx="9215438" cy="216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0" dirty="0">
              <a:solidFill>
                <a:schemeClr val="bg1"/>
              </a:solidFill>
            </a:endParaRPr>
          </a:p>
        </p:txBody>
      </p: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635DE3A3-5F75-4957-8585-713416C3BA2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241" name="Rectangle 6">
              <a:extLst>
                <a:ext uri="{FF2B5EF4-FFF2-40B4-BE49-F238E27FC236}">
                  <a16:creationId xmlns:a16="http://schemas.microsoft.com/office/drawing/2014/main" id="{FC072CB3-74F3-433F-A5FE-3F1AF3C617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5FA7764E-1C3B-47DF-8BAD-7DDB70F8FEAE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3" name="Freeform 38">
                <a:extLst>
                  <a:ext uri="{FF2B5EF4-FFF2-40B4-BE49-F238E27FC236}">
                    <a16:creationId xmlns:a16="http://schemas.microsoft.com/office/drawing/2014/main" id="{A8E670C4-5CE3-4C4C-A26F-FED2E9185BB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39">
                <a:extLst>
                  <a:ext uri="{FF2B5EF4-FFF2-40B4-BE49-F238E27FC236}">
                    <a16:creationId xmlns:a16="http://schemas.microsoft.com/office/drawing/2014/main" id="{5F598DA8-679A-4759-BA95-A9F969FF5EA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40">
                <a:extLst>
                  <a:ext uri="{FF2B5EF4-FFF2-40B4-BE49-F238E27FC236}">
                    <a16:creationId xmlns:a16="http://schemas.microsoft.com/office/drawing/2014/main" id="{57BDC298-F3D1-4543-AFF4-AC01EDDB62E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41">
                <a:extLst>
                  <a:ext uri="{FF2B5EF4-FFF2-40B4-BE49-F238E27FC236}">
                    <a16:creationId xmlns:a16="http://schemas.microsoft.com/office/drawing/2014/main" id="{7A9A748A-CB83-4144-8F00-BC54166F02B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42">
                <a:extLst>
                  <a:ext uri="{FF2B5EF4-FFF2-40B4-BE49-F238E27FC236}">
                    <a16:creationId xmlns:a16="http://schemas.microsoft.com/office/drawing/2014/main" id="{6CB0F4B4-6126-44F3-9253-1B13F4FFCE2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502D4EF0-E044-4CD0-A1C7-709DB9651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23200" cy="3024435"/>
          </a:xfrm>
          <a:custGeom>
            <a:avLst/>
            <a:gdLst>
              <a:gd name="connsiteX0" fmla="*/ 143344 w 9223200"/>
              <a:gd name="connsiteY0" fmla="*/ 3024000 h 3024435"/>
              <a:gd name="connsiteX1" fmla="*/ 157756 w 9223200"/>
              <a:gd name="connsiteY1" fmla="*/ 3024000 h 3024435"/>
              <a:gd name="connsiteX2" fmla="*/ 157756 w 9223200"/>
              <a:gd name="connsiteY2" fmla="*/ 3024435 h 3024435"/>
              <a:gd name="connsiteX3" fmla="*/ 143344 w 9223200"/>
              <a:gd name="connsiteY3" fmla="*/ 3024435 h 3024435"/>
              <a:gd name="connsiteX4" fmla="*/ 9071197 w 9223200"/>
              <a:gd name="connsiteY4" fmla="*/ 1944379 h 3024435"/>
              <a:gd name="connsiteX5" fmla="*/ 9073032 w 9223200"/>
              <a:gd name="connsiteY5" fmla="*/ 1944379 h 3024435"/>
              <a:gd name="connsiteX6" fmla="*/ 9073032 w 9223200"/>
              <a:gd name="connsiteY6" fmla="*/ 2520379 h 3024435"/>
              <a:gd name="connsiteX7" fmla="*/ 9071197 w 9223200"/>
              <a:gd name="connsiteY7" fmla="*/ 2520379 h 3024435"/>
              <a:gd name="connsiteX8" fmla="*/ 9071197 w 9223200"/>
              <a:gd name="connsiteY8" fmla="*/ 1800000 h 3024435"/>
              <a:gd name="connsiteX9" fmla="*/ 9078864 w 9223200"/>
              <a:gd name="connsiteY9" fmla="*/ 1800000 h 3024435"/>
              <a:gd name="connsiteX10" fmla="*/ 9078864 w 9223200"/>
              <a:gd name="connsiteY10" fmla="*/ 1800263 h 3024435"/>
              <a:gd name="connsiteX11" fmla="*/ 9071197 w 9223200"/>
              <a:gd name="connsiteY11" fmla="*/ 1800263 h 3024435"/>
              <a:gd name="connsiteX12" fmla="*/ 157481 w 9223200"/>
              <a:gd name="connsiteY12" fmla="*/ 144435 h 3024435"/>
              <a:gd name="connsiteX13" fmla="*/ 157756 w 9223200"/>
              <a:gd name="connsiteY13" fmla="*/ 144435 h 3024435"/>
              <a:gd name="connsiteX14" fmla="*/ 157756 w 9223200"/>
              <a:gd name="connsiteY14" fmla="*/ 158400 h 3024435"/>
              <a:gd name="connsiteX15" fmla="*/ 157481 w 9223200"/>
              <a:gd name="connsiteY15" fmla="*/ 158400 h 3024435"/>
              <a:gd name="connsiteX16" fmla="*/ 9065444 w 9223200"/>
              <a:gd name="connsiteY16" fmla="*/ 144115 h 3024435"/>
              <a:gd name="connsiteX17" fmla="*/ 9065444 w 9223200"/>
              <a:gd name="connsiteY17" fmla="*/ 576115 h 3024435"/>
              <a:gd name="connsiteX18" fmla="*/ 9079856 w 9223200"/>
              <a:gd name="connsiteY18" fmla="*/ 576115 h 3024435"/>
              <a:gd name="connsiteX19" fmla="*/ 9079856 w 9223200"/>
              <a:gd name="connsiteY19" fmla="*/ 144115 h 3024435"/>
              <a:gd name="connsiteX20" fmla="*/ 0 w 9223200"/>
              <a:gd name="connsiteY20" fmla="*/ 0 h 3024435"/>
              <a:gd name="connsiteX21" fmla="*/ 9223200 w 9223200"/>
              <a:gd name="connsiteY21" fmla="*/ 0 h 3024435"/>
              <a:gd name="connsiteX22" fmla="*/ 9223200 w 9223200"/>
              <a:gd name="connsiteY22" fmla="*/ 3024000 h 3024435"/>
              <a:gd name="connsiteX23" fmla="*/ 9085609 w 9223200"/>
              <a:gd name="connsiteY23" fmla="*/ 3024000 h 3024435"/>
              <a:gd name="connsiteX24" fmla="*/ 9085609 w 9223200"/>
              <a:gd name="connsiteY24" fmla="*/ 1800000 h 3024435"/>
              <a:gd name="connsiteX25" fmla="*/ 9078864 w 9223200"/>
              <a:gd name="connsiteY25" fmla="*/ 1800000 h 3024435"/>
              <a:gd name="connsiteX26" fmla="*/ 9078864 w 9223200"/>
              <a:gd name="connsiteY26" fmla="*/ 576263 h 3024435"/>
              <a:gd name="connsiteX27" fmla="*/ 7277122 w 9223200"/>
              <a:gd name="connsiteY27" fmla="*/ 576263 h 3024435"/>
              <a:gd name="connsiteX28" fmla="*/ 7277122 w 9223200"/>
              <a:gd name="connsiteY28" fmla="*/ 1800263 h 3024435"/>
              <a:gd name="connsiteX29" fmla="*/ 9071197 w 9223200"/>
              <a:gd name="connsiteY29" fmla="*/ 1800263 h 3024435"/>
              <a:gd name="connsiteX30" fmla="*/ 9071197 w 9223200"/>
              <a:gd name="connsiteY30" fmla="*/ 1944379 h 3024435"/>
              <a:gd name="connsiteX31" fmla="*/ 7273850 w 9223200"/>
              <a:gd name="connsiteY31" fmla="*/ 1944379 h 3024435"/>
              <a:gd name="connsiteX32" fmla="*/ 7273850 w 9223200"/>
              <a:gd name="connsiteY32" fmla="*/ 2520379 h 3024435"/>
              <a:gd name="connsiteX33" fmla="*/ 9071197 w 9223200"/>
              <a:gd name="connsiteY33" fmla="*/ 2520379 h 3024435"/>
              <a:gd name="connsiteX34" fmla="*/ 9071197 w 9223200"/>
              <a:gd name="connsiteY34" fmla="*/ 3024000 h 3024435"/>
              <a:gd name="connsiteX35" fmla="*/ 157756 w 9223200"/>
              <a:gd name="connsiteY35" fmla="*/ 3024000 h 3024435"/>
              <a:gd name="connsiteX36" fmla="*/ 157756 w 9223200"/>
              <a:gd name="connsiteY36" fmla="*/ 158400 h 3024435"/>
              <a:gd name="connsiteX37" fmla="*/ 9064176 w 9223200"/>
              <a:gd name="connsiteY37" fmla="*/ 158400 h 3024435"/>
              <a:gd name="connsiteX38" fmla="*/ 9064176 w 9223200"/>
              <a:gd name="connsiteY38" fmla="*/ 144000 h 3024435"/>
              <a:gd name="connsiteX39" fmla="*/ 157481 w 9223200"/>
              <a:gd name="connsiteY39" fmla="*/ 144000 h 3024435"/>
              <a:gd name="connsiteX40" fmla="*/ 157481 w 9223200"/>
              <a:gd name="connsiteY40" fmla="*/ 144435 h 3024435"/>
              <a:gd name="connsiteX41" fmla="*/ 143344 w 9223200"/>
              <a:gd name="connsiteY41" fmla="*/ 144435 h 3024435"/>
              <a:gd name="connsiteX42" fmla="*/ 143344 w 9223200"/>
              <a:gd name="connsiteY42" fmla="*/ 3024000 h 3024435"/>
              <a:gd name="connsiteX43" fmla="*/ 0 w 9223200"/>
              <a:gd name="connsiteY43" fmla="*/ 3024000 h 30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223200" h="3024435">
                <a:moveTo>
                  <a:pt x="143344" y="3024000"/>
                </a:moveTo>
                <a:lnTo>
                  <a:pt x="157756" y="3024000"/>
                </a:lnTo>
                <a:lnTo>
                  <a:pt x="157756" y="3024435"/>
                </a:lnTo>
                <a:lnTo>
                  <a:pt x="143344" y="3024435"/>
                </a:lnTo>
                <a:close/>
                <a:moveTo>
                  <a:pt x="9071197" y="1944379"/>
                </a:moveTo>
                <a:lnTo>
                  <a:pt x="9073032" y="1944379"/>
                </a:lnTo>
                <a:lnTo>
                  <a:pt x="9073032" y="2520379"/>
                </a:lnTo>
                <a:lnTo>
                  <a:pt x="9071197" y="2520379"/>
                </a:lnTo>
                <a:close/>
                <a:moveTo>
                  <a:pt x="9071197" y="1800000"/>
                </a:moveTo>
                <a:lnTo>
                  <a:pt x="9078864" y="1800000"/>
                </a:lnTo>
                <a:lnTo>
                  <a:pt x="9078864" y="1800263"/>
                </a:lnTo>
                <a:lnTo>
                  <a:pt x="9071197" y="1800263"/>
                </a:lnTo>
                <a:close/>
                <a:moveTo>
                  <a:pt x="157481" y="144435"/>
                </a:moveTo>
                <a:lnTo>
                  <a:pt x="157756" y="144435"/>
                </a:lnTo>
                <a:lnTo>
                  <a:pt x="157756" y="158400"/>
                </a:lnTo>
                <a:lnTo>
                  <a:pt x="157481" y="158400"/>
                </a:lnTo>
                <a:close/>
                <a:moveTo>
                  <a:pt x="9065444" y="144115"/>
                </a:moveTo>
                <a:lnTo>
                  <a:pt x="9065444" y="576115"/>
                </a:lnTo>
                <a:lnTo>
                  <a:pt x="9079856" y="576115"/>
                </a:lnTo>
                <a:lnTo>
                  <a:pt x="9079856" y="144115"/>
                </a:lnTo>
                <a:close/>
                <a:moveTo>
                  <a:pt x="0" y="0"/>
                </a:moveTo>
                <a:lnTo>
                  <a:pt x="9223200" y="0"/>
                </a:lnTo>
                <a:lnTo>
                  <a:pt x="9223200" y="3024000"/>
                </a:lnTo>
                <a:lnTo>
                  <a:pt x="9085609" y="3024000"/>
                </a:lnTo>
                <a:lnTo>
                  <a:pt x="9085609" y="1800000"/>
                </a:lnTo>
                <a:lnTo>
                  <a:pt x="9078864" y="1800000"/>
                </a:lnTo>
                <a:lnTo>
                  <a:pt x="9078864" y="576263"/>
                </a:lnTo>
                <a:lnTo>
                  <a:pt x="7277122" y="576263"/>
                </a:lnTo>
                <a:lnTo>
                  <a:pt x="7277122" y="1800263"/>
                </a:lnTo>
                <a:lnTo>
                  <a:pt x="9071197" y="1800263"/>
                </a:lnTo>
                <a:lnTo>
                  <a:pt x="9071197" y="1944379"/>
                </a:lnTo>
                <a:lnTo>
                  <a:pt x="7273850" y="1944379"/>
                </a:lnTo>
                <a:lnTo>
                  <a:pt x="7273850" y="2520379"/>
                </a:lnTo>
                <a:lnTo>
                  <a:pt x="9071197" y="2520379"/>
                </a:lnTo>
                <a:lnTo>
                  <a:pt x="9071197" y="3024000"/>
                </a:lnTo>
                <a:lnTo>
                  <a:pt x="157756" y="3024000"/>
                </a:lnTo>
                <a:lnTo>
                  <a:pt x="157756" y="158400"/>
                </a:lnTo>
                <a:lnTo>
                  <a:pt x="9064176" y="158400"/>
                </a:lnTo>
                <a:lnTo>
                  <a:pt x="9064176" y="144000"/>
                </a:lnTo>
                <a:lnTo>
                  <a:pt x="157481" y="144000"/>
                </a:lnTo>
                <a:lnTo>
                  <a:pt x="157481" y="144435"/>
                </a:lnTo>
                <a:lnTo>
                  <a:pt x="143344" y="144435"/>
                </a:lnTo>
                <a:lnTo>
                  <a:pt x="143344" y="3024000"/>
                </a:lnTo>
                <a:lnTo>
                  <a:pt x="0" y="3024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31256" y="3528531"/>
            <a:ext cx="6911579" cy="360000"/>
          </a:xfrm>
        </p:spPr>
        <p:txBody>
          <a:bodyPr wrap="none" lIns="0" tIns="0" rIns="0" bIns="0"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31256" y="4032611"/>
            <a:ext cx="6911579" cy="57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 </a:t>
            </a:r>
            <a:endParaRPr lang="de-DE" sz="1360" dirty="0">
              <a:solidFill>
                <a:schemeClr val="bg1"/>
              </a:solidFill>
            </a:endParaRP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14FA0E42-6739-40CF-8134-93A20DC4BE70}"/>
              </a:ext>
            </a:extLst>
          </p:cNvPr>
          <p:cNvSpPr/>
          <p:nvPr userDrawn="1"/>
        </p:nvSpPr>
        <p:spPr>
          <a:xfrm>
            <a:off x="149617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F49EA0F-470E-4848-8624-5CE19AA0E5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  <a:noFill/>
        </p:spPr>
        <p:txBody>
          <a:bodyPr wrap="none" lIns="0" tIns="0" rIns="0" bIns="0" rtlCol="0" anchor="ctr" anchorCtr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EA838E-5213-4879-A2D6-5CD6F8A3B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540808" y="2412572"/>
            <a:ext cx="4932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656861-D621-4470-819F-20325BEF2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-180793" y="499070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8D48AE2-8C8A-408F-8198-A597AC40F28C}"/>
              </a:ext>
            </a:extLst>
          </p:cNvPr>
          <p:cNvGrpSpPr/>
          <p:nvPr userDrawn="1"/>
        </p:nvGrpSpPr>
        <p:grpSpPr>
          <a:xfrm>
            <a:off x="7273033" y="1944379"/>
            <a:ext cx="1799182" cy="576000"/>
            <a:chOff x="7273850" y="1905816"/>
            <a:chExt cx="1799182" cy="553594"/>
          </a:xfrm>
        </p:grpSpPr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273970B-92E3-41BB-81F4-90CC6EED7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850" y="1905816"/>
              <a:ext cx="1799182" cy="553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CA442679-49B1-431B-A689-A1D8FC73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238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66">
              <a:extLst>
                <a:ext uri="{FF2B5EF4-FFF2-40B4-BE49-F238E27FC236}">
                  <a16:creationId xmlns:a16="http://schemas.microsoft.com/office/drawing/2014/main" id="{99ADEAF5-DAEB-4EEA-92DD-50B5C10AB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0647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67">
              <a:extLst>
                <a:ext uri="{FF2B5EF4-FFF2-40B4-BE49-F238E27FC236}">
                  <a16:creationId xmlns:a16="http://schemas.microsoft.com/office/drawing/2014/main" id="{FEF6FFFB-BBE3-40F2-B371-06F7F4546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645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EF268BED-D895-4FDD-AD8F-90BE3314E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9271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id="{31218D3E-6A60-43D7-910C-0646D23FF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038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id="{0225BA9A-7030-4862-B91A-67E6110E1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577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13B0C8EC-61E8-43B3-B464-7035D33A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437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7159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5" userDrawn="1">
          <p15:clr>
            <a:srgbClr val="FBAE40"/>
          </p15:clr>
        </p15:guide>
        <p15:guide id="3" pos="90" userDrawn="1">
          <p15:clr>
            <a:srgbClr val="FBAE40"/>
          </p15:clr>
        </p15:guide>
        <p15:guide id="4" pos="5715" userDrawn="1">
          <p15:clr>
            <a:srgbClr val="FBAE40"/>
          </p15:clr>
        </p15:guide>
        <p15:guide id="5" orient="horz" pos="9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808515"/>
            <a:ext cx="6480719" cy="864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accent3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accent3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6F2CC88-6078-4650-B10F-62DED028F23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F28EF8-2B04-45C2-9B26-9510F48E34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4932683-290B-4B67-BDD9-C6197234B468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BE818EE1-0E3A-4362-8C48-4CCF6127AF8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DC0C4A8-EAED-4205-AB22-3CC884A28E1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9495E6D8-0469-4EC8-B276-494CBFBC12D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B98C966D-3E44-4F27-A531-F53705858AA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A173408B-6BBB-44D4-A307-C06A5BDEEB97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1E301F60-41B8-4FF3-BE32-26DFD0EEC4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</p:spPr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E010B886-F4E7-420A-84AB-1CD1B39C08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304794" y="2160000"/>
            <a:ext cx="446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13932FC-1720-4B9B-81EB-D33C972388EE}"/>
              </a:ext>
            </a:extLst>
          </p:cNvPr>
          <p:cNvGrpSpPr/>
          <p:nvPr userDrawn="1"/>
        </p:nvGrpSpPr>
        <p:grpSpPr>
          <a:xfrm>
            <a:off x="7273850" y="1944379"/>
            <a:ext cx="1799182" cy="576000"/>
            <a:chOff x="5014368" y="1905816"/>
            <a:chExt cx="1799182" cy="553594"/>
          </a:xfrm>
        </p:grpSpPr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490FCC3-E8E4-490B-9481-B941369D7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D036FFD2-9E4F-4FE7-88F9-AFBAC0783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CB267B26-B516-4167-8665-070047879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67">
              <a:extLst>
                <a:ext uri="{FF2B5EF4-FFF2-40B4-BE49-F238E27FC236}">
                  <a16:creationId xmlns:a16="http://schemas.microsoft.com/office/drawing/2014/main" id="{270F7A20-61E1-4F49-AF42-024FC223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68">
              <a:extLst>
                <a:ext uri="{FF2B5EF4-FFF2-40B4-BE49-F238E27FC236}">
                  <a16:creationId xmlns:a16="http://schemas.microsoft.com/office/drawing/2014/main" id="{8A493F0A-491C-450B-8D75-655F38E4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B07A5796-5871-49C8-A51A-AE43EF628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70">
              <a:extLst>
                <a:ext uri="{FF2B5EF4-FFF2-40B4-BE49-F238E27FC236}">
                  <a16:creationId xmlns:a16="http://schemas.microsoft.com/office/drawing/2014/main" id="{AC1AC759-BD7C-4AAF-BD3B-3B4280FF5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47D0072D-60D9-4279-B95C-0DDF41B3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931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enn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7B1C7-ECAC-4ABD-89EE-B8EB28B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08000"/>
            <a:ext cx="6192000" cy="864000"/>
          </a:xfrm>
        </p:spPr>
        <p:txBody>
          <a:bodyPr anchor="b" anchorCtr="0"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333626-529A-4399-8CFD-780BFF8E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3888603"/>
            <a:ext cx="6192000" cy="64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2C687E-C0DD-4B55-8E06-A4E29A0A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08611"/>
            <a:ext cx="504000" cy="144000"/>
          </a:xfrm>
        </p:spPr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447B3-1D9E-42C0-90FF-2C7936C1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5975" y="4608611"/>
            <a:ext cx="4968000" cy="144000"/>
          </a:xfrm>
        </p:spPr>
        <p:txBody>
          <a:bodyPr lIns="0"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BC806-EFFB-4381-8642-8E13EA1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43" y="4608627"/>
            <a:ext cx="432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2D23D7-6AD0-43B7-B038-34AC9047DEA6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F4B214D-B22B-4357-A7F8-C6D19E668AD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D655FC1-3977-429F-B6AC-5E6CF09E1BA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3AA864C-15C1-434A-9403-4C92A806295B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8" name="Freeform 38">
                <a:extLst>
                  <a:ext uri="{FF2B5EF4-FFF2-40B4-BE49-F238E27FC236}">
                    <a16:creationId xmlns:a16="http://schemas.microsoft.com/office/drawing/2014/main" id="{4A1BB83E-FF50-42A6-9E47-43656823DDBA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39">
                <a:extLst>
                  <a:ext uri="{FF2B5EF4-FFF2-40B4-BE49-F238E27FC236}">
                    <a16:creationId xmlns:a16="http://schemas.microsoft.com/office/drawing/2014/main" id="{FA07E67C-99BB-4E7F-8A73-DB182A30F30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40">
                <a:extLst>
                  <a:ext uri="{FF2B5EF4-FFF2-40B4-BE49-F238E27FC236}">
                    <a16:creationId xmlns:a16="http://schemas.microsoft.com/office/drawing/2014/main" id="{7A95D535-94D8-4215-BF42-F9FFF9F4011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41">
                <a:extLst>
                  <a:ext uri="{FF2B5EF4-FFF2-40B4-BE49-F238E27FC236}">
                    <a16:creationId xmlns:a16="http://schemas.microsoft.com/office/drawing/2014/main" id="{D1B7050F-36DF-43DD-9B45-B743042BD4B6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42">
                <a:extLst>
                  <a:ext uri="{FF2B5EF4-FFF2-40B4-BE49-F238E27FC236}">
                    <a16:creationId xmlns:a16="http://schemas.microsoft.com/office/drawing/2014/main" id="{7ED9D302-9A04-4ACB-B3DC-CB6FDC4CAC30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45DD129-8A1D-4BA5-B936-7F6EE77131C8}"/>
              </a:ext>
            </a:extLst>
          </p:cNvPr>
          <p:cNvSpPr txBox="1"/>
          <p:nvPr userDrawn="1"/>
        </p:nvSpPr>
        <p:spPr>
          <a:xfrm>
            <a:off x="1022968" y="4608627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50AC068-C64B-4EA4-BF14-80770ED61E72}"/>
              </a:ext>
            </a:extLst>
          </p:cNvPr>
          <p:cNvGrpSpPr/>
          <p:nvPr userDrawn="1"/>
        </p:nvGrpSpPr>
        <p:grpSpPr>
          <a:xfrm>
            <a:off x="7273850" y="1944379"/>
            <a:ext cx="1799182" cy="576000"/>
            <a:chOff x="5014368" y="1905816"/>
            <a:chExt cx="1799182" cy="553594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93586A-1311-45ED-98C4-8248180F5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id="{72326BD1-2134-4944-99B6-270ADA48E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FDF1DFF-EFE5-43C1-BC5A-AE4150145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22D8D734-D3E2-4822-8398-2EB8569B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8">
              <a:extLst>
                <a:ext uri="{FF2B5EF4-FFF2-40B4-BE49-F238E27FC236}">
                  <a16:creationId xmlns:a16="http://schemas.microsoft.com/office/drawing/2014/main" id="{527857E0-FE43-40BB-8438-8F133150C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4A71E204-31D1-4354-9F72-3A82DAC41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id="{B414BB50-F0DD-443E-BF1F-C3410165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0E6E7181-AE06-4F7B-8103-5A7A8188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0367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1F07DF-5638-4707-A3B6-0414065AFC7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1800" y="865188"/>
            <a:ext cx="8351838" cy="4103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01F4830-02D5-4CDC-BE53-87EEC2FA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AE9D3F6-60F6-40E1-936D-6A1E8C1B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1ACD44-38B1-42A9-BB2E-4E41A9AB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24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F6CD-5B21-422C-A388-D3982546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40728-C76C-4A8A-A0DB-32D3A80CC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515521-CF36-43DF-8006-6F4895FF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9A0076-9856-4316-A2C2-9B5A543A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3024DD-12C5-4418-B89A-1BE4467E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3751A8-9A06-48BF-8633-A9D401CC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4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7DB9-3C09-4E53-BACB-FC9500A6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864267"/>
            <a:ext cx="8352383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03CE9B-65AD-4D10-96C7-6574CAEA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03" y="1800371"/>
            <a:ext cx="4032000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6730B2-7655-4C77-BB72-DD89EBE4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53" y="2592651"/>
            <a:ext cx="403225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B141BF-BA70-4D25-B586-D6D1A6F95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2280" y="1800299"/>
            <a:ext cx="4031903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3F4711-8A5E-47D8-B67C-49AFEA311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2183" y="2592651"/>
            <a:ext cx="4032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31B3D2-63E6-474A-95D3-E636EBC6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3958CA7-E040-4C1D-9C07-B71F4C8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767F37B-BEB7-49B4-B2E9-4707BFD5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85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51FDF-E61C-476D-937C-CD8F78E6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5" y="862979"/>
            <a:ext cx="4027370" cy="649288"/>
          </a:xfrm>
        </p:spPr>
        <p:txBody>
          <a:bodyPr wrap="square" anchor="t" anchorCtr="0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08F3D8-E34D-4471-AAA3-9FE9BBCF3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735" y="863376"/>
            <a:ext cx="4032000" cy="4105275"/>
          </a:xfrm>
        </p:spPr>
        <p:txBody>
          <a:bodyPr lIns="0" tIns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57C96F-418C-464D-8080-6AC22CEE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255" y="1798127"/>
            <a:ext cx="4036881" cy="31705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78EB4EE-BA92-4E68-B7EA-93AAEF37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5208F1D-8CA3-4776-A3B9-981FEFEA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7116FE7-B59D-4068-AE44-7C623B5E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92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14294F-37E1-4995-BB5C-4BBEDB79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37D52E-DCF5-49A0-8957-B9590782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255" y="1800972"/>
            <a:ext cx="8352382" cy="3167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70E68EB-2EBA-4AA0-905D-6DC44201C061}"/>
              </a:ext>
            </a:extLst>
          </p:cNvPr>
          <p:cNvCxnSpPr/>
          <p:nvPr userDrawn="1"/>
        </p:nvCxnSpPr>
        <p:spPr>
          <a:xfrm>
            <a:off x="0" y="576163"/>
            <a:ext cx="92154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C6A1126F-F439-448C-B4C0-8937B56F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55" y="288131"/>
            <a:ext cx="50400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AF6C9F38-D91A-4AB3-8213-3BA0A947F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51" y="288131"/>
            <a:ext cx="5256000" cy="144000"/>
          </a:xfrm>
          <a:prstGeom prst="rect">
            <a:avLst/>
          </a:prstGeom>
        </p:spPr>
        <p:txBody>
          <a:bodyPr vert="horz" wrap="none" lIns="72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2B2E0B9A-E114-4A8C-8624-65A07109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367" y="288147"/>
            <a:ext cx="216000" cy="14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B513A51-74B2-4394-A301-5C6DE9C9607B}"/>
              </a:ext>
            </a:extLst>
          </p:cNvPr>
          <p:cNvGrpSpPr>
            <a:grpSpLocks noChangeAspect="1"/>
          </p:cNvGrpSpPr>
          <p:nvPr userDrawn="1"/>
        </p:nvGrpSpPr>
        <p:grpSpPr bwMode="ltGray">
          <a:xfrm>
            <a:off x="7682056" y="-1340"/>
            <a:ext cx="1104108" cy="739329"/>
            <a:chOff x="7682056" y="-1340"/>
            <a:chExt cx="1104108" cy="739329"/>
          </a:xfrm>
        </p:grpSpPr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83FC8CB0-9377-43DD-A543-4CC7FDF5F7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7682056" y="-1340"/>
              <a:ext cx="1104108" cy="739329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E18C45ED-ED04-41D3-A1DA-C162BCBCEEF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398179" y="24659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CF299C9-47A0-4FEC-95F4-EC8CEB959BD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208869" y="23601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6C17399E-4CB7-4794-AA31-56EB510FB90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8032586" y="17005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2EBE080F-93F5-4210-BC0E-66F26D0AC1A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7852639" y="17005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C0FE6EF4-F07A-4BEC-AF60-7AB3D6BD44C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7852639" y="49534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75DF2EB5-E68F-4A5F-8B05-DCA7BFDCE920}"/>
              </a:ext>
            </a:extLst>
          </p:cNvPr>
          <p:cNvSpPr txBox="1"/>
          <p:nvPr userDrawn="1"/>
        </p:nvSpPr>
        <p:spPr>
          <a:xfrm>
            <a:off x="1022968" y="288130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36E3BF9-2700-4D32-932B-22DF86AD9C95}"/>
              </a:ext>
            </a:extLst>
          </p:cNvPr>
          <p:cNvGrpSpPr/>
          <p:nvPr userDrawn="1"/>
        </p:nvGrpSpPr>
        <p:grpSpPr>
          <a:xfrm>
            <a:off x="6996113" y="264299"/>
            <a:ext cx="685353" cy="148421"/>
            <a:chOff x="6996113" y="264299"/>
            <a:chExt cx="685353" cy="148421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E79BFE9-28C2-47EF-ADFB-7A1E0984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0446" y="357426"/>
              <a:ext cx="291020" cy="55294"/>
            </a:xfrm>
            <a:custGeom>
              <a:avLst/>
              <a:gdLst>
                <a:gd name="T0" fmla="*/ 13 w 417"/>
                <a:gd name="T1" fmla="*/ 2 h 78"/>
                <a:gd name="T2" fmla="*/ 0 w 417"/>
                <a:gd name="T3" fmla="*/ 7 h 78"/>
                <a:gd name="T4" fmla="*/ 13 w 417"/>
                <a:gd name="T5" fmla="*/ 12 h 78"/>
                <a:gd name="T6" fmla="*/ 14 w 417"/>
                <a:gd name="T7" fmla="*/ 24 h 78"/>
                <a:gd name="T8" fmla="*/ 30 w 417"/>
                <a:gd name="T9" fmla="*/ 78 h 78"/>
                <a:gd name="T10" fmla="*/ 54 w 417"/>
                <a:gd name="T11" fmla="*/ 33 h 78"/>
                <a:gd name="T12" fmla="*/ 63 w 417"/>
                <a:gd name="T13" fmla="*/ 78 h 78"/>
                <a:gd name="T14" fmla="*/ 87 w 417"/>
                <a:gd name="T15" fmla="*/ 33 h 78"/>
                <a:gd name="T16" fmla="*/ 95 w 417"/>
                <a:gd name="T17" fmla="*/ 78 h 78"/>
                <a:gd name="T18" fmla="*/ 104 w 417"/>
                <a:gd name="T19" fmla="*/ 28 h 78"/>
                <a:gd name="T20" fmla="*/ 74 w 417"/>
                <a:gd name="T21" fmla="*/ 32 h 78"/>
                <a:gd name="T22" fmla="*/ 49 w 417"/>
                <a:gd name="T23" fmla="*/ 25 h 78"/>
                <a:gd name="T24" fmla="*/ 41 w 417"/>
                <a:gd name="T25" fmla="*/ 24 h 78"/>
                <a:gd name="T26" fmla="*/ 147 w 417"/>
                <a:gd name="T27" fmla="*/ 78 h 78"/>
                <a:gd name="T28" fmla="*/ 191 w 417"/>
                <a:gd name="T29" fmla="*/ 72 h 78"/>
                <a:gd name="T30" fmla="*/ 195 w 417"/>
                <a:gd name="T31" fmla="*/ 45 h 78"/>
                <a:gd name="T32" fmla="*/ 192 w 417"/>
                <a:gd name="T33" fmla="*/ 33 h 78"/>
                <a:gd name="T34" fmla="*/ 188 w 417"/>
                <a:gd name="T35" fmla="*/ 10 h 78"/>
                <a:gd name="T36" fmla="*/ 147 w 417"/>
                <a:gd name="T37" fmla="*/ 6 h 78"/>
                <a:gd name="T38" fmla="*/ 159 w 417"/>
                <a:gd name="T39" fmla="*/ 16 h 78"/>
                <a:gd name="T40" fmla="*/ 183 w 417"/>
                <a:gd name="T41" fmla="*/ 25 h 78"/>
                <a:gd name="T42" fmla="*/ 159 w 417"/>
                <a:gd name="T43" fmla="*/ 35 h 78"/>
                <a:gd name="T44" fmla="*/ 170 w 417"/>
                <a:gd name="T45" fmla="*/ 45 h 78"/>
                <a:gd name="T46" fmla="*/ 182 w 417"/>
                <a:gd name="T47" fmla="*/ 65 h 78"/>
                <a:gd name="T48" fmla="*/ 212 w 417"/>
                <a:gd name="T49" fmla="*/ 78 h 78"/>
                <a:gd name="T50" fmla="*/ 257 w 417"/>
                <a:gd name="T51" fmla="*/ 68 h 78"/>
                <a:gd name="T52" fmla="*/ 257 w 417"/>
                <a:gd name="T53" fmla="*/ 15 h 78"/>
                <a:gd name="T54" fmla="*/ 212 w 417"/>
                <a:gd name="T55" fmla="*/ 78 h 78"/>
                <a:gd name="T56" fmla="*/ 231 w 417"/>
                <a:gd name="T57" fmla="*/ 16 h 78"/>
                <a:gd name="T58" fmla="*/ 248 w 417"/>
                <a:gd name="T59" fmla="*/ 61 h 78"/>
                <a:gd name="T60" fmla="*/ 281 w 417"/>
                <a:gd name="T61" fmla="*/ 78 h 78"/>
                <a:gd name="T62" fmla="*/ 294 w 417"/>
                <a:gd name="T63" fmla="*/ 67 h 78"/>
                <a:gd name="T64" fmla="*/ 320 w 417"/>
                <a:gd name="T65" fmla="*/ 35 h 78"/>
                <a:gd name="T66" fmla="*/ 325 w 417"/>
                <a:gd name="T67" fmla="*/ 16 h 78"/>
                <a:gd name="T68" fmla="*/ 281 w 417"/>
                <a:gd name="T69" fmla="*/ 78 h 78"/>
                <a:gd name="T70" fmla="*/ 372 w 417"/>
                <a:gd name="T71" fmla="*/ 40 h 78"/>
                <a:gd name="T72" fmla="*/ 375 w 417"/>
                <a:gd name="T73" fmla="*/ 23 h 78"/>
                <a:gd name="T74" fmla="*/ 388 w 417"/>
                <a:gd name="T75" fmla="*/ 78 h 78"/>
                <a:gd name="T76" fmla="*/ 405 w 417"/>
                <a:gd name="T77" fmla="*/ 6 h 78"/>
                <a:gd name="T78" fmla="*/ 395 w 417"/>
                <a:gd name="T79" fmla="*/ 65 h 78"/>
                <a:gd name="T80" fmla="*/ 390 w 417"/>
                <a:gd name="T81" fmla="*/ 42 h 78"/>
                <a:gd name="T82" fmla="*/ 361 w 417"/>
                <a:gd name="T83" fmla="*/ 42 h 78"/>
                <a:gd name="T84" fmla="*/ 356 w 417"/>
                <a:gd name="T85" fmla="*/ 65 h 78"/>
                <a:gd name="T86" fmla="*/ 346 w 417"/>
                <a:gd name="T87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7" h="78">
                  <a:moveTo>
                    <a:pt x="13" y="12"/>
                  </a:moveTo>
                  <a:cubicBezTo>
                    <a:pt x="15" y="11"/>
                    <a:pt x="16" y="9"/>
                    <a:pt x="16" y="7"/>
                  </a:cubicBezTo>
                  <a:cubicBezTo>
                    <a:pt x="16" y="5"/>
                    <a:pt x="15" y="3"/>
                    <a:pt x="13" y="2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6" y="14"/>
                    <a:pt x="8" y="14"/>
                  </a:cubicBezTo>
                  <a:cubicBezTo>
                    <a:pt x="10" y="14"/>
                    <a:pt x="12" y="13"/>
                    <a:pt x="13" y="12"/>
                  </a:cubicBezTo>
                  <a:close/>
                  <a:moveTo>
                    <a:pt x="1" y="78"/>
                  </a:moveTo>
                  <a:lnTo>
                    <a:pt x="14" y="78"/>
                  </a:lnTo>
                  <a:lnTo>
                    <a:pt x="14" y="24"/>
                  </a:lnTo>
                  <a:lnTo>
                    <a:pt x="1" y="24"/>
                  </a:lnTo>
                  <a:lnTo>
                    <a:pt x="1" y="78"/>
                  </a:lnTo>
                  <a:close/>
                  <a:moveTo>
                    <a:pt x="30" y="78"/>
                  </a:moveTo>
                  <a:lnTo>
                    <a:pt x="43" y="78"/>
                  </a:lnTo>
                  <a:lnTo>
                    <a:pt x="43" y="40"/>
                  </a:lnTo>
                  <a:cubicBezTo>
                    <a:pt x="47" y="35"/>
                    <a:pt x="51" y="33"/>
                    <a:pt x="54" y="33"/>
                  </a:cubicBezTo>
                  <a:cubicBezTo>
                    <a:pt x="57" y="33"/>
                    <a:pt x="59" y="34"/>
                    <a:pt x="61" y="36"/>
                  </a:cubicBezTo>
                  <a:cubicBezTo>
                    <a:pt x="62" y="38"/>
                    <a:pt x="63" y="41"/>
                    <a:pt x="63" y="45"/>
                  </a:cubicBezTo>
                  <a:lnTo>
                    <a:pt x="63" y="78"/>
                  </a:lnTo>
                  <a:lnTo>
                    <a:pt x="75" y="78"/>
                  </a:lnTo>
                  <a:lnTo>
                    <a:pt x="75" y="40"/>
                  </a:lnTo>
                  <a:cubicBezTo>
                    <a:pt x="79" y="35"/>
                    <a:pt x="83" y="33"/>
                    <a:pt x="87" y="33"/>
                  </a:cubicBezTo>
                  <a:cubicBezTo>
                    <a:pt x="89" y="33"/>
                    <a:pt x="91" y="34"/>
                    <a:pt x="93" y="36"/>
                  </a:cubicBezTo>
                  <a:cubicBezTo>
                    <a:pt x="94" y="38"/>
                    <a:pt x="95" y="41"/>
                    <a:pt x="95" y="45"/>
                  </a:cubicBezTo>
                  <a:lnTo>
                    <a:pt x="95" y="78"/>
                  </a:lnTo>
                  <a:lnTo>
                    <a:pt x="108" y="78"/>
                  </a:lnTo>
                  <a:lnTo>
                    <a:pt x="108" y="44"/>
                  </a:lnTo>
                  <a:cubicBezTo>
                    <a:pt x="108" y="37"/>
                    <a:pt x="106" y="32"/>
                    <a:pt x="104" y="28"/>
                  </a:cubicBezTo>
                  <a:cubicBezTo>
                    <a:pt x="101" y="24"/>
                    <a:pt x="97" y="22"/>
                    <a:pt x="91" y="22"/>
                  </a:cubicBezTo>
                  <a:cubicBezTo>
                    <a:pt x="87" y="22"/>
                    <a:pt x="84" y="23"/>
                    <a:pt x="82" y="25"/>
                  </a:cubicBezTo>
                  <a:cubicBezTo>
                    <a:pt x="79" y="27"/>
                    <a:pt x="76" y="29"/>
                    <a:pt x="74" y="32"/>
                  </a:cubicBezTo>
                  <a:cubicBezTo>
                    <a:pt x="72" y="29"/>
                    <a:pt x="70" y="27"/>
                    <a:pt x="68" y="25"/>
                  </a:cubicBezTo>
                  <a:cubicBezTo>
                    <a:pt x="66" y="23"/>
                    <a:pt x="63" y="22"/>
                    <a:pt x="59" y="22"/>
                  </a:cubicBezTo>
                  <a:cubicBezTo>
                    <a:pt x="55" y="22"/>
                    <a:pt x="52" y="23"/>
                    <a:pt x="49" y="25"/>
                  </a:cubicBezTo>
                  <a:cubicBezTo>
                    <a:pt x="47" y="27"/>
                    <a:pt x="44" y="29"/>
                    <a:pt x="42" y="31"/>
                  </a:cubicBezTo>
                  <a:lnTo>
                    <a:pt x="42" y="31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30" y="78"/>
                  </a:lnTo>
                  <a:close/>
                  <a:moveTo>
                    <a:pt x="147" y="78"/>
                  </a:moveTo>
                  <a:lnTo>
                    <a:pt x="172" y="78"/>
                  </a:lnTo>
                  <a:cubicBezTo>
                    <a:pt x="176" y="78"/>
                    <a:pt x="179" y="77"/>
                    <a:pt x="183" y="76"/>
                  </a:cubicBezTo>
                  <a:cubicBezTo>
                    <a:pt x="186" y="76"/>
                    <a:pt x="189" y="74"/>
                    <a:pt x="191" y="72"/>
                  </a:cubicBezTo>
                  <a:cubicBezTo>
                    <a:pt x="194" y="71"/>
                    <a:pt x="196" y="69"/>
                    <a:pt x="197" y="66"/>
                  </a:cubicBezTo>
                  <a:cubicBezTo>
                    <a:pt x="198" y="63"/>
                    <a:pt x="199" y="60"/>
                    <a:pt x="199" y="57"/>
                  </a:cubicBezTo>
                  <a:cubicBezTo>
                    <a:pt x="199" y="52"/>
                    <a:pt x="198" y="48"/>
                    <a:pt x="195" y="45"/>
                  </a:cubicBezTo>
                  <a:cubicBezTo>
                    <a:pt x="192" y="42"/>
                    <a:pt x="188" y="40"/>
                    <a:pt x="183" y="39"/>
                  </a:cubicBezTo>
                  <a:lnTo>
                    <a:pt x="183" y="39"/>
                  </a:lnTo>
                  <a:cubicBezTo>
                    <a:pt x="187" y="38"/>
                    <a:pt x="190" y="36"/>
                    <a:pt x="192" y="33"/>
                  </a:cubicBezTo>
                  <a:cubicBezTo>
                    <a:pt x="194" y="30"/>
                    <a:pt x="195" y="27"/>
                    <a:pt x="195" y="23"/>
                  </a:cubicBezTo>
                  <a:cubicBezTo>
                    <a:pt x="195" y="20"/>
                    <a:pt x="195" y="17"/>
                    <a:pt x="194" y="15"/>
                  </a:cubicBezTo>
                  <a:cubicBezTo>
                    <a:pt x="192" y="13"/>
                    <a:pt x="190" y="11"/>
                    <a:pt x="188" y="10"/>
                  </a:cubicBezTo>
                  <a:cubicBezTo>
                    <a:pt x="186" y="8"/>
                    <a:pt x="183" y="7"/>
                    <a:pt x="180" y="7"/>
                  </a:cubicBezTo>
                  <a:cubicBezTo>
                    <a:pt x="177" y="6"/>
                    <a:pt x="173" y="6"/>
                    <a:pt x="170" y="6"/>
                  </a:cubicBezTo>
                  <a:lnTo>
                    <a:pt x="147" y="6"/>
                  </a:lnTo>
                  <a:lnTo>
                    <a:pt x="147" y="78"/>
                  </a:lnTo>
                  <a:close/>
                  <a:moveTo>
                    <a:pt x="159" y="35"/>
                  </a:moveTo>
                  <a:lnTo>
                    <a:pt x="159" y="16"/>
                  </a:lnTo>
                  <a:lnTo>
                    <a:pt x="169" y="16"/>
                  </a:lnTo>
                  <a:cubicBezTo>
                    <a:pt x="174" y="16"/>
                    <a:pt x="177" y="16"/>
                    <a:pt x="179" y="18"/>
                  </a:cubicBezTo>
                  <a:cubicBezTo>
                    <a:pt x="182" y="19"/>
                    <a:pt x="183" y="22"/>
                    <a:pt x="183" y="25"/>
                  </a:cubicBezTo>
                  <a:cubicBezTo>
                    <a:pt x="183" y="28"/>
                    <a:pt x="182" y="31"/>
                    <a:pt x="180" y="33"/>
                  </a:cubicBezTo>
                  <a:cubicBezTo>
                    <a:pt x="177" y="35"/>
                    <a:pt x="174" y="35"/>
                    <a:pt x="169" y="35"/>
                  </a:cubicBezTo>
                  <a:lnTo>
                    <a:pt x="159" y="35"/>
                  </a:lnTo>
                  <a:close/>
                  <a:moveTo>
                    <a:pt x="159" y="68"/>
                  </a:moveTo>
                  <a:lnTo>
                    <a:pt x="159" y="45"/>
                  </a:lnTo>
                  <a:lnTo>
                    <a:pt x="170" y="45"/>
                  </a:lnTo>
                  <a:cubicBezTo>
                    <a:pt x="176" y="45"/>
                    <a:pt x="180" y="46"/>
                    <a:pt x="183" y="47"/>
                  </a:cubicBezTo>
                  <a:cubicBezTo>
                    <a:pt x="185" y="49"/>
                    <a:pt x="187" y="52"/>
                    <a:pt x="187" y="56"/>
                  </a:cubicBezTo>
                  <a:cubicBezTo>
                    <a:pt x="187" y="60"/>
                    <a:pt x="185" y="63"/>
                    <a:pt x="182" y="65"/>
                  </a:cubicBezTo>
                  <a:cubicBezTo>
                    <a:pt x="180" y="67"/>
                    <a:pt x="176" y="68"/>
                    <a:pt x="170" y="68"/>
                  </a:cubicBezTo>
                  <a:lnTo>
                    <a:pt x="159" y="68"/>
                  </a:lnTo>
                  <a:close/>
                  <a:moveTo>
                    <a:pt x="212" y="78"/>
                  </a:moveTo>
                  <a:lnTo>
                    <a:pt x="232" y="78"/>
                  </a:lnTo>
                  <a:cubicBezTo>
                    <a:pt x="238" y="78"/>
                    <a:pt x="242" y="77"/>
                    <a:pt x="247" y="75"/>
                  </a:cubicBezTo>
                  <a:cubicBezTo>
                    <a:pt x="251" y="74"/>
                    <a:pt x="254" y="71"/>
                    <a:pt x="257" y="68"/>
                  </a:cubicBezTo>
                  <a:cubicBezTo>
                    <a:pt x="260" y="65"/>
                    <a:pt x="263" y="62"/>
                    <a:pt x="264" y="57"/>
                  </a:cubicBezTo>
                  <a:cubicBezTo>
                    <a:pt x="266" y="53"/>
                    <a:pt x="267" y="47"/>
                    <a:pt x="267" y="41"/>
                  </a:cubicBezTo>
                  <a:cubicBezTo>
                    <a:pt x="267" y="29"/>
                    <a:pt x="264" y="21"/>
                    <a:pt x="257" y="15"/>
                  </a:cubicBezTo>
                  <a:cubicBezTo>
                    <a:pt x="251" y="9"/>
                    <a:pt x="243" y="6"/>
                    <a:pt x="232" y="6"/>
                  </a:cubicBezTo>
                  <a:lnTo>
                    <a:pt x="212" y="6"/>
                  </a:lnTo>
                  <a:lnTo>
                    <a:pt x="212" y="78"/>
                  </a:lnTo>
                  <a:close/>
                  <a:moveTo>
                    <a:pt x="225" y="67"/>
                  </a:moveTo>
                  <a:lnTo>
                    <a:pt x="225" y="16"/>
                  </a:lnTo>
                  <a:lnTo>
                    <a:pt x="231" y="16"/>
                  </a:lnTo>
                  <a:cubicBezTo>
                    <a:pt x="238" y="16"/>
                    <a:pt x="244" y="18"/>
                    <a:pt x="248" y="22"/>
                  </a:cubicBezTo>
                  <a:cubicBezTo>
                    <a:pt x="252" y="26"/>
                    <a:pt x="254" y="33"/>
                    <a:pt x="254" y="41"/>
                  </a:cubicBezTo>
                  <a:cubicBezTo>
                    <a:pt x="254" y="50"/>
                    <a:pt x="252" y="57"/>
                    <a:pt x="248" y="61"/>
                  </a:cubicBezTo>
                  <a:cubicBezTo>
                    <a:pt x="244" y="65"/>
                    <a:pt x="238" y="67"/>
                    <a:pt x="231" y="67"/>
                  </a:cubicBezTo>
                  <a:lnTo>
                    <a:pt x="225" y="67"/>
                  </a:lnTo>
                  <a:close/>
                  <a:moveTo>
                    <a:pt x="281" y="78"/>
                  </a:moveTo>
                  <a:lnTo>
                    <a:pt x="326" y="78"/>
                  </a:lnTo>
                  <a:lnTo>
                    <a:pt x="326" y="67"/>
                  </a:lnTo>
                  <a:lnTo>
                    <a:pt x="294" y="67"/>
                  </a:lnTo>
                  <a:lnTo>
                    <a:pt x="294" y="46"/>
                  </a:lnTo>
                  <a:lnTo>
                    <a:pt x="320" y="46"/>
                  </a:lnTo>
                  <a:lnTo>
                    <a:pt x="320" y="35"/>
                  </a:lnTo>
                  <a:lnTo>
                    <a:pt x="294" y="35"/>
                  </a:lnTo>
                  <a:lnTo>
                    <a:pt x="294" y="16"/>
                  </a:lnTo>
                  <a:lnTo>
                    <a:pt x="325" y="16"/>
                  </a:lnTo>
                  <a:lnTo>
                    <a:pt x="325" y="6"/>
                  </a:lnTo>
                  <a:lnTo>
                    <a:pt x="281" y="6"/>
                  </a:lnTo>
                  <a:lnTo>
                    <a:pt x="281" y="78"/>
                  </a:lnTo>
                  <a:close/>
                  <a:moveTo>
                    <a:pt x="348" y="78"/>
                  </a:moveTo>
                  <a:lnTo>
                    <a:pt x="363" y="78"/>
                  </a:lnTo>
                  <a:lnTo>
                    <a:pt x="372" y="40"/>
                  </a:lnTo>
                  <a:cubicBezTo>
                    <a:pt x="372" y="37"/>
                    <a:pt x="373" y="34"/>
                    <a:pt x="373" y="31"/>
                  </a:cubicBezTo>
                  <a:cubicBezTo>
                    <a:pt x="374" y="29"/>
                    <a:pt x="375" y="26"/>
                    <a:pt x="375" y="23"/>
                  </a:cubicBezTo>
                  <a:lnTo>
                    <a:pt x="375" y="23"/>
                  </a:lnTo>
                  <a:cubicBezTo>
                    <a:pt x="376" y="26"/>
                    <a:pt x="376" y="29"/>
                    <a:pt x="377" y="31"/>
                  </a:cubicBezTo>
                  <a:cubicBezTo>
                    <a:pt x="378" y="34"/>
                    <a:pt x="378" y="37"/>
                    <a:pt x="379" y="40"/>
                  </a:cubicBezTo>
                  <a:lnTo>
                    <a:pt x="388" y="78"/>
                  </a:lnTo>
                  <a:lnTo>
                    <a:pt x="403" y="78"/>
                  </a:lnTo>
                  <a:lnTo>
                    <a:pt x="417" y="6"/>
                  </a:lnTo>
                  <a:lnTo>
                    <a:pt x="405" y="6"/>
                  </a:lnTo>
                  <a:lnTo>
                    <a:pt x="399" y="42"/>
                  </a:lnTo>
                  <a:cubicBezTo>
                    <a:pt x="398" y="46"/>
                    <a:pt x="398" y="50"/>
                    <a:pt x="397" y="53"/>
                  </a:cubicBezTo>
                  <a:cubicBezTo>
                    <a:pt x="396" y="57"/>
                    <a:pt x="396" y="61"/>
                    <a:pt x="395" y="65"/>
                  </a:cubicBezTo>
                  <a:lnTo>
                    <a:pt x="395" y="65"/>
                  </a:lnTo>
                  <a:cubicBezTo>
                    <a:pt x="394" y="61"/>
                    <a:pt x="393" y="57"/>
                    <a:pt x="392" y="53"/>
                  </a:cubicBezTo>
                  <a:cubicBezTo>
                    <a:pt x="392" y="50"/>
                    <a:pt x="391" y="46"/>
                    <a:pt x="390" y="42"/>
                  </a:cubicBezTo>
                  <a:lnTo>
                    <a:pt x="381" y="6"/>
                  </a:lnTo>
                  <a:lnTo>
                    <a:pt x="370" y="6"/>
                  </a:lnTo>
                  <a:lnTo>
                    <a:pt x="361" y="42"/>
                  </a:lnTo>
                  <a:cubicBezTo>
                    <a:pt x="360" y="46"/>
                    <a:pt x="360" y="50"/>
                    <a:pt x="359" y="53"/>
                  </a:cubicBezTo>
                  <a:cubicBezTo>
                    <a:pt x="358" y="57"/>
                    <a:pt x="357" y="61"/>
                    <a:pt x="357" y="65"/>
                  </a:cubicBezTo>
                  <a:lnTo>
                    <a:pt x="356" y="65"/>
                  </a:lnTo>
                  <a:cubicBezTo>
                    <a:pt x="356" y="61"/>
                    <a:pt x="355" y="57"/>
                    <a:pt x="354" y="54"/>
                  </a:cubicBezTo>
                  <a:cubicBezTo>
                    <a:pt x="354" y="50"/>
                    <a:pt x="353" y="46"/>
                    <a:pt x="353" y="42"/>
                  </a:cubicBezTo>
                  <a:lnTo>
                    <a:pt x="346" y="6"/>
                  </a:lnTo>
                  <a:lnTo>
                    <a:pt x="333" y="6"/>
                  </a:lnTo>
                  <a:lnTo>
                    <a:pt x="348" y="78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E8E9874-6CBF-4AF8-BF4C-DBA8404CA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6113" y="264299"/>
              <a:ext cx="685353" cy="56749"/>
            </a:xfrm>
            <a:custGeom>
              <a:avLst/>
              <a:gdLst>
                <a:gd name="T0" fmla="*/ 19 w 982"/>
                <a:gd name="T1" fmla="*/ 7 h 80"/>
                <a:gd name="T2" fmla="*/ 35 w 982"/>
                <a:gd name="T3" fmla="*/ 62 h 80"/>
                <a:gd name="T4" fmla="*/ 66 w 982"/>
                <a:gd name="T5" fmla="*/ 8 h 80"/>
                <a:gd name="T6" fmla="*/ 68 w 982"/>
                <a:gd name="T7" fmla="*/ 79 h 80"/>
                <a:gd name="T8" fmla="*/ 128 w 982"/>
                <a:gd name="T9" fmla="*/ 69 h 80"/>
                <a:gd name="T10" fmla="*/ 128 w 982"/>
                <a:gd name="T11" fmla="*/ 25 h 80"/>
                <a:gd name="T12" fmla="*/ 110 w 982"/>
                <a:gd name="T13" fmla="*/ 36 h 80"/>
                <a:gd name="T14" fmla="*/ 209 w 982"/>
                <a:gd name="T15" fmla="*/ 32 h 80"/>
                <a:gd name="T16" fmla="*/ 241 w 982"/>
                <a:gd name="T17" fmla="*/ 7 h 80"/>
                <a:gd name="T18" fmla="*/ 206 w 982"/>
                <a:gd name="T19" fmla="*/ 7 h 80"/>
                <a:gd name="T20" fmla="*/ 169 w 982"/>
                <a:gd name="T21" fmla="*/ 7 h 80"/>
                <a:gd name="T22" fmla="*/ 304 w 982"/>
                <a:gd name="T23" fmla="*/ 79 h 80"/>
                <a:gd name="T24" fmla="*/ 281 w 982"/>
                <a:gd name="T25" fmla="*/ 33 h 80"/>
                <a:gd name="T26" fmla="*/ 272 w 982"/>
                <a:gd name="T27" fmla="*/ 59 h 80"/>
                <a:gd name="T28" fmla="*/ 271 w 982"/>
                <a:gd name="T29" fmla="*/ 63 h 80"/>
                <a:gd name="T30" fmla="*/ 355 w 982"/>
                <a:gd name="T31" fmla="*/ 63 h 80"/>
                <a:gd name="T32" fmla="*/ 328 w 982"/>
                <a:gd name="T33" fmla="*/ 39 h 80"/>
                <a:gd name="T34" fmla="*/ 322 w 982"/>
                <a:gd name="T35" fmla="*/ 28 h 80"/>
                <a:gd name="T36" fmla="*/ 342 w 982"/>
                <a:gd name="T37" fmla="*/ 61 h 80"/>
                <a:gd name="T38" fmla="*/ 370 w 982"/>
                <a:gd name="T39" fmla="*/ 78 h 80"/>
                <a:gd name="T40" fmla="*/ 392 w 982"/>
                <a:gd name="T41" fmla="*/ 49 h 80"/>
                <a:gd name="T42" fmla="*/ 390 w 982"/>
                <a:gd name="T43" fmla="*/ 34 h 80"/>
                <a:gd name="T44" fmla="*/ 369 w 982"/>
                <a:gd name="T45" fmla="*/ 50 h 80"/>
                <a:gd name="T46" fmla="*/ 382 w 982"/>
                <a:gd name="T47" fmla="*/ 70 h 80"/>
                <a:gd name="T48" fmla="*/ 447 w 982"/>
                <a:gd name="T49" fmla="*/ 78 h 80"/>
                <a:gd name="T50" fmla="*/ 457 w 982"/>
                <a:gd name="T51" fmla="*/ 49 h 80"/>
                <a:gd name="T52" fmla="*/ 410 w 982"/>
                <a:gd name="T53" fmla="*/ 52 h 80"/>
                <a:gd name="T54" fmla="*/ 470 w 982"/>
                <a:gd name="T55" fmla="*/ 79 h 80"/>
                <a:gd name="T56" fmla="*/ 497 w 982"/>
                <a:gd name="T57" fmla="*/ 23 h 80"/>
                <a:gd name="T58" fmla="*/ 535 w 982"/>
                <a:gd name="T59" fmla="*/ 79 h 80"/>
                <a:gd name="T60" fmla="*/ 569 w 982"/>
                <a:gd name="T61" fmla="*/ 79 h 80"/>
                <a:gd name="T62" fmla="*/ 558 w 982"/>
                <a:gd name="T63" fmla="*/ 53 h 80"/>
                <a:gd name="T64" fmla="*/ 525 w 982"/>
                <a:gd name="T65" fmla="*/ 53 h 80"/>
                <a:gd name="T66" fmla="*/ 595 w 982"/>
                <a:gd name="T67" fmla="*/ 3 h 80"/>
                <a:gd name="T68" fmla="*/ 594 w 982"/>
                <a:gd name="T69" fmla="*/ 25 h 80"/>
                <a:gd name="T70" fmla="*/ 654 w 982"/>
                <a:gd name="T71" fmla="*/ 35 h 80"/>
                <a:gd name="T72" fmla="*/ 623 w 982"/>
                <a:gd name="T73" fmla="*/ 79 h 80"/>
                <a:gd name="T74" fmla="*/ 692 w 982"/>
                <a:gd name="T75" fmla="*/ 69 h 80"/>
                <a:gd name="T76" fmla="*/ 678 w 982"/>
                <a:gd name="T77" fmla="*/ 10 h 80"/>
                <a:gd name="T78" fmla="*/ 707 w 982"/>
                <a:gd name="T79" fmla="*/ 78 h 80"/>
                <a:gd name="T80" fmla="*/ 730 w 982"/>
                <a:gd name="T81" fmla="*/ 49 h 80"/>
                <a:gd name="T82" fmla="*/ 727 w 982"/>
                <a:gd name="T83" fmla="*/ 34 h 80"/>
                <a:gd name="T84" fmla="*/ 706 w 982"/>
                <a:gd name="T85" fmla="*/ 50 h 80"/>
                <a:gd name="T86" fmla="*/ 719 w 982"/>
                <a:gd name="T87" fmla="*/ 70 h 80"/>
                <a:gd name="T88" fmla="*/ 783 w 982"/>
                <a:gd name="T89" fmla="*/ 78 h 80"/>
                <a:gd name="T90" fmla="*/ 775 w 982"/>
                <a:gd name="T91" fmla="*/ 34 h 80"/>
                <a:gd name="T92" fmla="*/ 750 w 982"/>
                <a:gd name="T93" fmla="*/ 40 h 80"/>
                <a:gd name="T94" fmla="*/ 833 w 982"/>
                <a:gd name="T95" fmla="*/ 37 h 80"/>
                <a:gd name="T96" fmla="*/ 814 w 982"/>
                <a:gd name="T97" fmla="*/ 31 h 80"/>
                <a:gd name="T98" fmla="*/ 894 w 982"/>
                <a:gd name="T99" fmla="*/ 73 h 80"/>
                <a:gd name="T100" fmla="*/ 863 w 982"/>
                <a:gd name="T101" fmla="*/ 30 h 80"/>
                <a:gd name="T102" fmla="*/ 868 w 982"/>
                <a:gd name="T103" fmla="*/ 51 h 80"/>
                <a:gd name="T104" fmla="*/ 887 w 982"/>
                <a:gd name="T105" fmla="*/ 68 h 80"/>
                <a:gd name="T106" fmla="*/ 966 w 982"/>
                <a:gd name="T107" fmla="*/ 60 h 80"/>
                <a:gd name="T108" fmla="*/ 936 w 982"/>
                <a:gd name="T109" fmla="*/ 25 h 80"/>
                <a:gd name="T110" fmla="*/ 927 w 982"/>
                <a:gd name="T111" fmla="*/ 5 h 80"/>
                <a:gd name="T112" fmla="*/ 936 w 982"/>
                <a:gd name="T113" fmla="*/ 79 h 80"/>
                <a:gd name="T114" fmla="*/ 977 w 982"/>
                <a:gd name="T1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2" h="80">
                  <a:moveTo>
                    <a:pt x="0" y="79"/>
                  </a:moveTo>
                  <a:lnTo>
                    <a:pt x="20" y="79"/>
                  </a:lnTo>
                  <a:cubicBezTo>
                    <a:pt x="25" y="79"/>
                    <a:pt x="30" y="78"/>
                    <a:pt x="34" y="76"/>
                  </a:cubicBezTo>
                  <a:cubicBezTo>
                    <a:pt x="39" y="75"/>
                    <a:pt x="42" y="72"/>
                    <a:pt x="45" y="69"/>
                  </a:cubicBezTo>
                  <a:cubicBezTo>
                    <a:pt x="48" y="66"/>
                    <a:pt x="50" y="63"/>
                    <a:pt x="52" y="58"/>
                  </a:cubicBezTo>
                  <a:cubicBezTo>
                    <a:pt x="53" y="53"/>
                    <a:pt x="54" y="48"/>
                    <a:pt x="54" y="42"/>
                  </a:cubicBezTo>
                  <a:cubicBezTo>
                    <a:pt x="54" y="30"/>
                    <a:pt x="51" y="21"/>
                    <a:pt x="45" y="16"/>
                  </a:cubicBezTo>
                  <a:cubicBezTo>
                    <a:pt x="39" y="10"/>
                    <a:pt x="30" y="7"/>
                    <a:pt x="19" y="7"/>
                  </a:cubicBezTo>
                  <a:lnTo>
                    <a:pt x="0" y="7"/>
                  </a:lnTo>
                  <a:lnTo>
                    <a:pt x="0" y="79"/>
                  </a:lnTo>
                  <a:close/>
                  <a:moveTo>
                    <a:pt x="13" y="68"/>
                  </a:moveTo>
                  <a:lnTo>
                    <a:pt x="13" y="17"/>
                  </a:lnTo>
                  <a:lnTo>
                    <a:pt x="18" y="17"/>
                  </a:lnTo>
                  <a:cubicBezTo>
                    <a:pt x="26" y="17"/>
                    <a:pt x="31" y="19"/>
                    <a:pt x="35" y="23"/>
                  </a:cubicBezTo>
                  <a:cubicBezTo>
                    <a:pt x="39" y="27"/>
                    <a:pt x="41" y="33"/>
                    <a:pt x="41" y="42"/>
                  </a:cubicBezTo>
                  <a:cubicBezTo>
                    <a:pt x="41" y="51"/>
                    <a:pt x="39" y="58"/>
                    <a:pt x="35" y="62"/>
                  </a:cubicBezTo>
                  <a:cubicBezTo>
                    <a:pt x="31" y="66"/>
                    <a:pt x="26" y="68"/>
                    <a:pt x="18" y="68"/>
                  </a:cubicBezTo>
                  <a:lnTo>
                    <a:pt x="13" y="68"/>
                  </a:lnTo>
                  <a:close/>
                  <a:moveTo>
                    <a:pt x="80" y="13"/>
                  </a:moveTo>
                  <a:cubicBezTo>
                    <a:pt x="81" y="12"/>
                    <a:pt x="82" y="10"/>
                    <a:pt x="82" y="8"/>
                  </a:cubicBezTo>
                  <a:cubicBezTo>
                    <a:pt x="82" y="6"/>
                    <a:pt x="81" y="4"/>
                    <a:pt x="80" y="3"/>
                  </a:cubicBezTo>
                  <a:cubicBezTo>
                    <a:pt x="78" y="1"/>
                    <a:pt x="76" y="1"/>
                    <a:pt x="74" y="1"/>
                  </a:cubicBezTo>
                  <a:cubicBezTo>
                    <a:pt x="72" y="1"/>
                    <a:pt x="70" y="1"/>
                    <a:pt x="68" y="3"/>
                  </a:cubicBezTo>
                  <a:cubicBezTo>
                    <a:pt x="67" y="4"/>
                    <a:pt x="66" y="6"/>
                    <a:pt x="66" y="8"/>
                  </a:cubicBezTo>
                  <a:cubicBezTo>
                    <a:pt x="66" y="10"/>
                    <a:pt x="67" y="12"/>
                    <a:pt x="68" y="13"/>
                  </a:cubicBezTo>
                  <a:cubicBezTo>
                    <a:pt x="70" y="14"/>
                    <a:pt x="72" y="15"/>
                    <a:pt x="74" y="15"/>
                  </a:cubicBezTo>
                  <a:cubicBezTo>
                    <a:pt x="76" y="15"/>
                    <a:pt x="78" y="14"/>
                    <a:pt x="80" y="13"/>
                  </a:cubicBezTo>
                  <a:close/>
                  <a:moveTo>
                    <a:pt x="68" y="79"/>
                  </a:moveTo>
                  <a:lnTo>
                    <a:pt x="80" y="79"/>
                  </a:lnTo>
                  <a:lnTo>
                    <a:pt x="80" y="25"/>
                  </a:lnTo>
                  <a:lnTo>
                    <a:pt x="68" y="25"/>
                  </a:lnTo>
                  <a:lnTo>
                    <a:pt x="68" y="79"/>
                  </a:lnTo>
                  <a:close/>
                  <a:moveTo>
                    <a:pt x="95" y="64"/>
                  </a:moveTo>
                  <a:cubicBezTo>
                    <a:pt x="96" y="67"/>
                    <a:pt x="98" y="70"/>
                    <a:pt x="101" y="72"/>
                  </a:cubicBezTo>
                  <a:cubicBezTo>
                    <a:pt x="103" y="75"/>
                    <a:pt x="106" y="77"/>
                    <a:pt x="109" y="78"/>
                  </a:cubicBezTo>
                  <a:cubicBezTo>
                    <a:pt x="112" y="79"/>
                    <a:pt x="116" y="80"/>
                    <a:pt x="120" y="80"/>
                  </a:cubicBezTo>
                  <a:cubicBezTo>
                    <a:pt x="123" y="80"/>
                    <a:pt x="126" y="79"/>
                    <a:pt x="130" y="78"/>
                  </a:cubicBezTo>
                  <a:cubicBezTo>
                    <a:pt x="133" y="77"/>
                    <a:pt x="136" y="76"/>
                    <a:pt x="138" y="74"/>
                  </a:cubicBezTo>
                  <a:lnTo>
                    <a:pt x="134" y="66"/>
                  </a:lnTo>
                  <a:cubicBezTo>
                    <a:pt x="132" y="67"/>
                    <a:pt x="130" y="68"/>
                    <a:pt x="128" y="69"/>
                  </a:cubicBezTo>
                  <a:cubicBezTo>
                    <a:pt x="126" y="70"/>
                    <a:pt x="124" y="70"/>
                    <a:pt x="121" y="70"/>
                  </a:cubicBezTo>
                  <a:cubicBezTo>
                    <a:pt x="117" y="70"/>
                    <a:pt x="113" y="69"/>
                    <a:pt x="110" y="66"/>
                  </a:cubicBezTo>
                  <a:cubicBezTo>
                    <a:pt x="108" y="63"/>
                    <a:pt x="106" y="60"/>
                    <a:pt x="105" y="55"/>
                  </a:cubicBezTo>
                  <a:lnTo>
                    <a:pt x="140" y="55"/>
                  </a:lnTo>
                  <a:cubicBezTo>
                    <a:pt x="140" y="53"/>
                    <a:pt x="140" y="51"/>
                    <a:pt x="140" y="49"/>
                  </a:cubicBezTo>
                  <a:cubicBezTo>
                    <a:pt x="140" y="45"/>
                    <a:pt x="140" y="42"/>
                    <a:pt x="139" y="39"/>
                  </a:cubicBezTo>
                  <a:cubicBezTo>
                    <a:pt x="138" y="35"/>
                    <a:pt x="136" y="33"/>
                    <a:pt x="135" y="30"/>
                  </a:cubicBezTo>
                  <a:cubicBezTo>
                    <a:pt x="133" y="28"/>
                    <a:pt x="130" y="26"/>
                    <a:pt x="128" y="25"/>
                  </a:cubicBezTo>
                  <a:cubicBezTo>
                    <a:pt x="125" y="24"/>
                    <a:pt x="122" y="23"/>
                    <a:pt x="118" y="23"/>
                  </a:cubicBezTo>
                  <a:cubicBezTo>
                    <a:pt x="115" y="23"/>
                    <a:pt x="112" y="24"/>
                    <a:pt x="109" y="25"/>
                  </a:cubicBezTo>
                  <a:cubicBezTo>
                    <a:pt x="106" y="27"/>
                    <a:pt x="103" y="28"/>
                    <a:pt x="101" y="31"/>
                  </a:cubicBezTo>
                  <a:cubicBezTo>
                    <a:pt x="98" y="33"/>
                    <a:pt x="96" y="36"/>
                    <a:pt x="95" y="40"/>
                  </a:cubicBezTo>
                  <a:cubicBezTo>
                    <a:pt x="94" y="43"/>
                    <a:pt x="93" y="47"/>
                    <a:pt x="93" y="52"/>
                  </a:cubicBezTo>
                  <a:cubicBezTo>
                    <a:pt x="93" y="56"/>
                    <a:pt x="94" y="60"/>
                    <a:pt x="95" y="64"/>
                  </a:cubicBezTo>
                  <a:moveTo>
                    <a:pt x="105" y="47"/>
                  </a:moveTo>
                  <a:cubicBezTo>
                    <a:pt x="106" y="42"/>
                    <a:pt x="107" y="39"/>
                    <a:pt x="110" y="36"/>
                  </a:cubicBezTo>
                  <a:cubicBezTo>
                    <a:pt x="112" y="34"/>
                    <a:pt x="115" y="33"/>
                    <a:pt x="118" y="33"/>
                  </a:cubicBezTo>
                  <a:cubicBezTo>
                    <a:pt x="122" y="33"/>
                    <a:pt x="125" y="34"/>
                    <a:pt x="126" y="37"/>
                  </a:cubicBezTo>
                  <a:cubicBezTo>
                    <a:pt x="128" y="39"/>
                    <a:pt x="129" y="42"/>
                    <a:pt x="129" y="47"/>
                  </a:cubicBezTo>
                  <a:lnTo>
                    <a:pt x="105" y="47"/>
                  </a:lnTo>
                  <a:close/>
                  <a:moveTo>
                    <a:pt x="183" y="79"/>
                  </a:moveTo>
                  <a:lnTo>
                    <a:pt x="199" y="79"/>
                  </a:lnTo>
                  <a:lnTo>
                    <a:pt x="207" y="41"/>
                  </a:lnTo>
                  <a:cubicBezTo>
                    <a:pt x="208" y="38"/>
                    <a:pt x="208" y="35"/>
                    <a:pt x="209" y="32"/>
                  </a:cubicBezTo>
                  <a:cubicBezTo>
                    <a:pt x="210" y="30"/>
                    <a:pt x="210" y="27"/>
                    <a:pt x="211" y="24"/>
                  </a:cubicBezTo>
                  <a:lnTo>
                    <a:pt x="211" y="24"/>
                  </a:lnTo>
                  <a:cubicBezTo>
                    <a:pt x="212" y="27"/>
                    <a:pt x="212" y="30"/>
                    <a:pt x="213" y="32"/>
                  </a:cubicBezTo>
                  <a:cubicBezTo>
                    <a:pt x="213" y="35"/>
                    <a:pt x="214" y="38"/>
                    <a:pt x="214" y="41"/>
                  </a:cubicBezTo>
                  <a:lnTo>
                    <a:pt x="223" y="79"/>
                  </a:lnTo>
                  <a:lnTo>
                    <a:pt x="239" y="79"/>
                  </a:lnTo>
                  <a:lnTo>
                    <a:pt x="253" y="7"/>
                  </a:lnTo>
                  <a:lnTo>
                    <a:pt x="241" y="7"/>
                  </a:lnTo>
                  <a:lnTo>
                    <a:pt x="234" y="43"/>
                  </a:lnTo>
                  <a:cubicBezTo>
                    <a:pt x="234" y="47"/>
                    <a:pt x="233" y="51"/>
                    <a:pt x="233" y="54"/>
                  </a:cubicBezTo>
                  <a:cubicBezTo>
                    <a:pt x="232" y="58"/>
                    <a:pt x="231" y="62"/>
                    <a:pt x="231" y="66"/>
                  </a:cubicBezTo>
                  <a:lnTo>
                    <a:pt x="230" y="66"/>
                  </a:lnTo>
                  <a:cubicBezTo>
                    <a:pt x="230" y="62"/>
                    <a:pt x="229" y="58"/>
                    <a:pt x="228" y="54"/>
                  </a:cubicBezTo>
                  <a:cubicBezTo>
                    <a:pt x="227" y="50"/>
                    <a:pt x="226" y="47"/>
                    <a:pt x="226" y="43"/>
                  </a:cubicBezTo>
                  <a:lnTo>
                    <a:pt x="217" y="7"/>
                  </a:lnTo>
                  <a:lnTo>
                    <a:pt x="206" y="7"/>
                  </a:lnTo>
                  <a:lnTo>
                    <a:pt x="197" y="43"/>
                  </a:lnTo>
                  <a:cubicBezTo>
                    <a:pt x="196" y="47"/>
                    <a:pt x="195" y="51"/>
                    <a:pt x="195" y="54"/>
                  </a:cubicBezTo>
                  <a:cubicBezTo>
                    <a:pt x="194" y="58"/>
                    <a:pt x="193" y="62"/>
                    <a:pt x="192" y="66"/>
                  </a:cubicBezTo>
                  <a:lnTo>
                    <a:pt x="192" y="66"/>
                  </a:lnTo>
                  <a:cubicBezTo>
                    <a:pt x="191" y="62"/>
                    <a:pt x="191" y="58"/>
                    <a:pt x="190" y="54"/>
                  </a:cubicBezTo>
                  <a:cubicBezTo>
                    <a:pt x="189" y="51"/>
                    <a:pt x="189" y="47"/>
                    <a:pt x="188" y="43"/>
                  </a:cubicBezTo>
                  <a:lnTo>
                    <a:pt x="182" y="7"/>
                  </a:lnTo>
                  <a:lnTo>
                    <a:pt x="169" y="7"/>
                  </a:lnTo>
                  <a:lnTo>
                    <a:pt x="183" y="79"/>
                  </a:lnTo>
                  <a:close/>
                  <a:moveTo>
                    <a:pt x="264" y="76"/>
                  </a:moveTo>
                  <a:cubicBezTo>
                    <a:pt x="266" y="78"/>
                    <a:pt x="270" y="80"/>
                    <a:pt x="275" y="80"/>
                  </a:cubicBezTo>
                  <a:cubicBezTo>
                    <a:pt x="278" y="80"/>
                    <a:pt x="281" y="79"/>
                    <a:pt x="284" y="78"/>
                  </a:cubicBezTo>
                  <a:cubicBezTo>
                    <a:pt x="287" y="76"/>
                    <a:pt x="289" y="75"/>
                    <a:pt x="292" y="73"/>
                  </a:cubicBezTo>
                  <a:lnTo>
                    <a:pt x="292" y="73"/>
                  </a:lnTo>
                  <a:lnTo>
                    <a:pt x="293" y="79"/>
                  </a:lnTo>
                  <a:lnTo>
                    <a:pt x="304" y="79"/>
                  </a:lnTo>
                  <a:lnTo>
                    <a:pt x="304" y="47"/>
                  </a:lnTo>
                  <a:cubicBezTo>
                    <a:pt x="304" y="39"/>
                    <a:pt x="302" y="33"/>
                    <a:pt x="299" y="29"/>
                  </a:cubicBezTo>
                  <a:cubicBezTo>
                    <a:pt x="295" y="25"/>
                    <a:pt x="290" y="23"/>
                    <a:pt x="283" y="23"/>
                  </a:cubicBezTo>
                  <a:cubicBezTo>
                    <a:pt x="279" y="23"/>
                    <a:pt x="275" y="24"/>
                    <a:pt x="271" y="25"/>
                  </a:cubicBezTo>
                  <a:cubicBezTo>
                    <a:pt x="268" y="27"/>
                    <a:pt x="264" y="28"/>
                    <a:pt x="261" y="30"/>
                  </a:cubicBezTo>
                  <a:lnTo>
                    <a:pt x="266" y="39"/>
                  </a:lnTo>
                  <a:cubicBezTo>
                    <a:pt x="268" y="37"/>
                    <a:pt x="271" y="36"/>
                    <a:pt x="273" y="35"/>
                  </a:cubicBezTo>
                  <a:cubicBezTo>
                    <a:pt x="276" y="34"/>
                    <a:pt x="278" y="33"/>
                    <a:pt x="281" y="33"/>
                  </a:cubicBezTo>
                  <a:cubicBezTo>
                    <a:pt x="283" y="33"/>
                    <a:pt x="284" y="34"/>
                    <a:pt x="286" y="34"/>
                  </a:cubicBezTo>
                  <a:cubicBezTo>
                    <a:pt x="287" y="35"/>
                    <a:pt x="288" y="36"/>
                    <a:pt x="289" y="37"/>
                  </a:cubicBezTo>
                  <a:cubicBezTo>
                    <a:pt x="289" y="38"/>
                    <a:pt x="290" y="39"/>
                    <a:pt x="290" y="40"/>
                  </a:cubicBezTo>
                  <a:cubicBezTo>
                    <a:pt x="291" y="41"/>
                    <a:pt x="291" y="43"/>
                    <a:pt x="291" y="44"/>
                  </a:cubicBezTo>
                  <a:cubicBezTo>
                    <a:pt x="280" y="45"/>
                    <a:pt x="272" y="47"/>
                    <a:pt x="267" y="51"/>
                  </a:cubicBezTo>
                  <a:cubicBezTo>
                    <a:pt x="262" y="54"/>
                    <a:pt x="259" y="58"/>
                    <a:pt x="259" y="64"/>
                  </a:cubicBezTo>
                  <a:cubicBezTo>
                    <a:pt x="259" y="69"/>
                    <a:pt x="261" y="73"/>
                    <a:pt x="264" y="76"/>
                  </a:cubicBezTo>
                  <a:moveTo>
                    <a:pt x="272" y="59"/>
                  </a:moveTo>
                  <a:cubicBezTo>
                    <a:pt x="273" y="58"/>
                    <a:pt x="274" y="57"/>
                    <a:pt x="276" y="56"/>
                  </a:cubicBezTo>
                  <a:cubicBezTo>
                    <a:pt x="277" y="55"/>
                    <a:pt x="279" y="54"/>
                    <a:pt x="282" y="54"/>
                  </a:cubicBezTo>
                  <a:cubicBezTo>
                    <a:pt x="284" y="53"/>
                    <a:pt x="287" y="52"/>
                    <a:pt x="291" y="52"/>
                  </a:cubicBezTo>
                  <a:lnTo>
                    <a:pt x="291" y="64"/>
                  </a:lnTo>
                  <a:cubicBezTo>
                    <a:pt x="289" y="66"/>
                    <a:pt x="287" y="67"/>
                    <a:pt x="285" y="68"/>
                  </a:cubicBezTo>
                  <a:cubicBezTo>
                    <a:pt x="283" y="69"/>
                    <a:pt x="281" y="70"/>
                    <a:pt x="279" y="70"/>
                  </a:cubicBezTo>
                  <a:cubicBezTo>
                    <a:pt x="277" y="70"/>
                    <a:pt x="275" y="69"/>
                    <a:pt x="274" y="68"/>
                  </a:cubicBezTo>
                  <a:cubicBezTo>
                    <a:pt x="272" y="67"/>
                    <a:pt x="271" y="65"/>
                    <a:pt x="271" y="63"/>
                  </a:cubicBezTo>
                  <a:cubicBezTo>
                    <a:pt x="271" y="62"/>
                    <a:pt x="272" y="60"/>
                    <a:pt x="272" y="59"/>
                  </a:cubicBezTo>
                  <a:moveTo>
                    <a:pt x="314" y="72"/>
                  </a:moveTo>
                  <a:cubicBezTo>
                    <a:pt x="316" y="75"/>
                    <a:pt x="319" y="76"/>
                    <a:pt x="323" y="78"/>
                  </a:cubicBezTo>
                  <a:cubicBezTo>
                    <a:pt x="327" y="79"/>
                    <a:pt x="330" y="80"/>
                    <a:pt x="334" y="80"/>
                  </a:cubicBezTo>
                  <a:cubicBezTo>
                    <a:pt x="337" y="80"/>
                    <a:pt x="340" y="79"/>
                    <a:pt x="343" y="79"/>
                  </a:cubicBezTo>
                  <a:cubicBezTo>
                    <a:pt x="346" y="78"/>
                    <a:pt x="348" y="77"/>
                    <a:pt x="350" y="75"/>
                  </a:cubicBezTo>
                  <a:cubicBezTo>
                    <a:pt x="351" y="73"/>
                    <a:pt x="353" y="72"/>
                    <a:pt x="354" y="70"/>
                  </a:cubicBezTo>
                  <a:cubicBezTo>
                    <a:pt x="355" y="68"/>
                    <a:pt x="355" y="66"/>
                    <a:pt x="355" y="63"/>
                  </a:cubicBezTo>
                  <a:cubicBezTo>
                    <a:pt x="355" y="61"/>
                    <a:pt x="355" y="59"/>
                    <a:pt x="354" y="57"/>
                  </a:cubicBezTo>
                  <a:cubicBezTo>
                    <a:pt x="353" y="55"/>
                    <a:pt x="352" y="53"/>
                    <a:pt x="350" y="52"/>
                  </a:cubicBezTo>
                  <a:cubicBezTo>
                    <a:pt x="349" y="51"/>
                    <a:pt x="347" y="50"/>
                    <a:pt x="345" y="49"/>
                  </a:cubicBezTo>
                  <a:cubicBezTo>
                    <a:pt x="343" y="48"/>
                    <a:pt x="341" y="47"/>
                    <a:pt x="340" y="47"/>
                  </a:cubicBezTo>
                  <a:cubicBezTo>
                    <a:pt x="338" y="46"/>
                    <a:pt x="337" y="46"/>
                    <a:pt x="335" y="45"/>
                  </a:cubicBezTo>
                  <a:cubicBezTo>
                    <a:pt x="334" y="45"/>
                    <a:pt x="333" y="44"/>
                    <a:pt x="332" y="44"/>
                  </a:cubicBezTo>
                  <a:cubicBezTo>
                    <a:pt x="331" y="43"/>
                    <a:pt x="330" y="42"/>
                    <a:pt x="329" y="42"/>
                  </a:cubicBezTo>
                  <a:cubicBezTo>
                    <a:pt x="329" y="41"/>
                    <a:pt x="328" y="40"/>
                    <a:pt x="328" y="39"/>
                  </a:cubicBezTo>
                  <a:cubicBezTo>
                    <a:pt x="328" y="37"/>
                    <a:pt x="329" y="36"/>
                    <a:pt x="330" y="34"/>
                  </a:cubicBezTo>
                  <a:cubicBezTo>
                    <a:pt x="331" y="33"/>
                    <a:pt x="333" y="33"/>
                    <a:pt x="336" y="33"/>
                  </a:cubicBezTo>
                  <a:cubicBezTo>
                    <a:pt x="338" y="33"/>
                    <a:pt x="340" y="33"/>
                    <a:pt x="342" y="34"/>
                  </a:cubicBezTo>
                  <a:cubicBezTo>
                    <a:pt x="344" y="35"/>
                    <a:pt x="346" y="36"/>
                    <a:pt x="348" y="37"/>
                  </a:cubicBezTo>
                  <a:lnTo>
                    <a:pt x="354" y="30"/>
                  </a:lnTo>
                  <a:cubicBezTo>
                    <a:pt x="352" y="28"/>
                    <a:pt x="349" y="27"/>
                    <a:pt x="346" y="25"/>
                  </a:cubicBezTo>
                  <a:cubicBezTo>
                    <a:pt x="343" y="24"/>
                    <a:pt x="340" y="23"/>
                    <a:pt x="336" y="23"/>
                  </a:cubicBezTo>
                  <a:cubicBezTo>
                    <a:pt x="330" y="23"/>
                    <a:pt x="325" y="25"/>
                    <a:pt x="322" y="28"/>
                  </a:cubicBezTo>
                  <a:cubicBezTo>
                    <a:pt x="318" y="31"/>
                    <a:pt x="316" y="35"/>
                    <a:pt x="316" y="39"/>
                  </a:cubicBezTo>
                  <a:cubicBezTo>
                    <a:pt x="316" y="42"/>
                    <a:pt x="317" y="44"/>
                    <a:pt x="318" y="45"/>
                  </a:cubicBezTo>
                  <a:cubicBezTo>
                    <a:pt x="319" y="47"/>
                    <a:pt x="320" y="48"/>
                    <a:pt x="321" y="50"/>
                  </a:cubicBezTo>
                  <a:cubicBezTo>
                    <a:pt x="323" y="51"/>
                    <a:pt x="324" y="52"/>
                    <a:pt x="326" y="53"/>
                  </a:cubicBezTo>
                  <a:cubicBezTo>
                    <a:pt x="328" y="54"/>
                    <a:pt x="330" y="54"/>
                    <a:pt x="331" y="55"/>
                  </a:cubicBezTo>
                  <a:cubicBezTo>
                    <a:pt x="333" y="56"/>
                    <a:pt x="334" y="56"/>
                    <a:pt x="336" y="57"/>
                  </a:cubicBezTo>
                  <a:cubicBezTo>
                    <a:pt x="337" y="57"/>
                    <a:pt x="338" y="58"/>
                    <a:pt x="339" y="59"/>
                  </a:cubicBezTo>
                  <a:cubicBezTo>
                    <a:pt x="340" y="59"/>
                    <a:pt x="341" y="60"/>
                    <a:pt x="342" y="61"/>
                  </a:cubicBezTo>
                  <a:cubicBezTo>
                    <a:pt x="343" y="62"/>
                    <a:pt x="343" y="63"/>
                    <a:pt x="343" y="64"/>
                  </a:cubicBezTo>
                  <a:cubicBezTo>
                    <a:pt x="343" y="66"/>
                    <a:pt x="342" y="67"/>
                    <a:pt x="341" y="69"/>
                  </a:cubicBezTo>
                  <a:cubicBezTo>
                    <a:pt x="340" y="70"/>
                    <a:pt x="337" y="70"/>
                    <a:pt x="334" y="70"/>
                  </a:cubicBezTo>
                  <a:cubicBezTo>
                    <a:pt x="332" y="70"/>
                    <a:pt x="329" y="70"/>
                    <a:pt x="327" y="69"/>
                  </a:cubicBezTo>
                  <a:cubicBezTo>
                    <a:pt x="324" y="68"/>
                    <a:pt x="322" y="66"/>
                    <a:pt x="319" y="64"/>
                  </a:cubicBezTo>
                  <a:lnTo>
                    <a:pt x="314" y="72"/>
                  </a:lnTo>
                  <a:close/>
                  <a:moveTo>
                    <a:pt x="361" y="72"/>
                  </a:moveTo>
                  <a:cubicBezTo>
                    <a:pt x="364" y="75"/>
                    <a:pt x="367" y="76"/>
                    <a:pt x="370" y="78"/>
                  </a:cubicBezTo>
                  <a:cubicBezTo>
                    <a:pt x="374" y="79"/>
                    <a:pt x="378" y="80"/>
                    <a:pt x="381" y="80"/>
                  </a:cubicBezTo>
                  <a:cubicBezTo>
                    <a:pt x="385" y="80"/>
                    <a:pt x="388" y="79"/>
                    <a:pt x="390" y="79"/>
                  </a:cubicBezTo>
                  <a:cubicBezTo>
                    <a:pt x="393" y="78"/>
                    <a:pt x="395" y="77"/>
                    <a:pt x="397" y="75"/>
                  </a:cubicBezTo>
                  <a:cubicBezTo>
                    <a:pt x="399" y="73"/>
                    <a:pt x="400" y="72"/>
                    <a:pt x="401" y="70"/>
                  </a:cubicBezTo>
                  <a:cubicBezTo>
                    <a:pt x="402" y="68"/>
                    <a:pt x="402" y="66"/>
                    <a:pt x="402" y="63"/>
                  </a:cubicBezTo>
                  <a:cubicBezTo>
                    <a:pt x="402" y="61"/>
                    <a:pt x="402" y="59"/>
                    <a:pt x="401" y="57"/>
                  </a:cubicBezTo>
                  <a:cubicBezTo>
                    <a:pt x="400" y="55"/>
                    <a:pt x="399" y="53"/>
                    <a:pt x="397" y="52"/>
                  </a:cubicBezTo>
                  <a:cubicBezTo>
                    <a:pt x="396" y="51"/>
                    <a:pt x="394" y="50"/>
                    <a:pt x="392" y="49"/>
                  </a:cubicBezTo>
                  <a:cubicBezTo>
                    <a:pt x="391" y="48"/>
                    <a:pt x="389" y="47"/>
                    <a:pt x="387" y="47"/>
                  </a:cubicBezTo>
                  <a:cubicBezTo>
                    <a:pt x="385" y="46"/>
                    <a:pt x="384" y="46"/>
                    <a:pt x="383" y="45"/>
                  </a:cubicBezTo>
                  <a:cubicBezTo>
                    <a:pt x="381" y="45"/>
                    <a:pt x="380" y="44"/>
                    <a:pt x="379" y="44"/>
                  </a:cubicBezTo>
                  <a:cubicBezTo>
                    <a:pt x="378" y="43"/>
                    <a:pt x="377" y="42"/>
                    <a:pt x="377" y="42"/>
                  </a:cubicBezTo>
                  <a:cubicBezTo>
                    <a:pt x="376" y="41"/>
                    <a:pt x="376" y="40"/>
                    <a:pt x="376" y="39"/>
                  </a:cubicBezTo>
                  <a:cubicBezTo>
                    <a:pt x="376" y="37"/>
                    <a:pt x="376" y="36"/>
                    <a:pt x="378" y="34"/>
                  </a:cubicBezTo>
                  <a:cubicBezTo>
                    <a:pt x="379" y="33"/>
                    <a:pt x="381" y="33"/>
                    <a:pt x="384" y="33"/>
                  </a:cubicBezTo>
                  <a:cubicBezTo>
                    <a:pt x="386" y="33"/>
                    <a:pt x="388" y="33"/>
                    <a:pt x="390" y="34"/>
                  </a:cubicBezTo>
                  <a:cubicBezTo>
                    <a:pt x="392" y="35"/>
                    <a:pt x="394" y="36"/>
                    <a:pt x="396" y="37"/>
                  </a:cubicBezTo>
                  <a:lnTo>
                    <a:pt x="401" y="30"/>
                  </a:lnTo>
                  <a:cubicBezTo>
                    <a:pt x="399" y="28"/>
                    <a:pt x="397" y="27"/>
                    <a:pt x="394" y="25"/>
                  </a:cubicBezTo>
                  <a:cubicBezTo>
                    <a:pt x="391" y="24"/>
                    <a:pt x="387" y="23"/>
                    <a:pt x="383" y="23"/>
                  </a:cubicBezTo>
                  <a:cubicBezTo>
                    <a:pt x="377" y="23"/>
                    <a:pt x="373" y="25"/>
                    <a:pt x="369" y="28"/>
                  </a:cubicBezTo>
                  <a:cubicBezTo>
                    <a:pt x="365" y="31"/>
                    <a:pt x="364" y="35"/>
                    <a:pt x="364" y="39"/>
                  </a:cubicBezTo>
                  <a:cubicBezTo>
                    <a:pt x="364" y="42"/>
                    <a:pt x="364" y="44"/>
                    <a:pt x="365" y="45"/>
                  </a:cubicBezTo>
                  <a:cubicBezTo>
                    <a:pt x="366" y="47"/>
                    <a:pt x="367" y="48"/>
                    <a:pt x="369" y="50"/>
                  </a:cubicBezTo>
                  <a:cubicBezTo>
                    <a:pt x="370" y="51"/>
                    <a:pt x="372" y="52"/>
                    <a:pt x="374" y="53"/>
                  </a:cubicBezTo>
                  <a:cubicBezTo>
                    <a:pt x="375" y="54"/>
                    <a:pt x="377" y="54"/>
                    <a:pt x="379" y="55"/>
                  </a:cubicBezTo>
                  <a:cubicBezTo>
                    <a:pt x="380" y="56"/>
                    <a:pt x="382" y="56"/>
                    <a:pt x="383" y="57"/>
                  </a:cubicBezTo>
                  <a:cubicBezTo>
                    <a:pt x="384" y="57"/>
                    <a:pt x="386" y="58"/>
                    <a:pt x="387" y="59"/>
                  </a:cubicBezTo>
                  <a:cubicBezTo>
                    <a:pt x="388" y="59"/>
                    <a:pt x="389" y="60"/>
                    <a:pt x="389" y="61"/>
                  </a:cubicBezTo>
                  <a:cubicBezTo>
                    <a:pt x="390" y="62"/>
                    <a:pt x="390" y="63"/>
                    <a:pt x="390" y="64"/>
                  </a:cubicBezTo>
                  <a:cubicBezTo>
                    <a:pt x="390" y="66"/>
                    <a:pt x="390" y="67"/>
                    <a:pt x="388" y="69"/>
                  </a:cubicBezTo>
                  <a:cubicBezTo>
                    <a:pt x="387" y="70"/>
                    <a:pt x="385" y="70"/>
                    <a:pt x="382" y="70"/>
                  </a:cubicBezTo>
                  <a:cubicBezTo>
                    <a:pt x="379" y="70"/>
                    <a:pt x="376" y="70"/>
                    <a:pt x="374" y="69"/>
                  </a:cubicBezTo>
                  <a:cubicBezTo>
                    <a:pt x="372" y="68"/>
                    <a:pt x="369" y="66"/>
                    <a:pt x="367" y="64"/>
                  </a:cubicBezTo>
                  <a:lnTo>
                    <a:pt x="361" y="72"/>
                  </a:lnTo>
                  <a:close/>
                  <a:moveTo>
                    <a:pt x="412" y="64"/>
                  </a:moveTo>
                  <a:cubicBezTo>
                    <a:pt x="414" y="67"/>
                    <a:pt x="416" y="70"/>
                    <a:pt x="418" y="72"/>
                  </a:cubicBezTo>
                  <a:cubicBezTo>
                    <a:pt x="420" y="75"/>
                    <a:pt x="423" y="77"/>
                    <a:pt x="426" y="78"/>
                  </a:cubicBezTo>
                  <a:cubicBezTo>
                    <a:pt x="430" y="79"/>
                    <a:pt x="433" y="80"/>
                    <a:pt x="437" y="80"/>
                  </a:cubicBezTo>
                  <a:cubicBezTo>
                    <a:pt x="440" y="80"/>
                    <a:pt x="444" y="79"/>
                    <a:pt x="447" y="78"/>
                  </a:cubicBezTo>
                  <a:cubicBezTo>
                    <a:pt x="450" y="77"/>
                    <a:pt x="453" y="76"/>
                    <a:pt x="455" y="74"/>
                  </a:cubicBezTo>
                  <a:lnTo>
                    <a:pt x="451" y="66"/>
                  </a:lnTo>
                  <a:cubicBezTo>
                    <a:pt x="449" y="67"/>
                    <a:pt x="447" y="68"/>
                    <a:pt x="445" y="69"/>
                  </a:cubicBezTo>
                  <a:cubicBezTo>
                    <a:pt x="443" y="70"/>
                    <a:pt x="441" y="70"/>
                    <a:pt x="439" y="70"/>
                  </a:cubicBezTo>
                  <a:cubicBezTo>
                    <a:pt x="434" y="70"/>
                    <a:pt x="431" y="69"/>
                    <a:pt x="428" y="66"/>
                  </a:cubicBezTo>
                  <a:cubicBezTo>
                    <a:pt x="425" y="63"/>
                    <a:pt x="423" y="60"/>
                    <a:pt x="423" y="55"/>
                  </a:cubicBezTo>
                  <a:lnTo>
                    <a:pt x="457" y="55"/>
                  </a:lnTo>
                  <a:cubicBezTo>
                    <a:pt x="457" y="53"/>
                    <a:pt x="457" y="51"/>
                    <a:pt x="457" y="49"/>
                  </a:cubicBezTo>
                  <a:cubicBezTo>
                    <a:pt x="457" y="45"/>
                    <a:pt x="457" y="42"/>
                    <a:pt x="456" y="39"/>
                  </a:cubicBezTo>
                  <a:cubicBezTo>
                    <a:pt x="455" y="35"/>
                    <a:pt x="454" y="33"/>
                    <a:pt x="452" y="30"/>
                  </a:cubicBezTo>
                  <a:cubicBezTo>
                    <a:pt x="450" y="28"/>
                    <a:pt x="448" y="26"/>
                    <a:pt x="445" y="25"/>
                  </a:cubicBezTo>
                  <a:cubicBezTo>
                    <a:pt x="442" y="24"/>
                    <a:pt x="439" y="23"/>
                    <a:pt x="435" y="23"/>
                  </a:cubicBezTo>
                  <a:cubicBezTo>
                    <a:pt x="432" y="23"/>
                    <a:pt x="429" y="24"/>
                    <a:pt x="426" y="25"/>
                  </a:cubicBezTo>
                  <a:cubicBezTo>
                    <a:pt x="423" y="27"/>
                    <a:pt x="420" y="28"/>
                    <a:pt x="418" y="31"/>
                  </a:cubicBezTo>
                  <a:cubicBezTo>
                    <a:pt x="416" y="33"/>
                    <a:pt x="414" y="36"/>
                    <a:pt x="412" y="40"/>
                  </a:cubicBezTo>
                  <a:cubicBezTo>
                    <a:pt x="411" y="43"/>
                    <a:pt x="410" y="47"/>
                    <a:pt x="410" y="52"/>
                  </a:cubicBezTo>
                  <a:cubicBezTo>
                    <a:pt x="410" y="56"/>
                    <a:pt x="411" y="60"/>
                    <a:pt x="412" y="64"/>
                  </a:cubicBezTo>
                  <a:moveTo>
                    <a:pt x="422" y="47"/>
                  </a:moveTo>
                  <a:cubicBezTo>
                    <a:pt x="423" y="42"/>
                    <a:pt x="425" y="39"/>
                    <a:pt x="427" y="36"/>
                  </a:cubicBezTo>
                  <a:cubicBezTo>
                    <a:pt x="429" y="34"/>
                    <a:pt x="432" y="33"/>
                    <a:pt x="435" y="33"/>
                  </a:cubicBezTo>
                  <a:cubicBezTo>
                    <a:pt x="439" y="33"/>
                    <a:pt x="442" y="34"/>
                    <a:pt x="444" y="37"/>
                  </a:cubicBezTo>
                  <a:cubicBezTo>
                    <a:pt x="446" y="39"/>
                    <a:pt x="446" y="42"/>
                    <a:pt x="446" y="47"/>
                  </a:cubicBezTo>
                  <a:lnTo>
                    <a:pt x="422" y="47"/>
                  </a:lnTo>
                  <a:close/>
                  <a:moveTo>
                    <a:pt x="470" y="79"/>
                  </a:moveTo>
                  <a:lnTo>
                    <a:pt x="482" y="79"/>
                  </a:lnTo>
                  <a:lnTo>
                    <a:pt x="482" y="46"/>
                  </a:lnTo>
                  <a:cubicBezTo>
                    <a:pt x="484" y="41"/>
                    <a:pt x="486" y="39"/>
                    <a:pt x="488" y="37"/>
                  </a:cubicBezTo>
                  <a:cubicBezTo>
                    <a:pt x="491" y="35"/>
                    <a:pt x="493" y="34"/>
                    <a:pt x="495" y="34"/>
                  </a:cubicBezTo>
                  <a:cubicBezTo>
                    <a:pt x="496" y="34"/>
                    <a:pt x="497" y="35"/>
                    <a:pt x="498" y="35"/>
                  </a:cubicBezTo>
                  <a:cubicBezTo>
                    <a:pt x="499" y="35"/>
                    <a:pt x="500" y="35"/>
                    <a:pt x="501" y="35"/>
                  </a:cubicBezTo>
                  <a:lnTo>
                    <a:pt x="503" y="24"/>
                  </a:lnTo>
                  <a:cubicBezTo>
                    <a:pt x="501" y="24"/>
                    <a:pt x="499" y="23"/>
                    <a:pt x="497" y="23"/>
                  </a:cubicBezTo>
                  <a:cubicBezTo>
                    <a:pt x="494" y="23"/>
                    <a:pt x="491" y="24"/>
                    <a:pt x="488" y="26"/>
                  </a:cubicBezTo>
                  <a:cubicBezTo>
                    <a:pt x="486" y="28"/>
                    <a:pt x="483" y="31"/>
                    <a:pt x="481" y="34"/>
                  </a:cubicBezTo>
                  <a:lnTo>
                    <a:pt x="481" y="34"/>
                  </a:lnTo>
                  <a:lnTo>
                    <a:pt x="480" y="25"/>
                  </a:lnTo>
                  <a:lnTo>
                    <a:pt x="470" y="25"/>
                  </a:lnTo>
                  <a:lnTo>
                    <a:pt x="470" y="79"/>
                  </a:lnTo>
                  <a:close/>
                  <a:moveTo>
                    <a:pt x="520" y="79"/>
                  </a:moveTo>
                  <a:lnTo>
                    <a:pt x="535" y="79"/>
                  </a:lnTo>
                  <a:lnTo>
                    <a:pt x="541" y="53"/>
                  </a:lnTo>
                  <a:cubicBezTo>
                    <a:pt x="542" y="51"/>
                    <a:pt x="542" y="48"/>
                    <a:pt x="543" y="46"/>
                  </a:cubicBezTo>
                  <a:cubicBezTo>
                    <a:pt x="543" y="43"/>
                    <a:pt x="544" y="41"/>
                    <a:pt x="544" y="38"/>
                  </a:cubicBezTo>
                  <a:lnTo>
                    <a:pt x="545" y="38"/>
                  </a:lnTo>
                  <a:cubicBezTo>
                    <a:pt x="545" y="41"/>
                    <a:pt x="546" y="43"/>
                    <a:pt x="546" y="46"/>
                  </a:cubicBezTo>
                  <a:cubicBezTo>
                    <a:pt x="547" y="48"/>
                    <a:pt x="547" y="51"/>
                    <a:pt x="548" y="53"/>
                  </a:cubicBezTo>
                  <a:lnTo>
                    <a:pt x="554" y="79"/>
                  </a:lnTo>
                  <a:lnTo>
                    <a:pt x="569" y="79"/>
                  </a:lnTo>
                  <a:lnTo>
                    <a:pt x="583" y="25"/>
                  </a:lnTo>
                  <a:lnTo>
                    <a:pt x="571" y="25"/>
                  </a:lnTo>
                  <a:lnTo>
                    <a:pt x="565" y="53"/>
                  </a:lnTo>
                  <a:cubicBezTo>
                    <a:pt x="564" y="55"/>
                    <a:pt x="564" y="58"/>
                    <a:pt x="563" y="60"/>
                  </a:cubicBezTo>
                  <a:cubicBezTo>
                    <a:pt x="563" y="63"/>
                    <a:pt x="562" y="65"/>
                    <a:pt x="562" y="68"/>
                  </a:cubicBezTo>
                  <a:lnTo>
                    <a:pt x="561" y="68"/>
                  </a:lnTo>
                  <a:cubicBezTo>
                    <a:pt x="561" y="65"/>
                    <a:pt x="560" y="63"/>
                    <a:pt x="560" y="60"/>
                  </a:cubicBezTo>
                  <a:cubicBezTo>
                    <a:pt x="559" y="58"/>
                    <a:pt x="558" y="55"/>
                    <a:pt x="558" y="53"/>
                  </a:cubicBezTo>
                  <a:lnTo>
                    <a:pt x="551" y="25"/>
                  </a:lnTo>
                  <a:lnTo>
                    <a:pt x="539" y="25"/>
                  </a:lnTo>
                  <a:lnTo>
                    <a:pt x="532" y="53"/>
                  </a:lnTo>
                  <a:cubicBezTo>
                    <a:pt x="531" y="55"/>
                    <a:pt x="531" y="58"/>
                    <a:pt x="530" y="60"/>
                  </a:cubicBezTo>
                  <a:cubicBezTo>
                    <a:pt x="530" y="63"/>
                    <a:pt x="529" y="65"/>
                    <a:pt x="529" y="68"/>
                  </a:cubicBezTo>
                  <a:lnTo>
                    <a:pt x="528" y="68"/>
                  </a:lnTo>
                  <a:cubicBezTo>
                    <a:pt x="528" y="65"/>
                    <a:pt x="527" y="63"/>
                    <a:pt x="527" y="60"/>
                  </a:cubicBezTo>
                  <a:cubicBezTo>
                    <a:pt x="526" y="58"/>
                    <a:pt x="526" y="55"/>
                    <a:pt x="525" y="53"/>
                  </a:cubicBezTo>
                  <a:lnTo>
                    <a:pt x="519" y="25"/>
                  </a:lnTo>
                  <a:lnTo>
                    <a:pt x="506" y="25"/>
                  </a:lnTo>
                  <a:lnTo>
                    <a:pt x="520" y="79"/>
                  </a:lnTo>
                  <a:close/>
                  <a:moveTo>
                    <a:pt x="606" y="13"/>
                  </a:moveTo>
                  <a:cubicBezTo>
                    <a:pt x="607" y="12"/>
                    <a:pt x="608" y="10"/>
                    <a:pt x="608" y="8"/>
                  </a:cubicBezTo>
                  <a:cubicBezTo>
                    <a:pt x="608" y="6"/>
                    <a:pt x="607" y="4"/>
                    <a:pt x="606" y="3"/>
                  </a:cubicBezTo>
                  <a:cubicBezTo>
                    <a:pt x="604" y="1"/>
                    <a:pt x="602" y="1"/>
                    <a:pt x="600" y="1"/>
                  </a:cubicBezTo>
                  <a:cubicBezTo>
                    <a:pt x="598" y="1"/>
                    <a:pt x="596" y="1"/>
                    <a:pt x="595" y="3"/>
                  </a:cubicBezTo>
                  <a:cubicBezTo>
                    <a:pt x="593" y="4"/>
                    <a:pt x="592" y="6"/>
                    <a:pt x="592" y="8"/>
                  </a:cubicBezTo>
                  <a:cubicBezTo>
                    <a:pt x="592" y="10"/>
                    <a:pt x="593" y="12"/>
                    <a:pt x="595" y="13"/>
                  </a:cubicBezTo>
                  <a:cubicBezTo>
                    <a:pt x="596" y="14"/>
                    <a:pt x="598" y="15"/>
                    <a:pt x="600" y="15"/>
                  </a:cubicBezTo>
                  <a:cubicBezTo>
                    <a:pt x="602" y="15"/>
                    <a:pt x="604" y="14"/>
                    <a:pt x="606" y="13"/>
                  </a:cubicBezTo>
                  <a:close/>
                  <a:moveTo>
                    <a:pt x="594" y="79"/>
                  </a:moveTo>
                  <a:lnTo>
                    <a:pt x="606" y="79"/>
                  </a:lnTo>
                  <a:lnTo>
                    <a:pt x="606" y="25"/>
                  </a:lnTo>
                  <a:lnTo>
                    <a:pt x="594" y="25"/>
                  </a:lnTo>
                  <a:lnTo>
                    <a:pt x="594" y="79"/>
                  </a:lnTo>
                  <a:close/>
                  <a:moveTo>
                    <a:pt x="623" y="79"/>
                  </a:moveTo>
                  <a:lnTo>
                    <a:pt x="635" y="79"/>
                  </a:lnTo>
                  <a:lnTo>
                    <a:pt x="635" y="46"/>
                  </a:lnTo>
                  <a:cubicBezTo>
                    <a:pt x="637" y="41"/>
                    <a:pt x="639" y="39"/>
                    <a:pt x="641" y="37"/>
                  </a:cubicBezTo>
                  <a:cubicBezTo>
                    <a:pt x="644" y="35"/>
                    <a:pt x="646" y="34"/>
                    <a:pt x="648" y="34"/>
                  </a:cubicBezTo>
                  <a:cubicBezTo>
                    <a:pt x="649" y="34"/>
                    <a:pt x="650" y="35"/>
                    <a:pt x="651" y="35"/>
                  </a:cubicBezTo>
                  <a:cubicBezTo>
                    <a:pt x="652" y="35"/>
                    <a:pt x="653" y="35"/>
                    <a:pt x="654" y="35"/>
                  </a:cubicBezTo>
                  <a:lnTo>
                    <a:pt x="656" y="24"/>
                  </a:lnTo>
                  <a:cubicBezTo>
                    <a:pt x="654" y="24"/>
                    <a:pt x="652" y="23"/>
                    <a:pt x="650" y="23"/>
                  </a:cubicBezTo>
                  <a:cubicBezTo>
                    <a:pt x="647" y="23"/>
                    <a:pt x="644" y="24"/>
                    <a:pt x="641" y="26"/>
                  </a:cubicBezTo>
                  <a:cubicBezTo>
                    <a:pt x="639" y="28"/>
                    <a:pt x="636" y="31"/>
                    <a:pt x="634" y="34"/>
                  </a:cubicBezTo>
                  <a:lnTo>
                    <a:pt x="634" y="34"/>
                  </a:lnTo>
                  <a:lnTo>
                    <a:pt x="633" y="25"/>
                  </a:lnTo>
                  <a:lnTo>
                    <a:pt x="623" y="25"/>
                  </a:lnTo>
                  <a:lnTo>
                    <a:pt x="623" y="79"/>
                  </a:lnTo>
                  <a:close/>
                  <a:moveTo>
                    <a:pt x="666" y="60"/>
                  </a:moveTo>
                  <a:cubicBezTo>
                    <a:pt x="666" y="63"/>
                    <a:pt x="666" y="66"/>
                    <a:pt x="666" y="68"/>
                  </a:cubicBezTo>
                  <a:cubicBezTo>
                    <a:pt x="667" y="71"/>
                    <a:pt x="668" y="73"/>
                    <a:pt x="669" y="74"/>
                  </a:cubicBezTo>
                  <a:cubicBezTo>
                    <a:pt x="671" y="76"/>
                    <a:pt x="673" y="78"/>
                    <a:pt x="675" y="78"/>
                  </a:cubicBezTo>
                  <a:cubicBezTo>
                    <a:pt x="677" y="79"/>
                    <a:pt x="680" y="80"/>
                    <a:pt x="683" y="80"/>
                  </a:cubicBezTo>
                  <a:cubicBezTo>
                    <a:pt x="685" y="80"/>
                    <a:pt x="687" y="80"/>
                    <a:pt x="689" y="79"/>
                  </a:cubicBezTo>
                  <a:cubicBezTo>
                    <a:pt x="691" y="79"/>
                    <a:pt x="692" y="78"/>
                    <a:pt x="694" y="78"/>
                  </a:cubicBezTo>
                  <a:lnTo>
                    <a:pt x="692" y="69"/>
                  </a:lnTo>
                  <a:cubicBezTo>
                    <a:pt x="691" y="69"/>
                    <a:pt x="690" y="69"/>
                    <a:pt x="689" y="69"/>
                  </a:cubicBezTo>
                  <a:cubicBezTo>
                    <a:pt x="688" y="70"/>
                    <a:pt x="687" y="70"/>
                    <a:pt x="686" y="70"/>
                  </a:cubicBezTo>
                  <a:cubicBezTo>
                    <a:pt x="681" y="70"/>
                    <a:pt x="678" y="67"/>
                    <a:pt x="678" y="60"/>
                  </a:cubicBezTo>
                  <a:lnTo>
                    <a:pt x="678" y="35"/>
                  </a:lnTo>
                  <a:lnTo>
                    <a:pt x="692" y="35"/>
                  </a:lnTo>
                  <a:lnTo>
                    <a:pt x="692" y="25"/>
                  </a:lnTo>
                  <a:lnTo>
                    <a:pt x="678" y="25"/>
                  </a:lnTo>
                  <a:lnTo>
                    <a:pt x="678" y="10"/>
                  </a:lnTo>
                  <a:lnTo>
                    <a:pt x="668" y="10"/>
                  </a:lnTo>
                  <a:lnTo>
                    <a:pt x="666" y="25"/>
                  </a:lnTo>
                  <a:lnTo>
                    <a:pt x="658" y="25"/>
                  </a:lnTo>
                  <a:lnTo>
                    <a:pt x="658" y="35"/>
                  </a:lnTo>
                  <a:lnTo>
                    <a:pt x="666" y="35"/>
                  </a:lnTo>
                  <a:lnTo>
                    <a:pt x="666" y="60"/>
                  </a:lnTo>
                  <a:close/>
                  <a:moveTo>
                    <a:pt x="698" y="72"/>
                  </a:moveTo>
                  <a:cubicBezTo>
                    <a:pt x="701" y="75"/>
                    <a:pt x="704" y="76"/>
                    <a:pt x="707" y="78"/>
                  </a:cubicBezTo>
                  <a:cubicBezTo>
                    <a:pt x="711" y="79"/>
                    <a:pt x="715" y="80"/>
                    <a:pt x="718" y="80"/>
                  </a:cubicBezTo>
                  <a:cubicBezTo>
                    <a:pt x="722" y="80"/>
                    <a:pt x="725" y="79"/>
                    <a:pt x="728" y="79"/>
                  </a:cubicBezTo>
                  <a:cubicBezTo>
                    <a:pt x="730" y="78"/>
                    <a:pt x="732" y="77"/>
                    <a:pt x="734" y="75"/>
                  </a:cubicBezTo>
                  <a:cubicBezTo>
                    <a:pt x="736" y="73"/>
                    <a:pt x="737" y="72"/>
                    <a:pt x="738" y="70"/>
                  </a:cubicBezTo>
                  <a:cubicBezTo>
                    <a:pt x="739" y="68"/>
                    <a:pt x="740" y="66"/>
                    <a:pt x="740" y="63"/>
                  </a:cubicBezTo>
                  <a:cubicBezTo>
                    <a:pt x="740" y="61"/>
                    <a:pt x="739" y="59"/>
                    <a:pt x="738" y="57"/>
                  </a:cubicBezTo>
                  <a:cubicBezTo>
                    <a:pt x="737" y="55"/>
                    <a:pt x="736" y="53"/>
                    <a:pt x="735" y="52"/>
                  </a:cubicBezTo>
                  <a:cubicBezTo>
                    <a:pt x="733" y="51"/>
                    <a:pt x="731" y="50"/>
                    <a:pt x="730" y="49"/>
                  </a:cubicBezTo>
                  <a:cubicBezTo>
                    <a:pt x="728" y="48"/>
                    <a:pt x="726" y="47"/>
                    <a:pt x="724" y="47"/>
                  </a:cubicBezTo>
                  <a:cubicBezTo>
                    <a:pt x="723" y="46"/>
                    <a:pt x="721" y="46"/>
                    <a:pt x="720" y="45"/>
                  </a:cubicBezTo>
                  <a:cubicBezTo>
                    <a:pt x="718" y="45"/>
                    <a:pt x="717" y="44"/>
                    <a:pt x="716" y="44"/>
                  </a:cubicBezTo>
                  <a:cubicBezTo>
                    <a:pt x="715" y="43"/>
                    <a:pt x="714" y="42"/>
                    <a:pt x="714" y="42"/>
                  </a:cubicBezTo>
                  <a:cubicBezTo>
                    <a:pt x="713" y="41"/>
                    <a:pt x="713" y="40"/>
                    <a:pt x="713" y="39"/>
                  </a:cubicBezTo>
                  <a:cubicBezTo>
                    <a:pt x="713" y="37"/>
                    <a:pt x="713" y="36"/>
                    <a:pt x="715" y="34"/>
                  </a:cubicBezTo>
                  <a:cubicBezTo>
                    <a:pt x="716" y="33"/>
                    <a:pt x="718" y="33"/>
                    <a:pt x="721" y="33"/>
                  </a:cubicBezTo>
                  <a:cubicBezTo>
                    <a:pt x="723" y="33"/>
                    <a:pt x="725" y="33"/>
                    <a:pt x="727" y="34"/>
                  </a:cubicBezTo>
                  <a:cubicBezTo>
                    <a:pt x="729" y="35"/>
                    <a:pt x="731" y="36"/>
                    <a:pt x="733" y="37"/>
                  </a:cubicBezTo>
                  <a:lnTo>
                    <a:pt x="738" y="30"/>
                  </a:lnTo>
                  <a:cubicBezTo>
                    <a:pt x="736" y="28"/>
                    <a:pt x="734" y="27"/>
                    <a:pt x="731" y="25"/>
                  </a:cubicBezTo>
                  <a:cubicBezTo>
                    <a:pt x="728" y="24"/>
                    <a:pt x="724" y="23"/>
                    <a:pt x="720" y="23"/>
                  </a:cubicBezTo>
                  <a:cubicBezTo>
                    <a:pt x="714" y="23"/>
                    <a:pt x="710" y="25"/>
                    <a:pt x="706" y="28"/>
                  </a:cubicBezTo>
                  <a:cubicBezTo>
                    <a:pt x="703" y="31"/>
                    <a:pt x="701" y="35"/>
                    <a:pt x="701" y="39"/>
                  </a:cubicBezTo>
                  <a:cubicBezTo>
                    <a:pt x="701" y="42"/>
                    <a:pt x="701" y="44"/>
                    <a:pt x="702" y="45"/>
                  </a:cubicBezTo>
                  <a:cubicBezTo>
                    <a:pt x="703" y="47"/>
                    <a:pt x="704" y="48"/>
                    <a:pt x="706" y="50"/>
                  </a:cubicBezTo>
                  <a:cubicBezTo>
                    <a:pt x="707" y="51"/>
                    <a:pt x="709" y="52"/>
                    <a:pt x="711" y="53"/>
                  </a:cubicBezTo>
                  <a:cubicBezTo>
                    <a:pt x="712" y="54"/>
                    <a:pt x="714" y="54"/>
                    <a:pt x="716" y="55"/>
                  </a:cubicBezTo>
                  <a:cubicBezTo>
                    <a:pt x="717" y="56"/>
                    <a:pt x="719" y="56"/>
                    <a:pt x="720" y="57"/>
                  </a:cubicBezTo>
                  <a:cubicBezTo>
                    <a:pt x="722" y="57"/>
                    <a:pt x="723" y="58"/>
                    <a:pt x="724" y="59"/>
                  </a:cubicBezTo>
                  <a:cubicBezTo>
                    <a:pt x="725" y="59"/>
                    <a:pt x="726" y="60"/>
                    <a:pt x="727" y="61"/>
                  </a:cubicBezTo>
                  <a:cubicBezTo>
                    <a:pt x="727" y="62"/>
                    <a:pt x="728" y="63"/>
                    <a:pt x="728" y="64"/>
                  </a:cubicBezTo>
                  <a:cubicBezTo>
                    <a:pt x="728" y="66"/>
                    <a:pt x="727" y="67"/>
                    <a:pt x="725" y="69"/>
                  </a:cubicBezTo>
                  <a:cubicBezTo>
                    <a:pt x="724" y="70"/>
                    <a:pt x="722" y="70"/>
                    <a:pt x="719" y="70"/>
                  </a:cubicBezTo>
                  <a:cubicBezTo>
                    <a:pt x="716" y="70"/>
                    <a:pt x="714" y="70"/>
                    <a:pt x="711" y="69"/>
                  </a:cubicBezTo>
                  <a:cubicBezTo>
                    <a:pt x="709" y="68"/>
                    <a:pt x="706" y="66"/>
                    <a:pt x="704" y="64"/>
                  </a:cubicBezTo>
                  <a:lnTo>
                    <a:pt x="698" y="72"/>
                  </a:lnTo>
                  <a:close/>
                  <a:moveTo>
                    <a:pt x="749" y="64"/>
                  </a:moveTo>
                  <a:cubicBezTo>
                    <a:pt x="751" y="67"/>
                    <a:pt x="752" y="70"/>
                    <a:pt x="755" y="73"/>
                  </a:cubicBezTo>
                  <a:cubicBezTo>
                    <a:pt x="757" y="75"/>
                    <a:pt x="760" y="77"/>
                    <a:pt x="763" y="78"/>
                  </a:cubicBezTo>
                  <a:cubicBezTo>
                    <a:pt x="766" y="79"/>
                    <a:pt x="770" y="80"/>
                    <a:pt x="773" y="80"/>
                  </a:cubicBezTo>
                  <a:cubicBezTo>
                    <a:pt x="776" y="80"/>
                    <a:pt x="780" y="79"/>
                    <a:pt x="783" y="78"/>
                  </a:cubicBezTo>
                  <a:cubicBezTo>
                    <a:pt x="786" y="77"/>
                    <a:pt x="789" y="75"/>
                    <a:pt x="791" y="73"/>
                  </a:cubicBezTo>
                  <a:lnTo>
                    <a:pt x="786" y="65"/>
                  </a:lnTo>
                  <a:cubicBezTo>
                    <a:pt x="784" y="66"/>
                    <a:pt x="783" y="67"/>
                    <a:pt x="781" y="68"/>
                  </a:cubicBezTo>
                  <a:cubicBezTo>
                    <a:pt x="779" y="69"/>
                    <a:pt x="777" y="70"/>
                    <a:pt x="775" y="70"/>
                  </a:cubicBezTo>
                  <a:cubicBezTo>
                    <a:pt x="770" y="70"/>
                    <a:pt x="767" y="68"/>
                    <a:pt x="764" y="65"/>
                  </a:cubicBezTo>
                  <a:cubicBezTo>
                    <a:pt x="762" y="61"/>
                    <a:pt x="760" y="57"/>
                    <a:pt x="760" y="52"/>
                  </a:cubicBezTo>
                  <a:cubicBezTo>
                    <a:pt x="760" y="46"/>
                    <a:pt x="762" y="42"/>
                    <a:pt x="764" y="38"/>
                  </a:cubicBezTo>
                  <a:cubicBezTo>
                    <a:pt x="767" y="35"/>
                    <a:pt x="771" y="34"/>
                    <a:pt x="775" y="34"/>
                  </a:cubicBezTo>
                  <a:cubicBezTo>
                    <a:pt x="777" y="34"/>
                    <a:pt x="778" y="34"/>
                    <a:pt x="780" y="35"/>
                  </a:cubicBezTo>
                  <a:cubicBezTo>
                    <a:pt x="781" y="35"/>
                    <a:pt x="783" y="36"/>
                    <a:pt x="784" y="38"/>
                  </a:cubicBezTo>
                  <a:lnTo>
                    <a:pt x="790" y="29"/>
                  </a:lnTo>
                  <a:cubicBezTo>
                    <a:pt x="788" y="28"/>
                    <a:pt x="786" y="26"/>
                    <a:pt x="784" y="25"/>
                  </a:cubicBezTo>
                  <a:cubicBezTo>
                    <a:pt x="781" y="24"/>
                    <a:pt x="778" y="23"/>
                    <a:pt x="774" y="23"/>
                  </a:cubicBezTo>
                  <a:cubicBezTo>
                    <a:pt x="771" y="23"/>
                    <a:pt x="767" y="24"/>
                    <a:pt x="764" y="25"/>
                  </a:cubicBezTo>
                  <a:cubicBezTo>
                    <a:pt x="761" y="26"/>
                    <a:pt x="758" y="28"/>
                    <a:pt x="755" y="31"/>
                  </a:cubicBezTo>
                  <a:cubicBezTo>
                    <a:pt x="753" y="33"/>
                    <a:pt x="751" y="36"/>
                    <a:pt x="750" y="40"/>
                  </a:cubicBezTo>
                  <a:cubicBezTo>
                    <a:pt x="748" y="43"/>
                    <a:pt x="747" y="47"/>
                    <a:pt x="747" y="52"/>
                  </a:cubicBezTo>
                  <a:cubicBezTo>
                    <a:pt x="747" y="56"/>
                    <a:pt x="748" y="60"/>
                    <a:pt x="749" y="64"/>
                  </a:cubicBezTo>
                  <a:moveTo>
                    <a:pt x="802" y="79"/>
                  </a:moveTo>
                  <a:lnTo>
                    <a:pt x="814" y="79"/>
                  </a:lnTo>
                  <a:lnTo>
                    <a:pt x="814" y="41"/>
                  </a:lnTo>
                  <a:cubicBezTo>
                    <a:pt x="817" y="39"/>
                    <a:pt x="819" y="37"/>
                    <a:pt x="820" y="36"/>
                  </a:cubicBezTo>
                  <a:cubicBezTo>
                    <a:pt x="822" y="35"/>
                    <a:pt x="824" y="34"/>
                    <a:pt x="827" y="34"/>
                  </a:cubicBezTo>
                  <a:cubicBezTo>
                    <a:pt x="830" y="34"/>
                    <a:pt x="832" y="35"/>
                    <a:pt x="833" y="37"/>
                  </a:cubicBezTo>
                  <a:cubicBezTo>
                    <a:pt x="834" y="39"/>
                    <a:pt x="835" y="42"/>
                    <a:pt x="835" y="46"/>
                  </a:cubicBezTo>
                  <a:lnTo>
                    <a:pt x="835" y="79"/>
                  </a:lnTo>
                  <a:lnTo>
                    <a:pt x="848" y="79"/>
                  </a:lnTo>
                  <a:lnTo>
                    <a:pt x="848" y="45"/>
                  </a:lnTo>
                  <a:cubicBezTo>
                    <a:pt x="848" y="38"/>
                    <a:pt x="847" y="32"/>
                    <a:pt x="844" y="29"/>
                  </a:cubicBezTo>
                  <a:cubicBezTo>
                    <a:pt x="841" y="25"/>
                    <a:pt x="837" y="23"/>
                    <a:pt x="831" y="23"/>
                  </a:cubicBezTo>
                  <a:cubicBezTo>
                    <a:pt x="827" y="23"/>
                    <a:pt x="824" y="24"/>
                    <a:pt x="821" y="26"/>
                  </a:cubicBezTo>
                  <a:cubicBezTo>
                    <a:pt x="819" y="27"/>
                    <a:pt x="816" y="29"/>
                    <a:pt x="814" y="31"/>
                  </a:cubicBezTo>
                  <a:lnTo>
                    <a:pt x="814" y="21"/>
                  </a:lnTo>
                  <a:lnTo>
                    <a:pt x="814" y="1"/>
                  </a:lnTo>
                  <a:lnTo>
                    <a:pt x="802" y="1"/>
                  </a:lnTo>
                  <a:lnTo>
                    <a:pt x="802" y="79"/>
                  </a:lnTo>
                  <a:close/>
                  <a:moveTo>
                    <a:pt x="865" y="76"/>
                  </a:moveTo>
                  <a:cubicBezTo>
                    <a:pt x="868" y="78"/>
                    <a:pt x="872" y="80"/>
                    <a:pt x="877" y="80"/>
                  </a:cubicBezTo>
                  <a:cubicBezTo>
                    <a:pt x="880" y="80"/>
                    <a:pt x="883" y="79"/>
                    <a:pt x="886" y="78"/>
                  </a:cubicBezTo>
                  <a:cubicBezTo>
                    <a:pt x="889" y="76"/>
                    <a:pt x="891" y="75"/>
                    <a:pt x="894" y="73"/>
                  </a:cubicBezTo>
                  <a:lnTo>
                    <a:pt x="894" y="73"/>
                  </a:lnTo>
                  <a:lnTo>
                    <a:pt x="895" y="79"/>
                  </a:lnTo>
                  <a:lnTo>
                    <a:pt x="905" y="79"/>
                  </a:lnTo>
                  <a:lnTo>
                    <a:pt x="905" y="47"/>
                  </a:lnTo>
                  <a:cubicBezTo>
                    <a:pt x="905" y="39"/>
                    <a:pt x="904" y="33"/>
                    <a:pt x="900" y="29"/>
                  </a:cubicBezTo>
                  <a:cubicBezTo>
                    <a:pt x="897" y="25"/>
                    <a:pt x="892" y="23"/>
                    <a:pt x="885" y="23"/>
                  </a:cubicBezTo>
                  <a:cubicBezTo>
                    <a:pt x="881" y="23"/>
                    <a:pt x="877" y="24"/>
                    <a:pt x="873" y="25"/>
                  </a:cubicBezTo>
                  <a:cubicBezTo>
                    <a:pt x="869" y="27"/>
                    <a:pt x="866" y="28"/>
                    <a:pt x="863" y="30"/>
                  </a:cubicBezTo>
                  <a:lnTo>
                    <a:pt x="868" y="39"/>
                  </a:lnTo>
                  <a:cubicBezTo>
                    <a:pt x="870" y="37"/>
                    <a:pt x="872" y="36"/>
                    <a:pt x="875" y="35"/>
                  </a:cubicBezTo>
                  <a:cubicBezTo>
                    <a:pt x="877" y="34"/>
                    <a:pt x="880" y="33"/>
                    <a:pt x="883" y="33"/>
                  </a:cubicBezTo>
                  <a:cubicBezTo>
                    <a:pt x="885" y="33"/>
                    <a:pt x="886" y="34"/>
                    <a:pt x="887" y="34"/>
                  </a:cubicBezTo>
                  <a:cubicBezTo>
                    <a:pt x="889" y="35"/>
                    <a:pt x="890" y="36"/>
                    <a:pt x="890" y="37"/>
                  </a:cubicBezTo>
                  <a:cubicBezTo>
                    <a:pt x="891" y="38"/>
                    <a:pt x="892" y="39"/>
                    <a:pt x="892" y="40"/>
                  </a:cubicBezTo>
                  <a:cubicBezTo>
                    <a:pt x="892" y="41"/>
                    <a:pt x="893" y="43"/>
                    <a:pt x="893" y="44"/>
                  </a:cubicBezTo>
                  <a:cubicBezTo>
                    <a:pt x="882" y="45"/>
                    <a:pt x="873" y="47"/>
                    <a:pt x="868" y="51"/>
                  </a:cubicBezTo>
                  <a:cubicBezTo>
                    <a:pt x="863" y="54"/>
                    <a:pt x="861" y="58"/>
                    <a:pt x="861" y="64"/>
                  </a:cubicBezTo>
                  <a:cubicBezTo>
                    <a:pt x="861" y="69"/>
                    <a:pt x="862" y="73"/>
                    <a:pt x="865" y="76"/>
                  </a:cubicBezTo>
                  <a:moveTo>
                    <a:pt x="874" y="59"/>
                  </a:moveTo>
                  <a:cubicBezTo>
                    <a:pt x="875" y="58"/>
                    <a:pt x="876" y="57"/>
                    <a:pt x="877" y="56"/>
                  </a:cubicBezTo>
                  <a:cubicBezTo>
                    <a:pt x="879" y="55"/>
                    <a:pt x="881" y="54"/>
                    <a:pt x="883" y="54"/>
                  </a:cubicBezTo>
                  <a:cubicBezTo>
                    <a:pt x="886" y="53"/>
                    <a:pt x="889" y="52"/>
                    <a:pt x="893" y="52"/>
                  </a:cubicBezTo>
                  <a:lnTo>
                    <a:pt x="893" y="64"/>
                  </a:lnTo>
                  <a:cubicBezTo>
                    <a:pt x="891" y="66"/>
                    <a:pt x="889" y="67"/>
                    <a:pt x="887" y="68"/>
                  </a:cubicBezTo>
                  <a:cubicBezTo>
                    <a:pt x="885" y="69"/>
                    <a:pt x="883" y="70"/>
                    <a:pt x="881" y="70"/>
                  </a:cubicBezTo>
                  <a:cubicBezTo>
                    <a:pt x="879" y="70"/>
                    <a:pt x="877" y="69"/>
                    <a:pt x="875" y="68"/>
                  </a:cubicBezTo>
                  <a:cubicBezTo>
                    <a:pt x="874" y="67"/>
                    <a:pt x="873" y="65"/>
                    <a:pt x="873" y="63"/>
                  </a:cubicBezTo>
                  <a:cubicBezTo>
                    <a:pt x="873" y="62"/>
                    <a:pt x="873" y="60"/>
                    <a:pt x="874" y="59"/>
                  </a:cubicBezTo>
                  <a:moveTo>
                    <a:pt x="979" y="69"/>
                  </a:moveTo>
                  <a:cubicBezTo>
                    <a:pt x="979" y="69"/>
                    <a:pt x="978" y="69"/>
                    <a:pt x="977" y="69"/>
                  </a:cubicBezTo>
                  <a:cubicBezTo>
                    <a:pt x="976" y="70"/>
                    <a:pt x="975" y="70"/>
                    <a:pt x="974" y="70"/>
                  </a:cubicBezTo>
                  <a:cubicBezTo>
                    <a:pt x="969" y="70"/>
                    <a:pt x="966" y="67"/>
                    <a:pt x="966" y="60"/>
                  </a:cubicBezTo>
                  <a:lnTo>
                    <a:pt x="966" y="35"/>
                  </a:lnTo>
                  <a:lnTo>
                    <a:pt x="980" y="35"/>
                  </a:lnTo>
                  <a:lnTo>
                    <a:pt x="980" y="25"/>
                  </a:lnTo>
                  <a:lnTo>
                    <a:pt x="966" y="25"/>
                  </a:lnTo>
                  <a:lnTo>
                    <a:pt x="966" y="10"/>
                  </a:lnTo>
                  <a:lnTo>
                    <a:pt x="956" y="10"/>
                  </a:lnTo>
                  <a:lnTo>
                    <a:pt x="954" y="25"/>
                  </a:lnTo>
                  <a:lnTo>
                    <a:pt x="936" y="25"/>
                  </a:lnTo>
                  <a:lnTo>
                    <a:pt x="936" y="19"/>
                  </a:lnTo>
                  <a:cubicBezTo>
                    <a:pt x="936" y="13"/>
                    <a:pt x="938" y="10"/>
                    <a:pt x="942" y="10"/>
                  </a:cubicBezTo>
                  <a:cubicBezTo>
                    <a:pt x="944" y="10"/>
                    <a:pt x="946" y="10"/>
                    <a:pt x="948" y="11"/>
                  </a:cubicBezTo>
                  <a:lnTo>
                    <a:pt x="951" y="1"/>
                  </a:lnTo>
                  <a:cubicBezTo>
                    <a:pt x="949" y="1"/>
                    <a:pt x="948" y="0"/>
                    <a:pt x="946" y="0"/>
                  </a:cubicBezTo>
                  <a:cubicBezTo>
                    <a:pt x="945" y="0"/>
                    <a:pt x="943" y="0"/>
                    <a:pt x="941" y="0"/>
                  </a:cubicBezTo>
                  <a:cubicBezTo>
                    <a:pt x="938" y="0"/>
                    <a:pt x="935" y="0"/>
                    <a:pt x="933" y="1"/>
                  </a:cubicBezTo>
                  <a:cubicBezTo>
                    <a:pt x="930" y="2"/>
                    <a:pt x="929" y="3"/>
                    <a:pt x="927" y="5"/>
                  </a:cubicBezTo>
                  <a:cubicBezTo>
                    <a:pt x="926" y="7"/>
                    <a:pt x="925" y="9"/>
                    <a:pt x="924" y="11"/>
                  </a:cubicBezTo>
                  <a:cubicBezTo>
                    <a:pt x="923" y="14"/>
                    <a:pt x="923" y="16"/>
                    <a:pt x="923" y="19"/>
                  </a:cubicBezTo>
                  <a:lnTo>
                    <a:pt x="923" y="25"/>
                  </a:lnTo>
                  <a:lnTo>
                    <a:pt x="916" y="25"/>
                  </a:lnTo>
                  <a:lnTo>
                    <a:pt x="916" y="35"/>
                  </a:lnTo>
                  <a:lnTo>
                    <a:pt x="923" y="35"/>
                  </a:lnTo>
                  <a:lnTo>
                    <a:pt x="923" y="79"/>
                  </a:lnTo>
                  <a:lnTo>
                    <a:pt x="936" y="79"/>
                  </a:lnTo>
                  <a:lnTo>
                    <a:pt x="936" y="35"/>
                  </a:lnTo>
                  <a:lnTo>
                    <a:pt x="953" y="35"/>
                  </a:lnTo>
                  <a:lnTo>
                    <a:pt x="953" y="60"/>
                  </a:lnTo>
                  <a:cubicBezTo>
                    <a:pt x="953" y="63"/>
                    <a:pt x="954" y="66"/>
                    <a:pt x="954" y="68"/>
                  </a:cubicBezTo>
                  <a:cubicBezTo>
                    <a:pt x="955" y="71"/>
                    <a:pt x="956" y="73"/>
                    <a:pt x="957" y="74"/>
                  </a:cubicBezTo>
                  <a:cubicBezTo>
                    <a:pt x="959" y="76"/>
                    <a:pt x="960" y="78"/>
                    <a:pt x="963" y="78"/>
                  </a:cubicBezTo>
                  <a:cubicBezTo>
                    <a:pt x="965" y="79"/>
                    <a:pt x="967" y="80"/>
                    <a:pt x="971" y="80"/>
                  </a:cubicBezTo>
                  <a:cubicBezTo>
                    <a:pt x="973" y="80"/>
                    <a:pt x="975" y="80"/>
                    <a:pt x="977" y="79"/>
                  </a:cubicBezTo>
                  <a:cubicBezTo>
                    <a:pt x="979" y="79"/>
                    <a:pt x="980" y="78"/>
                    <a:pt x="982" y="78"/>
                  </a:cubicBezTo>
                  <a:lnTo>
                    <a:pt x="979" y="69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342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50" r:id="rId2"/>
    <p:sldLayoutId id="2147483668" r:id="rId3"/>
    <p:sldLayoutId id="2147483676" r:id="rId4"/>
    <p:sldLayoutId id="2147483717" r:id="rId5"/>
    <p:sldLayoutId id="2147483690" r:id="rId6"/>
    <p:sldLayoutId id="2147483699" r:id="rId7"/>
    <p:sldLayoutId id="2147483703" r:id="rId8"/>
    <p:sldLayoutId id="2147483705" r:id="rId9"/>
    <p:sldLayoutId id="2147483694" r:id="rId10"/>
    <p:sldLayoutId id="2147483693" r:id="rId11"/>
    <p:sldLayoutId id="2147483697" r:id="rId12"/>
    <p:sldLayoutId id="2147483700" r:id="rId13"/>
    <p:sldLayoutId id="2147483701" r:id="rId14"/>
    <p:sldLayoutId id="2147483698" r:id="rId15"/>
    <p:sldLayoutId id="2147483714" r:id="rId16"/>
    <p:sldLayoutId id="2147483711" r:id="rId17"/>
    <p:sldLayoutId id="2147483710" r:id="rId18"/>
    <p:sldLayoutId id="2147483713" r:id="rId19"/>
    <p:sldLayoutId id="2147483712" r:id="rId20"/>
    <p:sldLayoutId id="2147483686" r:id="rId21"/>
    <p:sldLayoutId id="2147483687" r:id="rId22"/>
    <p:sldLayoutId id="2147483706" r:id="rId23"/>
    <p:sldLayoutId id="2147483715" r:id="rId24"/>
    <p:sldLayoutId id="2147483658" r:id="rId25"/>
    <p:sldLayoutId id="2147483659" r:id="rId26"/>
  </p:sldLayoutIdLst>
  <p:hf hdr="0"/>
  <p:txStyles>
    <p:titleStyle>
      <a:lvl1pPr algn="l" defTabSz="691157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bg2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250"/>
        </a:spcAft>
        <a:buClr>
          <a:schemeClr val="bg2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91157" rtl="0" eaLnBrk="1" latinLnBrk="0" hangingPunct="1">
        <a:lnSpc>
          <a:spcPct val="90000"/>
        </a:lnSpc>
        <a:spcBef>
          <a:spcPts val="250"/>
        </a:spcBef>
        <a:spcAft>
          <a:spcPts val="150"/>
        </a:spcAft>
        <a:buClr>
          <a:schemeClr val="tx1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91157" rtl="0" eaLnBrk="1" latinLnBrk="0" hangingPunct="1">
        <a:lnSpc>
          <a:spcPct val="90000"/>
        </a:lnSpc>
        <a:spcBef>
          <a:spcPts val="150"/>
        </a:spcBef>
        <a:spcAft>
          <a:spcPts val="0"/>
        </a:spcAft>
        <a:buClr>
          <a:schemeClr val="tx1"/>
        </a:buClr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91157" rtl="0" eaLnBrk="1" latinLnBrk="0" hangingPunct="1">
        <a:lnSpc>
          <a:spcPct val="90000"/>
        </a:lnSpc>
        <a:spcBef>
          <a:spcPts val="100"/>
        </a:spcBef>
        <a:buClrTx/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683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246262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40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1pPr>
      <a:lvl2pPr marL="345578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691157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36735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382316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72789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7347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51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76463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533" userDrawn="1">
          <p15:clr>
            <a:srgbClr val="F26B43"/>
          </p15:clr>
        </p15:guide>
        <p15:guide id="4" pos="1451" userDrawn="1">
          <p15:clr>
            <a:srgbClr val="F26B43"/>
          </p15:clr>
        </p15:guide>
        <p15:guide id="5" pos="1632" userDrawn="1">
          <p15:clr>
            <a:srgbClr val="F26B43"/>
          </p15:clr>
        </p15:guide>
        <p15:guide id="6" pos="2812" userDrawn="1">
          <p15:clr>
            <a:srgbClr val="F26B43"/>
          </p15:clr>
        </p15:guide>
        <p15:guide id="7" pos="2993" userDrawn="1">
          <p15:clr>
            <a:srgbClr val="F26B43"/>
          </p15:clr>
        </p15:guide>
        <p15:guide id="8" pos="4173" userDrawn="1">
          <p15:clr>
            <a:srgbClr val="F26B43"/>
          </p15:clr>
        </p15:guide>
        <p15:guide id="9" pos="4354" userDrawn="1">
          <p15:clr>
            <a:srgbClr val="F26B43"/>
          </p15:clr>
        </p15:guide>
        <p15:guide id="10" orient="horz" pos="3130" userDrawn="1">
          <p15:clr>
            <a:srgbClr val="F26B43"/>
          </p15:clr>
        </p15:guide>
        <p15:guide id="14" orient="horz" pos="363" userDrawn="1">
          <p15:clr>
            <a:srgbClr val="F26B43"/>
          </p15:clr>
        </p15:guide>
        <p15:guide id="15" orient="horz" pos="1134" userDrawn="1">
          <p15:clr>
            <a:srgbClr val="F26B43"/>
          </p15:clr>
        </p15:guide>
        <p15:guide id="16" orient="horz" pos="544" userDrawn="1">
          <p15:clr>
            <a:srgbClr val="F26B43"/>
          </p15:clr>
        </p15:guide>
        <p15:guide id="17" orient="horz" pos="2041" userDrawn="1">
          <p15:clr>
            <a:srgbClr val="F26B43"/>
          </p15:clr>
        </p15:guide>
        <p15:guide id="18" orient="horz" pos="2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Branchenbild der deutschen Wasserwirtschaft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Abbildungen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7FF904C-1660-4427-8933-B64536DCA5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white">
          <a:xfrm>
            <a:off x="2592512" y="4824635"/>
            <a:ext cx="4032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612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ctr" rtl="0"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757677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1B0936C-0262-4BA7-85FA-C11F9F52D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white">
          <a:xfrm>
            <a:off x="7921000" y="4968651"/>
            <a:ext cx="1080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24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757677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Seite </a:t>
            </a:r>
            <a:fld id="{57282E12-AC30-4C30-91CF-1304F955FEA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B4E8-3CA9-401D-8120-7BE40DB813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4778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von Leitungswasser als Trinkwasser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60" y="1227572"/>
            <a:ext cx="6364576" cy="395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F724512-F217-4A9B-ABE6-7FBFAF7B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609F3-4076-4C56-92E2-D6EF3B56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17B9096-DFE4-4427-86F2-6ED20DC5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620989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Preis-Leistungs-Verhältnis in der Wasserversorgung und Abwasserentsorgung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8" y="1498237"/>
            <a:ext cx="4419679" cy="3686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F4DFA8E-4010-436A-9753-F1A12C92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580DA5-1604-47B0-A13F-9CAB4835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FAC5E40-F2AD-4970-9DB5-EDBABD38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293233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Tägliche Arbeitszeit zur Deckung des Trinkwasserbedarfs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6" y="993600"/>
            <a:ext cx="5364325" cy="41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4C8C601-3E21-4559-86C6-1D17FE06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EEABED-4AB1-4B2E-8493-52040E3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5646A57-C9E4-4CF1-989F-C4E638BB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93411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Tägliche Arbeitszeit für die Entsorgung des anfallenden häuslichen Abwassers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01" y="1435701"/>
            <a:ext cx="6299293" cy="374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660840E-C23C-448A-A3ED-2E1341CA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2995EE-377B-4189-A051-0E6855F5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C17D70B-D4CE-4590-809C-B5E8825B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509981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der Investitionen 1990 bis 2018 in der öffentlichen Wasserversorgung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28" y="1649481"/>
            <a:ext cx="6267639" cy="353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D998EFA8-E9C0-4796-9744-E5D503DC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F309C6-A46E-46F1-91ED-BB9F105B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1E55B87-43D8-460C-96D5-8A947024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54101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personenbezogenen Wassergebrauchs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73" y="1410191"/>
            <a:ext cx="6309750" cy="377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01963FA-0910-462E-A468-E16FCFB3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F297DF0-08C6-4DC6-B0B7-91EC73CE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3F8A1BC-8EE9-4369-85B1-787BE0D3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5541499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Berufe in der Wasserwirtschaft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80" y="1356545"/>
            <a:ext cx="6756736" cy="382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FCA9C53-B433-49B3-A21F-D18EE73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5977BA3-8779-4ECE-BBB9-23BCF500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99F389A-DD1B-437D-AAD8-2D8DC22B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5445148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Jährliche Temperaturen in Deutschland von 1881 bis 2018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5" y="1259139"/>
            <a:ext cx="7002606" cy="3925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84B95C4-E41D-449E-99BE-ED72682D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749C0F5-DA41-47B8-9BD1-4460457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E6B21BA-019B-4DA7-8E91-C5DE1AAE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934015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Arzneiverbrauch je Versicherte/r in der GKV 2018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67" y="1295822"/>
            <a:ext cx="6745503" cy="38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6DAE5B1-1D34-44EE-863B-6BFF30E2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017BF88-30AE-4BBB-B391-AF7D5D6D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2CAB66A-8ED5-4A11-B9DC-0C9E106F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554859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Chemischer Zustand der Grundwasserkörper in Deutschland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87" y="1281867"/>
            <a:ext cx="5121464" cy="3902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648689A-878B-45E2-8754-DE3AFAAF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544B825-443F-4F17-A007-F6B0E537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967B424-60CB-4429-A7F1-1F3FFED1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633744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Wassernutzung in Deutschland 2016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47" y="1800225"/>
            <a:ext cx="5144143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00ECA67F-2461-4671-AB65-EAFCEEB3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8C99C7-CACB-47D0-BDB0-C903CF13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1073DEF-F8AD-43B3-BF82-C4A0BD0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098133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Benchmarkingelemente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2" y="1368127"/>
            <a:ext cx="6772331" cy="3816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D6D8089-8AD5-4730-98A7-8A8ED62B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BA1A12-359C-4D34-B64A-3B384A8D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F737D77-2E20-4557-81E9-B20AAC80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2184923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 für eine Gliederung der Aufgabenstruktur in der Trinkwasserversorgung und Abwasserentsorgung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08" y="1568310"/>
            <a:ext cx="4380621" cy="36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37359C0-8EB8-4AEC-AED6-541126FF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AFAC039-4EE7-446D-B55B-1CA6DA88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00B2326-1E81-405F-A6F8-4E50630C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4828997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Vielfalt der Benchmarking-Projekte im Bereich Trinkwasser und Abwasser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78" y="1539001"/>
            <a:ext cx="4202539" cy="36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069DCBDE-17F5-4140-9315-A73FA592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C7D9929-BE40-42B0-93FF-9F3CE696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40171F2-9434-488C-86B8-82BA27F4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916281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Beispiele für Beteiligungen </a:t>
            </a:r>
            <a:br>
              <a:rPr lang="de-DE" dirty="0"/>
            </a:br>
            <a:r>
              <a:rPr lang="de-DE" dirty="0"/>
              <a:t>bei Benchmarking-Projekten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42" y="1672212"/>
            <a:ext cx="5245011" cy="351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CE84933-718B-4C75-ABD9-7A6AC2F0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BDE3E-A089-45BF-8B62-70515CA2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E25A09E-1488-4C63-95D4-C1C37E23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6926504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Beispiele für Beteiligungen bei Benchmarking-Projekten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66" y="1479280"/>
            <a:ext cx="5606849" cy="3705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4F13FC1-7CF1-4118-B4F6-96BB70D7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26F0727-9CF3-4881-8F2B-F3668CE2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ADB0394-0225-490A-ADF3-15522F17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27677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FB6FB0C-F781-4E3B-93F8-A7741FAF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1214</a:t>
            </a:r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Dipl.-Ing. Dipl.-Wirtsch.-Ing. Marika Holtorff</a:t>
            </a:r>
          </a:p>
          <a:p>
            <a:r>
              <a:rPr lang="de-DE" dirty="0"/>
              <a:t>Geschäftsbereich Wasser/Abwasser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333BEF-499F-4F01-ACC8-A2BDD85E44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marika.holtorff@bdew.de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F13EC6-4CD4-4B5C-8334-1514B8ED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BFDD02-CD90-4F5F-A64A-EA718565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77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Wasserförderung nach Wasserarten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88" y="1800225"/>
            <a:ext cx="4850862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3DB219-7233-4762-B4FD-D318EFA2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1558BB-2A4B-46A8-AE10-14BED3AC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FE5372D-7D2B-44F6-8060-375E60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319248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 dirty="0"/>
              <a:t>Einfluss struktureller und technischer Rahmen-bedingungen auf die Trink- und Abwasserentgelte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33" y="1507610"/>
            <a:ext cx="5828371" cy="36771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E09B6664-C33E-463E-8A07-7EC42ED7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A49F6D-196C-4ED1-A320-55766726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CF025A4-0C3F-4D13-9929-31B468F8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448164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Kontrolle von Preisen und Gebühren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21" y="1394568"/>
            <a:ext cx="5488595" cy="3691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BB1A330F-E4B9-4414-8D88-F1FA8F3F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9C924A-A492-48E9-9ED8-B0AB2564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76269E-AB68-473D-84D2-086B68CD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8961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Kosten und Erlösstruktur am Beispiel Trinkwasserversorgung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36" y="1365142"/>
            <a:ext cx="6483824" cy="374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507EFE0-540A-4A41-B3A8-BF51DD9D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648EFD-8796-4C06-8867-B9B666CC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Marika Holtorff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1B3D39-2C47-43AC-9C27-3E2F956D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5085418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Unternehmensformen in der öffentlichen Wasserversorgung 2018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91" y="1372899"/>
            <a:ext cx="6180714" cy="38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6A2D00E-A7BA-49B0-B5C3-AF77B6BA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9E0843-3DA3-4D6E-9A3D-73591DDC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41DE82F-763D-478E-859D-5316BA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330040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Organisationsformen in der Abwasserentsorgung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1" y="1419485"/>
            <a:ext cx="6091533" cy="37652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0460819E-D966-46F7-8F2E-5AAC39D9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F42C5F-5B4E-412B-A90F-F23F1DFD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20FC5F-3E3C-47B2-87DB-C8279629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22685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Zufriedenheit der Bevölkerung mit der Wasserqualität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9" y="1339674"/>
            <a:ext cx="6123518" cy="38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D581752A-A8A4-4249-8504-C20487CC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B24F4E1-5C70-4B37-ABE9-5D78581C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Marika Holtorff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A252F28-655D-499D-A8E1-83193A0B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0386067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120"/>
  <p:tag name="MCSLCONFIGZOOMFACTOR" val="2.5"/>
</p:tagLst>
</file>

<file path=ppt/theme/theme1.xml><?xml version="1.0" encoding="utf-8"?>
<a:theme xmlns:a="http://schemas.openxmlformats.org/drawingml/2006/main" name="PPT-Master_BDEW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1000"/>
          </a:spcAft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marL="360000" indent="-360000" algn="l">
          <a:spcBef>
            <a:spcPts val="500"/>
          </a:spcBef>
          <a:spcAft>
            <a:spcPts val="500"/>
          </a:spcAft>
          <a:buClr>
            <a:schemeClr val="bg2"/>
          </a:buClr>
          <a:buFont typeface="Calibri" panose="020F0502020204030204" pitchFamily="34" charset="0"/>
          <a:buChar char="•"/>
          <a:defRPr sz="1800" dirty="0" err="1" smtClean="0"/>
        </a:defPPr>
      </a:lstStyle>
    </a:txDef>
  </a:objectDefaults>
  <a:extraClrSchemeLst/>
  <a:custClrLst>
    <a:custClr name="BDEW-Rot/Energie">
      <a:srgbClr val="C20000"/>
    </a:custClr>
    <a:custClr name="BDEW-Blau/Wasser">
      <a:srgbClr val="0068AF"/>
    </a:custClr>
    <a:custClr name="BDEW-Grau">
      <a:srgbClr val="576874"/>
    </a:custClr>
    <a:custClr name="Gas">
      <a:srgbClr val="46AA28"/>
    </a:custClr>
    <a:custClr name="Strom">
      <a:srgbClr val="FF7F24"/>
    </a:custClr>
    <a:custClr name="Erneuerbare">
      <a:srgbClr val="99C200"/>
    </a:custClr>
    <a:custClr name="Wind">
      <a:srgbClr val="00AFD8"/>
    </a:custClr>
    <a:custClr name="Navy Blue">
      <a:srgbClr val="27408B"/>
    </a:custClr>
    <a:custClr name="Cadet Blue">
      <a:srgbClr val="5F9EA0"/>
    </a:custClr>
    <a:custClr name="Red">
      <a:srgbClr val="FF0000"/>
    </a:custClr>
    <a:custClr name="E 80 %">
      <a:srgbClr val="C84730"/>
    </a:custClr>
    <a:custClr name="W 80 %">
      <a:srgbClr val="1E7EBA"/>
    </a:custClr>
    <a:custClr name="G 80 %">
      <a:srgbClr val="748592"/>
    </a:custClr>
    <a:custClr name="Gas 80 %">
      <a:srgbClr val="62B748"/>
    </a:custClr>
    <a:custClr name="Fernwärme">
      <a:srgbClr val="6A136B"/>
    </a:custClr>
    <a:custClr name="Wasserstoff">
      <a:srgbClr val="20B2AA"/>
    </a:custClr>
    <a:custClr name="Mineralöl">
      <a:srgbClr val="477390"/>
    </a:custClr>
    <a:custClr name="Royal Blue">
      <a:srgbClr val="4069E1"/>
    </a:custClr>
    <a:custClr name="Ocean Green">
      <a:srgbClr val="00C5CD"/>
    </a:custClr>
    <a:custClr name="Orange Red">
      <a:srgbClr val="FF4500"/>
    </a:custClr>
    <a:custClr name="E 60 %">
      <a:srgbClr val="D5775B"/>
    </a:custClr>
    <a:custClr name="W 60 %">
      <a:srgbClr val="6C99C9"/>
    </a:custClr>
    <a:custClr name="G 60 %">
      <a:srgbClr val="94A2AE"/>
    </a:custClr>
    <a:custClr name="Gas 60 %">
      <a:srgbClr val="90CC7E"/>
    </a:custClr>
    <a:custClr name="Abwasser">
      <a:srgbClr val="A3BCD6"/>
    </a:custClr>
    <a:custClr name="Holz">
      <a:srgbClr val="CD853F"/>
    </a:custClr>
    <a:custClr name="Kernenergie">
      <a:srgbClr val="4B4D72"/>
    </a:custClr>
    <a:custClr name="Dodger Blue">
      <a:srgbClr val="1E90FF"/>
    </a:custClr>
    <a:custClr name="Medium Aquamarine">
      <a:srgbClr val="66CDAA"/>
    </a:custClr>
    <a:custClr name="Blue Violet">
      <a:srgbClr val="8A2BE2"/>
    </a:custClr>
    <a:custClr name="E 40 %">
      <a:srgbClr val="E2A58C"/>
    </a:custClr>
    <a:custClr name="W 40 %">
      <a:srgbClr val="A0B8DB"/>
    </a:custClr>
    <a:custClr name="G 40 %">
      <a:srgbClr val="B5C0C9"/>
    </a:custClr>
    <a:custClr name="Gas 40 %">
      <a:srgbClr val="B5DDA9"/>
    </a:custClr>
    <a:custClr name="PV">
      <a:srgbClr val="FEC800"/>
    </a:custClr>
    <a:custClr name="Braunkohle">
      <a:srgbClr val="8C3725"/>
    </a:custClr>
    <a:custClr name="Steinkohle">
      <a:srgbClr val="333333"/>
    </a:custClr>
    <a:custClr name="Sky Blue">
      <a:srgbClr val="6CA6CD"/>
    </a:custClr>
    <a:custClr name="Green">
      <a:srgbClr val="96DC32"/>
    </a:custClr>
    <a:custClr name="Fuchsia">
      <a:srgbClr val="FF00FF"/>
    </a:custClr>
    <a:custClr name="E 20 %">
      <a:srgbClr val="F1D1C1"/>
    </a:custClr>
    <a:custClr name="W 20 %">
      <a:srgbClr val="D0DAED"/>
    </a:custClr>
    <a:custClr name="G 20 %">
      <a:srgbClr val="D8DFE4"/>
    </a:custClr>
    <a:custClr name="Gas 20 %">
      <a:srgbClr val="DAEED4"/>
    </a:custClr>
    <a:custClr name="Biomasse">
      <a:srgbClr val="C4DA80"/>
    </a:custClr>
    <a:custClr name="Wind Offshore">
      <a:srgbClr val="84CFE7"/>
    </a:custClr>
    <a:custClr name="Stone Grey">
      <a:srgbClr val="9C9C9C"/>
    </a:custClr>
    <a:custClr name="Blue Green">
      <a:srgbClr val="B4CDCD"/>
    </a:custClr>
    <a:custClr name="Chartreuse">
      <a:srgbClr val="7FFF00"/>
    </a:custClr>
    <a:custClr name="Turquois">
      <a:srgbClr val="00F5FF"/>
    </a:custClr>
  </a:custClrLst>
  <a:extLst>
    <a:ext uri="{05A4C25C-085E-4340-85A3-A5531E510DB2}">
      <thm15:themeFamily xmlns:thm15="http://schemas.microsoft.com/office/thememl/2012/main" name="PPT-Vorlage_BDEW_Wasser_07-09-2020.potx" id="{0F582FE3-033A-4F83-B187-9612D3D90D29}" vid="{8FFDBE5D-2BEF-4842-A761-DBA7549D69A5}"/>
    </a:ext>
  </a:extLst>
</a:theme>
</file>

<file path=ppt/theme/theme2.xml><?xml version="1.0" encoding="utf-8"?>
<a:theme xmlns:a="http://schemas.openxmlformats.org/drawingml/2006/main" name="Office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PPT-Vorlage_BDEW_Wasser_07-09-2020</Template>
  <TotalTime>0</TotalTime>
  <Words>498</Words>
  <Application>Microsoft Office PowerPoint</Application>
  <PresentationFormat>Benutzerdefiniert</PresentationFormat>
  <Paragraphs>204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Calibri</vt:lpstr>
      <vt:lpstr>PPT-Master_BDEW</vt:lpstr>
      <vt:lpstr>Branchenbild der deutschen Wasserwirtschaft 2020</vt:lpstr>
      <vt:lpstr>Wassernutzung in Deutschland 2016</vt:lpstr>
      <vt:lpstr>Wasserförderung nach Wasserarten</vt:lpstr>
      <vt:lpstr>Einfluss struktureller und technischer Rahmen-bedingungen auf die Trink- und Abwasserentgelte</vt:lpstr>
      <vt:lpstr>Kontrolle von Preisen und Gebühren</vt:lpstr>
      <vt:lpstr>Kosten und Erlösstruktur am Beispiel Trinkwasserversorgung</vt:lpstr>
      <vt:lpstr>Unternehmensformen in der öffentlichen Wasserversorgung 2018</vt:lpstr>
      <vt:lpstr>Organisationsformen in der Abwasserentsorgung</vt:lpstr>
      <vt:lpstr>Zufriedenheit der Bevölkerung mit der Wasserqualität</vt:lpstr>
      <vt:lpstr>Nutzung von Leitungswasser als Trinkwasser</vt:lpstr>
      <vt:lpstr>Preis-Leistungs-Verhältnis in der Wasserversorgung und Abwasserentsorgung</vt:lpstr>
      <vt:lpstr>Tägliche Arbeitszeit zur Deckung des Trinkwasserbedarfs</vt:lpstr>
      <vt:lpstr>Tägliche Arbeitszeit für die Entsorgung des anfallenden häuslichen Abwassers</vt:lpstr>
      <vt:lpstr>Entwicklung der Investitionen 1990 bis 2018 in der öffentlichen Wasserversorgung</vt:lpstr>
      <vt:lpstr>Entwicklung des personenbezogenen Wassergebrauchs</vt:lpstr>
      <vt:lpstr>Berufe in der Wasserwirtschaft</vt:lpstr>
      <vt:lpstr>Jährliche Temperaturen in Deutschland von 1881 bis 2018</vt:lpstr>
      <vt:lpstr>Arzneiverbrauch je Versicherte/r in der GKV 2018</vt:lpstr>
      <vt:lpstr>Chemischer Zustand der Grundwasserkörper in Deutschland</vt:lpstr>
      <vt:lpstr>Benchmarkingelemente</vt:lpstr>
      <vt:lpstr>Beispiel für eine Gliederung der Aufgabenstruktur in der Trinkwasserversorgung und Abwasserentsorgung</vt:lpstr>
      <vt:lpstr>Vielfalt der Benchmarking-Projekte im Bereich Trinkwasser und Abwasser</vt:lpstr>
      <vt:lpstr>Beispiele für Beteiligungen  bei Benchmarking-Projekten </vt:lpstr>
      <vt:lpstr>Beispiele für Beteiligungen bei Benchmarking-Projekten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Holtorff, Marika</dc:creator>
  <cp:lastModifiedBy>Heselmann, Anna</cp:lastModifiedBy>
  <cp:revision>13</cp:revision>
  <dcterms:created xsi:type="dcterms:W3CDTF">2020-12-01T09:43:29Z</dcterms:created>
  <dcterms:modified xsi:type="dcterms:W3CDTF">2020-12-15T14:12:57Z</dcterms:modified>
</cp:coreProperties>
</file>