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3" r:id="rId1"/>
  </p:sldMasterIdLst>
  <p:notesMasterIdLst>
    <p:notesMasterId r:id="rId29"/>
  </p:notesMasterIdLst>
  <p:handoutMasterIdLst>
    <p:handoutMasterId r:id="rId30"/>
  </p:handoutMasterIdLst>
  <p:sldIdLst>
    <p:sldId id="520" r:id="rId2"/>
    <p:sldId id="280" r:id="rId3"/>
    <p:sldId id="523" r:id="rId4"/>
    <p:sldId id="288" r:id="rId5"/>
    <p:sldId id="257" r:id="rId6"/>
    <p:sldId id="261" r:id="rId7"/>
    <p:sldId id="281" r:id="rId8"/>
    <p:sldId id="274" r:id="rId9"/>
    <p:sldId id="282" r:id="rId10"/>
    <p:sldId id="522" r:id="rId11"/>
    <p:sldId id="275" r:id="rId12"/>
    <p:sldId id="262" r:id="rId13"/>
    <p:sldId id="283" r:id="rId14"/>
    <p:sldId id="276" r:id="rId15"/>
    <p:sldId id="263" r:id="rId16"/>
    <p:sldId id="284" r:id="rId17"/>
    <p:sldId id="277" r:id="rId18"/>
    <p:sldId id="264" r:id="rId19"/>
    <p:sldId id="285" r:id="rId20"/>
    <p:sldId id="521" r:id="rId21"/>
    <p:sldId id="278" r:id="rId22"/>
    <p:sldId id="265" r:id="rId23"/>
    <p:sldId id="286" r:id="rId24"/>
    <p:sldId id="279" r:id="rId25"/>
    <p:sldId id="287" r:id="rId26"/>
    <p:sldId id="273" r:id="rId27"/>
    <p:sldId id="260" r:id="rId28"/>
  </p:sldIdLst>
  <p:sldSz cx="9215438" cy="5184775"/>
  <p:notesSz cx="6858000" cy="9144000"/>
  <p:custDataLst>
    <p:tags r:id="rId31"/>
  </p:custDataLst>
  <p:defaultTextStyle>
    <a:defPPr>
      <a:defRPr lang="de-DE"/>
    </a:defPPr>
    <a:lvl1pPr marL="0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1pPr>
    <a:lvl2pPr marL="345597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2pPr>
    <a:lvl3pPr marL="691195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3pPr>
    <a:lvl4pPr marL="1036792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4pPr>
    <a:lvl5pPr marL="1382390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5pPr>
    <a:lvl6pPr marL="1727987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6pPr>
    <a:lvl7pPr marL="2073585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7pPr>
    <a:lvl8pPr marL="2419182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8pPr>
    <a:lvl9pPr marL="2764780" algn="l" defTabSz="691195" rtl="0" eaLnBrk="1" latinLnBrk="0" hangingPunct="1">
      <a:defRPr sz="13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Metternich" initials="MM" lastIdx="2" clrIdx="0">
    <p:extLst>
      <p:ext uri="{19B8F6BF-5375-455C-9EA6-DF929625EA0E}">
        <p15:presenceInfo xmlns:p15="http://schemas.microsoft.com/office/powerpoint/2012/main" userId="S::metternich@mitcon.de::ca75dda2-14f2-40fc-bbd6-f67efad6a5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D72"/>
    <a:srgbClr val="00C5CD"/>
    <a:srgbClr val="FEC800"/>
    <a:srgbClr val="FF7F24"/>
    <a:srgbClr val="7B0B6D"/>
    <a:srgbClr val="46AA28"/>
    <a:srgbClr val="FFFFFF"/>
    <a:srgbClr val="99C200"/>
    <a:srgbClr val="20B2AA"/>
    <a:srgbClr val="84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17" autoAdjust="0"/>
  </p:normalViewPr>
  <p:slideViewPr>
    <p:cSldViewPr>
      <p:cViewPr varScale="1">
        <p:scale>
          <a:sx n="88" d="100"/>
          <a:sy n="88" d="100"/>
        </p:scale>
        <p:origin x="62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6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>
            <a:extLst>
              <a:ext uri="{FF2B5EF4-FFF2-40B4-BE49-F238E27FC236}">
                <a16:creationId xmlns:a16="http://schemas.microsoft.com/office/drawing/2014/main" id="{B7E0D023-DC2E-40F3-AB57-F708A08CE4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82496" y="251544"/>
            <a:ext cx="4572000" cy="216000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 algn="l">
              <a:defRPr sz="800"/>
            </a:lvl1pPr>
          </a:lstStyle>
          <a:p>
            <a:r>
              <a:rPr lang="de-DE"/>
              <a:t>Autor | Präsentationstitel</a:t>
            </a:r>
          </a:p>
        </p:txBody>
      </p:sp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943A45EB-06B7-4020-99B0-2C8492851E7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935424" y="8892480"/>
            <a:ext cx="72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/>
            </a:lvl1pPr>
          </a:lstStyle>
          <a:p>
            <a:fld id="{D8734000-9A01-4D04-AF72-AE77FACC5DBE}" type="datetime1">
              <a:rPr lang="de-DE" smtClean="0"/>
              <a:t>26.02.2021</a:t>
            </a:fld>
            <a:endParaRPr 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C776F0C5-70E5-42D7-9B6C-AC01D87BEB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82496" y="8892504"/>
            <a:ext cx="29718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/>
            </a:lvl1pPr>
          </a:lstStyle>
          <a:p>
            <a:r>
              <a:rPr lang="de-DE"/>
              <a:t>© BDEW e.V. | Bundesverband der Energie- und Wasserwirtschaft </a:t>
            </a:r>
            <a:endParaRPr lang="de-DE" dirty="0"/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45BCA47C-F1EF-41DA-B1F2-60C76BEE70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58416" y="8892504"/>
            <a:ext cx="72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/>
            </a:lvl1pPr>
          </a:lstStyle>
          <a:p>
            <a:r>
              <a:rPr lang="de-DE" dirty="0"/>
              <a:t>Folie </a:t>
            </a:r>
            <a:fld id="{6D4C9060-DEFA-4A83-8BDF-49E32732D5D6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EF5DCB9-0962-47FA-9E8C-8271888C500D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6861600" cy="739329"/>
            <a:chOff x="-11966" y="-1340"/>
            <a:chExt cx="6861600" cy="739329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AC726F28-2A48-4204-872B-D31DD92D18D8}"/>
                </a:ext>
              </a:extLst>
            </p:cNvPr>
            <p:cNvCxnSpPr/>
            <p:nvPr/>
          </p:nvCxnSpPr>
          <p:spPr>
            <a:xfrm>
              <a:off x="-11966" y="538660"/>
              <a:ext cx="6861600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48928F78-3B2C-4091-A07E-E7D1CF97D2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66948" y="-1340"/>
              <a:ext cx="1104108" cy="739329"/>
              <a:chOff x="5266948" y="-1340"/>
              <a:chExt cx="1104108" cy="739329"/>
            </a:xfrm>
          </p:grpSpPr>
          <p:sp>
            <p:nvSpPr>
              <p:cNvPr id="15" name="Rectangle 23">
                <a:extLst>
                  <a:ext uri="{FF2B5EF4-FFF2-40B4-BE49-F238E27FC236}">
                    <a16:creationId xmlns:a16="http://schemas.microsoft.com/office/drawing/2014/main" id="{5B4FA058-6148-4E81-A51C-C6287B021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6948" y="-1340"/>
                <a:ext cx="1104108" cy="73932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" name="Freeform 24">
                <a:extLst>
                  <a:ext uri="{FF2B5EF4-FFF2-40B4-BE49-F238E27FC236}">
                    <a16:creationId xmlns:a16="http://schemas.microsoft.com/office/drawing/2014/main" id="{57AE41FA-48FC-481C-AB63-B0F6756A4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3735" y="246595"/>
                <a:ext cx="216995" cy="186868"/>
              </a:xfrm>
              <a:custGeom>
                <a:avLst/>
                <a:gdLst>
                  <a:gd name="T0" fmla="*/ 0 w 333"/>
                  <a:gd name="T1" fmla="*/ 0 h 287"/>
                  <a:gd name="T2" fmla="*/ 0 w 333"/>
                  <a:gd name="T3" fmla="*/ 162 h 287"/>
                  <a:gd name="T4" fmla="*/ 167 w 333"/>
                  <a:gd name="T5" fmla="*/ 224 h 287"/>
                  <a:gd name="T6" fmla="*/ 235 w 333"/>
                  <a:gd name="T7" fmla="*/ 255 h 287"/>
                  <a:gd name="T8" fmla="*/ 333 w 333"/>
                  <a:gd name="T9" fmla="*/ 162 h 287"/>
                  <a:gd name="T10" fmla="*/ 333 w 333"/>
                  <a:gd name="T11" fmla="*/ 0 h 287"/>
                  <a:gd name="T12" fmla="*/ 274 w 333"/>
                  <a:gd name="T13" fmla="*/ 0 h 287"/>
                  <a:gd name="T14" fmla="*/ 274 w 333"/>
                  <a:gd name="T15" fmla="*/ 163 h 287"/>
                  <a:gd name="T16" fmla="*/ 196 w 333"/>
                  <a:gd name="T17" fmla="*/ 163 h 287"/>
                  <a:gd name="T18" fmla="*/ 196 w 333"/>
                  <a:gd name="T19" fmla="*/ 0 h 287"/>
                  <a:gd name="T20" fmla="*/ 137 w 333"/>
                  <a:gd name="T21" fmla="*/ 0 h 287"/>
                  <a:gd name="T22" fmla="*/ 137 w 333"/>
                  <a:gd name="T23" fmla="*/ 163 h 287"/>
                  <a:gd name="T24" fmla="*/ 98 w 333"/>
                  <a:gd name="T25" fmla="*/ 201 h 287"/>
                  <a:gd name="T26" fmla="*/ 59 w 333"/>
                  <a:gd name="T27" fmla="*/ 163 h 287"/>
                  <a:gd name="T28" fmla="*/ 59 w 333"/>
                  <a:gd name="T29" fmla="*/ 0 h 287"/>
                  <a:gd name="T30" fmla="*/ 0 w 333"/>
                  <a:gd name="T3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3" h="287">
                    <a:moveTo>
                      <a:pt x="0" y="0"/>
                    </a:moveTo>
                    <a:lnTo>
                      <a:pt x="0" y="162"/>
                    </a:lnTo>
                    <a:cubicBezTo>
                      <a:pt x="3" y="248"/>
                      <a:pt x="108" y="287"/>
                      <a:pt x="167" y="224"/>
                    </a:cubicBezTo>
                    <a:cubicBezTo>
                      <a:pt x="184" y="244"/>
                      <a:pt x="209" y="255"/>
                      <a:pt x="235" y="255"/>
                    </a:cubicBezTo>
                    <a:cubicBezTo>
                      <a:pt x="287" y="256"/>
                      <a:pt x="331" y="215"/>
                      <a:pt x="333" y="162"/>
                    </a:cubicBezTo>
                    <a:lnTo>
                      <a:pt x="333" y="0"/>
                    </a:lnTo>
                    <a:lnTo>
                      <a:pt x="274" y="0"/>
                    </a:lnTo>
                    <a:lnTo>
                      <a:pt x="274" y="163"/>
                    </a:lnTo>
                    <a:cubicBezTo>
                      <a:pt x="272" y="213"/>
                      <a:pt x="198" y="213"/>
                      <a:pt x="196" y="163"/>
                    </a:cubicBezTo>
                    <a:lnTo>
                      <a:pt x="196" y="0"/>
                    </a:lnTo>
                    <a:lnTo>
                      <a:pt x="137" y="0"/>
                    </a:lnTo>
                    <a:lnTo>
                      <a:pt x="137" y="163"/>
                    </a:lnTo>
                    <a:cubicBezTo>
                      <a:pt x="137" y="184"/>
                      <a:pt x="119" y="201"/>
                      <a:pt x="98" y="201"/>
                    </a:cubicBezTo>
                    <a:cubicBezTo>
                      <a:pt x="77" y="201"/>
                      <a:pt x="60" y="184"/>
                      <a:pt x="59" y="163"/>
                    </a:cubicBez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Freeform 25">
                <a:extLst>
                  <a:ext uri="{FF2B5EF4-FFF2-40B4-BE49-F238E27FC236}">
                    <a16:creationId xmlns:a16="http://schemas.microsoft.com/office/drawing/2014/main" id="{2BA52DDE-4E9D-4423-9DA7-49A8B4CCE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4425" y="236011"/>
                <a:ext cx="176283" cy="183204"/>
              </a:xfrm>
              <a:custGeom>
                <a:avLst/>
                <a:gdLst>
                  <a:gd name="T0" fmla="*/ 269 w 271"/>
                  <a:gd name="T1" fmla="*/ 157 h 281"/>
                  <a:gd name="T2" fmla="*/ 271 w 271"/>
                  <a:gd name="T3" fmla="*/ 137 h 281"/>
                  <a:gd name="T4" fmla="*/ 153 w 271"/>
                  <a:gd name="T5" fmla="*/ 7 h 281"/>
                  <a:gd name="T6" fmla="*/ 12 w 271"/>
                  <a:gd name="T7" fmla="*/ 113 h 281"/>
                  <a:gd name="T8" fmla="*/ 104 w 271"/>
                  <a:gd name="T9" fmla="*/ 263 h 281"/>
                  <a:gd name="T10" fmla="*/ 262 w 271"/>
                  <a:gd name="T11" fmla="*/ 184 h 281"/>
                  <a:gd name="T12" fmla="*/ 201 w 271"/>
                  <a:gd name="T13" fmla="*/ 184 h 281"/>
                  <a:gd name="T14" fmla="*/ 64 w 271"/>
                  <a:gd name="T15" fmla="*/ 130 h 281"/>
                  <a:gd name="T16" fmla="*/ 209 w 271"/>
                  <a:gd name="T17" fmla="*/ 103 h 281"/>
                  <a:gd name="T18" fmla="*/ 116 w 271"/>
                  <a:gd name="T19" fmla="*/ 103 h 281"/>
                  <a:gd name="T20" fmla="*/ 116 w 271"/>
                  <a:gd name="T21" fmla="*/ 157 h 281"/>
                  <a:gd name="T22" fmla="*/ 269 w 271"/>
                  <a:gd name="T23" fmla="*/ 15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1" h="281">
                    <a:moveTo>
                      <a:pt x="269" y="157"/>
                    </a:moveTo>
                    <a:cubicBezTo>
                      <a:pt x="271" y="150"/>
                      <a:pt x="271" y="144"/>
                      <a:pt x="271" y="137"/>
                    </a:cubicBezTo>
                    <a:cubicBezTo>
                      <a:pt x="271" y="70"/>
                      <a:pt x="220" y="13"/>
                      <a:pt x="153" y="7"/>
                    </a:cubicBezTo>
                    <a:cubicBezTo>
                      <a:pt x="86" y="0"/>
                      <a:pt x="25" y="46"/>
                      <a:pt x="12" y="113"/>
                    </a:cubicBezTo>
                    <a:cubicBezTo>
                      <a:pt x="0" y="179"/>
                      <a:pt x="39" y="244"/>
                      <a:pt x="104" y="263"/>
                    </a:cubicBezTo>
                    <a:cubicBezTo>
                      <a:pt x="169" y="281"/>
                      <a:pt x="238" y="247"/>
                      <a:pt x="262" y="184"/>
                    </a:cubicBezTo>
                    <a:lnTo>
                      <a:pt x="201" y="184"/>
                    </a:lnTo>
                    <a:cubicBezTo>
                      <a:pt x="154" y="245"/>
                      <a:pt x="57" y="206"/>
                      <a:pt x="64" y="130"/>
                    </a:cubicBezTo>
                    <a:cubicBezTo>
                      <a:pt x="72" y="53"/>
                      <a:pt x="175" y="34"/>
                      <a:pt x="209" y="103"/>
                    </a:cubicBezTo>
                    <a:lnTo>
                      <a:pt x="116" y="103"/>
                    </a:lnTo>
                    <a:lnTo>
                      <a:pt x="116" y="157"/>
                    </a:lnTo>
                    <a:lnTo>
                      <a:pt x="269" y="157"/>
                    </a:lnTo>
                    <a:close/>
                  </a:path>
                </a:pathLst>
              </a:custGeom>
              <a:solidFill>
                <a:srgbClr val="C2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" name="Freeform 26">
                <a:extLst>
                  <a:ext uri="{FF2B5EF4-FFF2-40B4-BE49-F238E27FC236}">
                    <a16:creationId xmlns:a16="http://schemas.microsoft.com/office/drawing/2014/main" id="{331EA82F-4306-429D-A7F4-73AEDCF9FE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8142" y="170057"/>
                <a:ext cx="170176" cy="242643"/>
              </a:xfrm>
              <a:custGeom>
                <a:avLst/>
                <a:gdLst>
                  <a:gd name="T0" fmla="*/ 148 w 261"/>
                  <a:gd name="T1" fmla="*/ 316 h 372"/>
                  <a:gd name="T2" fmla="*/ 130 w 261"/>
                  <a:gd name="T3" fmla="*/ 318 h 372"/>
                  <a:gd name="T4" fmla="*/ 101 w 261"/>
                  <a:gd name="T5" fmla="*/ 312 h 372"/>
                  <a:gd name="T6" fmla="*/ 136 w 261"/>
                  <a:gd name="T7" fmla="*/ 164 h 372"/>
                  <a:gd name="T8" fmla="*/ 148 w 261"/>
                  <a:gd name="T9" fmla="*/ 316 h 372"/>
                  <a:gd name="T10" fmla="*/ 205 w 261"/>
                  <a:gd name="T11" fmla="*/ 0 h 372"/>
                  <a:gd name="T12" fmla="*/ 205 w 261"/>
                  <a:gd name="T13" fmla="*/ 138 h 372"/>
                  <a:gd name="T14" fmla="*/ 130 w 261"/>
                  <a:gd name="T15" fmla="*/ 113 h 372"/>
                  <a:gd name="T16" fmla="*/ 0 w 261"/>
                  <a:gd name="T17" fmla="*/ 242 h 372"/>
                  <a:gd name="T18" fmla="*/ 130 w 261"/>
                  <a:gd name="T19" fmla="*/ 372 h 372"/>
                  <a:gd name="T20" fmla="*/ 205 w 261"/>
                  <a:gd name="T21" fmla="*/ 347 h 372"/>
                  <a:gd name="T22" fmla="*/ 205 w 261"/>
                  <a:gd name="T23" fmla="*/ 369 h 372"/>
                  <a:gd name="T24" fmla="*/ 261 w 261"/>
                  <a:gd name="T25" fmla="*/ 369 h 372"/>
                  <a:gd name="T26" fmla="*/ 261 w 261"/>
                  <a:gd name="T27" fmla="*/ 0 h 372"/>
                  <a:gd name="T28" fmla="*/ 205 w 261"/>
                  <a:gd name="T29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372">
                    <a:moveTo>
                      <a:pt x="148" y="316"/>
                    </a:moveTo>
                    <a:cubicBezTo>
                      <a:pt x="142" y="318"/>
                      <a:pt x="136" y="318"/>
                      <a:pt x="130" y="318"/>
                    </a:cubicBezTo>
                    <a:cubicBezTo>
                      <a:pt x="120" y="318"/>
                      <a:pt x="110" y="316"/>
                      <a:pt x="101" y="312"/>
                    </a:cubicBezTo>
                    <a:cubicBezTo>
                      <a:pt x="20" y="279"/>
                      <a:pt x="49" y="157"/>
                      <a:pt x="136" y="164"/>
                    </a:cubicBezTo>
                    <a:cubicBezTo>
                      <a:pt x="224" y="171"/>
                      <a:pt x="234" y="296"/>
                      <a:pt x="148" y="316"/>
                    </a:cubicBezTo>
                    <a:moveTo>
                      <a:pt x="205" y="0"/>
                    </a:moveTo>
                    <a:lnTo>
                      <a:pt x="205" y="138"/>
                    </a:lnTo>
                    <a:cubicBezTo>
                      <a:pt x="184" y="122"/>
                      <a:pt x="157" y="113"/>
                      <a:pt x="130" y="113"/>
                    </a:cubicBezTo>
                    <a:cubicBezTo>
                      <a:pt x="59" y="113"/>
                      <a:pt x="0" y="171"/>
                      <a:pt x="0" y="242"/>
                    </a:cubicBezTo>
                    <a:cubicBezTo>
                      <a:pt x="0" y="314"/>
                      <a:pt x="59" y="372"/>
                      <a:pt x="130" y="372"/>
                    </a:cubicBezTo>
                    <a:cubicBezTo>
                      <a:pt x="157" y="372"/>
                      <a:pt x="184" y="363"/>
                      <a:pt x="205" y="347"/>
                    </a:cubicBezTo>
                    <a:lnTo>
                      <a:pt x="205" y="369"/>
                    </a:lnTo>
                    <a:lnTo>
                      <a:pt x="261" y="369"/>
                    </a:lnTo>
                    <a:lnTo>
                      <a:pt x="261" y="0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C2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" name="Freeform 27">
                <a:extLst>
                  <a:ext uri="{FF2B5EF4-FFF2-40B4-BE49-F238E27FC236}">
                    <a16:creationId xmlns:a16="http://schemas.microsoft.com/office/drawing/2014/main" id="{2BB290F3-7717-473B-A2F7-B4BC2EB179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8195" y="170057"/>
                <a:ext cx="170176" cy="242643"/>
              </a:xfrm>
              <a:custGeom>
                <a:avLst/>
                <a:gdLst>
                  <a:gd name="T0" fmla="*/ 160 w 261"/>
                  <a:gd name="T1" fmla="*/ 312 h 372"/>
                  <a:gd name="T2" fmla="*/ 131 w 261"/>
                  <a:gd name="T3" fmla="*/ 319 h 372"/>
                  <a:gd name="T4" fmla="*/ 114 w 261"/>
                  <a:gd name="T5" fmla="*/ 316 h 372"/>
                  <a:gd name="T6" fmla="*/ 125 w 261"/>
                  <a:gd name="T7" fmla="*/ 165 h 372"/>
                  <a:gd name="T8" fmla="*/ 160 w 261"/>
                  <a:gd name="T9" fmla="*/ 312 h 372"/>
                  <a:gd name="T10" fmla="*/ 131 w 261"/>
                  <a:gd name="T11" fmla="*/ 113 h 372"/>
                  <a:gd name="T12" fmla="*/ 56 w 261"/>
                  <a:gd name="T13" fmla="*/ 138 h 372"/>
                  <a:gd name="T14" fmla="*/ 56 w 261"/>
                  <a:gd name="T15" fmla="*/ 0 h 372"/>
                  <a:gd name="T16" fmla="*/ 0 w 261"/>
                  <a:gd name="T17" fmla="*/ 0 h 372"/>
                  <a:gd name="T18" fmla="*/ 0 w 261"/>
                  <a:gd name="T19" fmla="*/ 369 h 372"/>
                  <a:gd name="T20" fmla="*/ 56 w 261"/>
                  <a:gd name="T21" fmla="*/ 369 h 372"/>
                  <a:gd name="T22" fmla="*/ 56 w 261"/>
                  <a:gd name="T23" fmla="*/ 347 h 372"/>
                  <a:gd name="T24" fmla="*/ 131 w 261"/>
                  <a:gd name="T25" fmla="*/ 372 h 372"/>
                  <a:gd name="T26" fmla="*/ 261 w 261"/>
                  <a:gd name="T27" fmla="*/ 242 h 372"/>
                  <a:gd name="T28" fmla="*/ 131 w 261"/>
                  <a:gd name="T29" fmla="*/ 11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1" h="372">
                    <a:moveTo>
                      <a:pt x="160" y="312"/>
                    </a:moveTo>
                    <a:cubicBezTo>
                      <a:pt x="151" y="316"/>
                      <a:pt x="141" y="319"/>
                      <a:pt x="131" y="319"/>
                    </a:cubicBezTo>
                    <a:cubicBezTo>
                      <a:pt x="125" y="318"/>
                      <a:pt x="119" y="318"/>
                      <a:pt x="114" y="316"/>
                    </a:cubicBezTo>
                    <a:cubicBezTo>
                      <a:pt x="28" y="296"/>
                      <a:pt x="38" y="172"/>
                      <a:pt x="125" y="165"/>
                    </a:cubicBezTo>
                    <a:cubicBezTo>
                      <a:pt x="212" y="158"/>
                      <a:pt x="241" y="279"/>
                      <a:pt x="160" y="312"/>
                    </a:cubicBezTo>
                    <a:close/>
                    <a:moveTo>
                      <a:pt x="131" y="113"/>
                    </a:moveTo>
                    <a:cubicBezTo>
                      <a:pt x="104" y="113"/>
                      <a:pt x="78" y="122"/>
                      <a:pt x="56" y="138"/>
                    </a:cubicBezTo>
                    <a:lnTo>
                      <a:pt x="56" y="0"/>
                    </a:lnTo>
                    <a:lnTo>
                      <a:pt x="0" y="0"/>
                    </a:lnTo>
                    <a:lnTo>
                      <a:pt x="0" y="369"/>
                    </a:lnTo>
                    <a:lnTo>
                      <a:pt x="56" y="369"/>
                    </a:lnTo>
                    <a:lnTo>
                      <a:pt x="56" y="347"/>
                    </a:lnTo>
                    <a:cubicBezTo>
                      <a:pt x="78" y="363"/>
                      <a:pt x="104" y="372"/>
                      <a:pt x="131" y="372"/>
                    </a:cubicBezTo>
                    <a:cubicBezTo>
                      <a:pt x="203" y="372"/>
                      <a:pt x="261" y="314"/>
                      <a:pt x="261" y="242"/>
                    </a:cubicBezTo>
                    <a:cubicBezTo>
                      <a:pt x="261" y="171"/>
                      <a:pt x="203" y="113"/>
                      <a:pt x="131" y="113"/>
                    </a:cubicBezTo>
                  </a:path>
                </a:pathLst>
              </a:custGeom>
              <a:solidFill>
                <a:srgbClr val="C2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" name="Freeform 28">
                <a:extLst>
                  <a:ext uri="{FF2B5EF4-FFF2-40B4-BE49-F238E27FC236}">
                    <a16:creationId xmlns:a16="http://schemas.microsoft.com/office/drawing/2014/main" id="{59734C7C-E9F6-47CA-9E6C-3CE6164977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8195" y="495346"/>
                <a:ext cx="762535" cy="71653"/>
              </a:xfrm>
              <a:custGeom>
                <a:avLst/>
                <a:gdLst>
                  <a:gd name="T0" fmla="*/ 43 w 1170"/>
                  <a:gd name="T1" fmla="*/ 53 h 110"/>
                  <a:gd name="T2" fmla="*/ 48 w 1170"/>
                  <a:gd name="T3" fmla="*/ 9 h 110"/>
                  <a:gd name="T4" fmla="*/ 111 w 1170"/>
                  <a:gd name="T5" fmla="*/ 47 h 110"/>
                  <a:gd name="T6" fmla="*/ 61 w 1170"/>
                  <a:gd name="T7" fmla="*/ 29 h 110"/>
                  <a:gd name="T8" fmla="*/ 89 w 1170"/>
                  <a:gd name="T9" fmla="*/ 41 h 110"/>
                  <a:gd name="T10" fmla="*/ 149 w 1170"/>
                  <a:gd name="T11" fmla="*/ 28 h 110"/>
                  <a:gd name="T12" fmla="*/ 150 w 1170"/>
                  <a:gd name="T13" fmla="*/ 75 h 110"/>
                  <a:gd name="T14" fmla="*/ 140 w 1170"/>
                  <a:gd name="T15" fmla="*/ 52 h 110"/>
                  <a:gd name="T16" fmla="*/ 203 w 1170"/>
                  <a:gd name="T17" fmla="*/ 35 h 110"/>
                  <a:gd name="T18" fmla="*/ 187 w 1170"/>
                  <a:gd name="T19" fmla="*/ 86 h 110"/>
                  <a:gd name="T20" fmla="*/ 220 w 1170"/>
                  <a:gd name="T21" fmla="*/ 29 h 110"/>
                  <a:gd name="T22" fmla="*/ 229 w 1170"/>
                  <a:gd name="T23" fmla="*/ 57 h 110"/>
                  <a:gd name="T24" fmla="*/ 264 w 1170"/>
                  <a:gd name="T25" fmla="*/ 91 h 110"/>
                  <a:gd name="T26" fmla="*/ 279 w 1170"/>
                  <a:gd name="T27" fmla="*/ 94 h 110"/>
                  <a:gd name="T28" fmla="*/ 253 w 1170"/>
                  <a:gd name="T29" fmla="*/ 73 h 110"/>
                  <a:gd name="T30" fmla="*/ 312 w 1170"/>
                  <a:gd name="T31" fmla="*/ 10 h 110"/>
                  <a:gd name="T32" fmla="*/ 310 w 1170"/>
                  <a:gd name="T33" fmla="*/ 41 h 110"/>
                  <a:gd name="T34" fmla="*/ 372 w 1170"/>
                  <a:gd name="T35" fmla="*/ 56 h 110"/>
                  <a:gd name="T36" fmla="*/ 371 w 1170"/>
                  <a:gd name="T37" fmla="*/ 69 h 110"/>
                  <a:gd name="T38" fmla="*/ 357 w 1170"/>
                  <a:gd name="T39" fmla="*/ 52 h 110"/>
                  <a:gd name="T40" fmla="*/ 384 w 1170"/>
                  <a:gd name="T41" fmla="*/ 79 h 110"/>
                  <a:gd name="T42" fmla="*/ 500 w 1170"/>
                  <a:gd name="T43" fmla="*/ 46 h 110"/>
                  <a:gd name="T44" fmla="*/ 460 w 1170"/>
                  <a:gd name="T45" fmla="*/ 46 h 110"/>
                  <a:gd name="T46" fmla="*/ 448 w 1170"/>
                  <a:gd name="T47" fmla="*/ 86 h 110"/>
                  <a:gd name="T48" fmla="*/ 488 w 1170"/>
                  <a:gd name="T49" fmla="*/ 86 h 110"/>
                  <a:gd name="T50" fmla="*/ 577 w 1170"/>
                  <a:gd name="T51" fmla="*/ 47 h 110"/>
                  <a:gd name="T52" fmla="*/ 556 w 1170"/>
                  <a:gd name="T53" fmla="*/ 40 h 110"/>
                  <a:gd name="T54" fmla="*/ 548 w 1170"/>
                  <a:gd name="T55" fmla="*/ 87 h 110"/>
                  <a:gd name="T56" fmla="*/ 552 w 1170"/>
                  <a:gd name="T57" fmla="*/ 76 h 110"/>
                  <a:gd name="T58" fmla="*/ 632 w 1170"/>
                  <a:gd name="T59" fmla="*/ 69 h 110"/>
                  <a:gd name="T60" fmla="*/ 629 w 1170"/>
                  <a:gd name="T61" fmla="*/ 31 h 110"/>
                  <a:gd name="T62" fmla="*/ 611 w 1170"/>
                  <a:gd name="T63" fmla="*/ 75 h 110"/>
                  <a:gd name="T64" fmla="*/ 684 w 1170"/>
                  <a:gd name="T65" fmla="*/ 69 h 110"/>
                  <a:gd name="T66" fmla="*/ 680 w 1170"/>
                  <a:gd name="T67" fmla="*/ 31 h 110"/>
                  <a:gd name="T68" fmla="*/ 663 w 1170"/>
                  <a:gd name="T69" fmla="*/ 75 h 110"/>
                  <a:gd name="T70" fmla="*/ 743 w 1170"/>
                  <a:gd name="T71" fmla="*/ 56 h 110"/>
                  <a:gd name="T72" fmla="*/ 741 w 1170"/>
                  <a:gd name="T73" fmla="*/ 70 h 110"/>
                  <a:gd name="T74" fmla="*/ 727 w 1170"/>
                  <a:gd name="T75" fmla="*/ 52 h 110"/>
                  <a:gd name="T76" fmla="*/ 783 w 1170"/>
                  <a:gd name="T77" fmla="*/ 28 h 110"/>
                  <a:gd name="T78" fmla="*/ 756 w 1170"/>
                  <a:gd name="T79" fmla="*/ 43 h 110"/>
                  <a:gd name="T80" fmla="*/ 789 w 1170"/>
                  <a:gd name="T81" fmla="*/ 41 h 110"/>
                  <a:gd name="T82" fmla="*/ 805 w 1170"/>
                  <a:gd name="T83" fmla="*/ 79 h 110"/>
                  <a:gd name="T84" fmla="*/ 843 w 1170"/>
                  <a:gd name="T85" fmla="*/ 9 h 110"/>
                  <a:gd name="T86" fmla="*/ 900 w 1170"/>
                  <a:gd name="T87" fmla="*/ 58 h 110"/>
                  <a:gd name="T88" fmla="*/ 916 w 1170"/>
                  <a:gd name="T89" fmla="*/ 61 h 110"/>
                  <a:gd name="T90" fmla="*/ 924 w 1170"/>
                  <a:gd name="T91" fmla="*/ 39 h 110"/>
                  <a:gd name="T92" fmla="*/ 978 w 1170"/>
                  <a:gd name="T93" fmla="*/ 28 h 110"/>
                  <a:gd name="T94" fmla="*/ 977 w 1170"/>
                  <a:gd name="T95" fmla="*/ 86 h 110"/>
                  <a:gd name="T96" fmla="*/ 990 w 1170"/>
                  <a:gd name="T97" fmla="*/ 75 h 110"/>
                  <a:gd name="T98" fmla="*/ 1075 w 1170"/>
                  <a:gd name="T99" fmla="*/ 56 h 110"/>
                  <a:gd name="T100" fmla="*/ 1073 w 1170"/>
                  <a:gd name="T101" fmla="*/ 70 h 110"/>
                  <a:gd name="T102" fmla="*/ 1060 w 1170"/>
                  <a:gd name="T103" fmla="*/ 52 h 110"/>
                  <a:gd name="T104" fmla="*/ 1138 w 1170"/>
                  <a:gd name="T105" fmla="*/ 47 h 110"/>
                  <a:gd name="T106" fmla="*/ 1088 w 1170"/>
                  <a:gd name="T107" fmla="*/ 29 h 110"/>
                  <a:gd name="T108" fmla="*/ 1116 w 1170"/>
                  <a:gd name="T109" fmla="*/ 41 h 110"/>
                  <a:gd name="T110" fmla="*/ 1160 w 1170"/>
                  <a:gd name="T111" fmla="*/ 7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0" h="110">
                    <a:moveTo>
                      <a:pt x="49" y="86"/>
                    </a:moveTo>
                    <a:lnTo>
                      <a:pt x="49" y="72"/>
                    </a:lnTo>
                    <a:lnTo>
                      <a:pt x="16" y="72"/>
                    </a:lnTo>
                    <a:lnTo>
                      <a:pt x="16" y="53"/>
                    </a:lnTo>
                    <a:lnTo>
                      <a:pt x="43" y="53"/>
                    </a:lnTo>
                    <a:lnTo>
                      <a:pt x="43" y="39"/>
                    </a:lnTo>
                    <a:lnTo>
                      <a:pt x="16" y="39"/>
                    </a:lnTo>
                    <a:lnTo>
                      <a:pt x="16" y="22"/>
                    </a:lnTo>
                    <a:lnTo>
                      <a:pt x="47" y="22"/>
                    </a:lnTo>
                    <a:lnTo>
                      <a:pt x="48" y="9"/>
                    </a:lnTo>
                    <a:lnTo>
                      <a:pt x="0" y="9"/>
                    </a:lnTo>
                    <a:lnTo>
                      <a:pt x="0" y="86"/>
                    </a:lnTo>
                    <a:lnTo>
                      <a:pt x="49" y="86"/>
                    </a:lnTo>
                    <a:close/>
                    <a:moveTo>
                      <a:pt x="111" y="86"/>
                    </a:moveTo>
                    <a:lnTo>
                      <a:pt x="111" y="47"/>
                    </a:lnTo>
                    <a:cubicBezTo>
                      <a:pt x="111" y="42"/>
                      <a:pt x="110" y="38"/>
                      <a:pt x="108" y="34"/>
                    </a:cubicBezTo>
                    <a:cubicBezTo>
                      <a:pt x="105" y="30"/>
                      <a:pt x="100" y="27"/>
                      <a:pt x="94" y="28"/>
                    </a:cubicBezTo>
                    <a:cubicBezTo>
                      <a:pt x="88" y="29"/>
                      <a:pt x="81" y="32"/>
                      <a:pt x="76" y="37"/>
                    </a:cubicBezTo>
                    <a:cubicBezTo>
                      <a:pt x="76" y="34"/>
                      <a:pt x="76" y="32"/>
                      <a:pt x="75" y="29"/>
                    </a:cubicBezTo>
                    <a:lnTo>
                      <a:pt x="61" y="29"/>
                    </a:lnTo>
                    <a:cubicBezTo>
                      <a:pt x="61" y="29"/>
                      <a:pt x="62" y="36"/>
                      <a:pt x="62" y="43"/>
                    </a:cubicBezTo>
                    <a:lnTo>
                      <a:pt x="62" y="86"/>
                    </a:lnTo>
                    <a:lnTo>
                      <a:pt x="77" y="86"/>
                    </a:lnTo>
                    <a:lnTo>
                      <a:pt x="77" y="47"/>
                    </a:lnTo>
                    <a:cubicBezTo>
                      <a:pt x="80" y="44"/>
                      <a:pt x="84" y="42"/>
                      <a:pt x="89" y="41"/>
                    </a:cubicBezTo>
                    <a:cubicBezTo>
                      <a:pt x="93" y="41"/>
                      <a:pt x="96" y="42"/>
                      <a:pt x="96" y="48"/>
                    </a:cubicBezTo>
                    <a:lnTo>
                      <a:pt x="96" y="86"/>
                    </a:lnTo>
                    <a:lnTo>
                      <a:pt x="111" y="86"/>
                    </a:lnTo>
                    <a:close/>
                    <a:moveTo>
                      <a:pt x="173" y="56"/>
                    </a:moveTo>
                    <a:cubicBezTo>
                      <a:pt x="173" y="43"/>
                      <a:pt x="168" y="28"/>
                      <a:pt x="149" y="28"/>
                    </a:cubicBezTo>
                    <a:cubicBezTo>
                      <a:pt x="132" y="28"/>
                      <a:pt x="124" y="42"/>
                      <a:pt x="124" y="58"/>
                    </a:cubicBezTo>
                    <a:cubicBezTo>
                      <a:pt x="124" y="68"/>
                      <a:pt x="127" y="87"/>
                      <a:pt x="148" y="87"/>
                    </a:cubicBezTo>
                    <a:cubicBezTo>
                      <a:pt x="156" y="87"/>
                      <a:pt x="165" y="85"/>
                      <a:pt x="172" y="81"/>
                    </a:cubicBezTo>
                    <a:lnTo>
                      <a:pt x="172" y="70"/>
                    </a:lnTo>
                    <a:cubicBezTo>
                      <a:pt x="165" y="73"/>
                      <a:pt x="158" y="75"/>
                      <a:pt x="150" y="75"/>
                    </a:cubicBezTo>
                    <a:cubicBezTo>
                      <a:pt x="144" y="75"/>
                      <a:pt x="140" y="71"/>
                      <a:pt x="140" y="61"/>
                    </a:cubicBezTo>
                    <a:lnTo>
                      <a:pt x="173" y="61"/>
                    </a:lnTo>
                    <a:cubicBezTo>
                      <a:pt x="173" y="61"/>
                      <a:pt x="173" y="57"/>
                      <a:pt x="173" y="56"/>
                    </a:cubicBezTo>
                    <a:moveTo>
                      <a:pt x="158" y="52"/>
                    </a:moveTo>
                    <a:lnTo>
                      <a:pt x="140" y="52"/>
                    </a:lnTo>
                    <a:cubicBezTo>
                      <a:pt x="140" y="47"/>
                      <a:pt x="142" y="39"/>
                      <a:pt x="149" y="39"/>
                    </a:cubicBezTo>
                    <a:cubicBezTo>
                      <a:pt x="157" y="39"/>
                      <a:pt x="158" y="47"/>
                      <a:pt x="158" y="52"/>
                    </a:cubicBezTo>
                    <a:moveTo>
                      <a:pt x="220" y="29"/>
                    </a:moveTo>
                    <a:cubicBezTo>
                      <a:pt x="220" y="29"/>
                      <a:pt x="220" y="28"/>
                      <a:pt x="214" y="28"/>
                    </a:cubicBezTo>
                    <a:cubicBezTo>
                      <a:pt x="209" y="29"/>
                      <a:pt x="205" y="31"/>
                      <a:pt x="203" y="35"/>
                    </a:cubicBezTo>
                    <a:cubicBezTo>
                      <a:pt x="202" y="35"/>
                      <a:pt x="202" y="35"/>
                      <a:pt x="202" y="36"/>
                    </a:cubicBezTo>
                    <a:cubicBezTo>
                      <a:pt x="202" y="33"/>
                      <a:pt x="201" y="31"/>
                      <a:pt x="201" y="29"/>
                    </a:cubicBezTo>
                    <a:lnTo>
                      <a:pt x="186" y="29"/>
                    </a:lnTo>
                    <a:cubicBezTo>
                      <a:pt x="187" y="34"/>
                      <a:pt x="187" y="38"/>
                      <a:pt x="187" y="43"/>
                    </a:cubicBezTo>
                    <a:lnTo>
                      <a:pt x="187" y="86"/>
                    </a:lnTo>
                    <a:lnTo>
                      <a:pt x="202" y="86"/>
                    </a:lnTo>
                    <a:lnTo>
                      <a:pt x="202" y="46"/>
                    </a:lnTo>
                    <a:cubicBezTo>
                      <a:pt x="205" y="43"/>
                      <a:pt x="208" y="41"/>
                      <a:pt x="212" y="41"/>
                    </a:cubicBezTo>
                    <a:cubicBezTo>
                      <a:pt x="214" y="41"/>
                      <a:pt x="217" y="41"/>
                      <a:pt x="219" y="41"/>
                    </a:cubicBezTo>
                    <a:lnTo>
                      <a:pt x="220" y="29"/>
                    </a:lnTo>
                    <a:close/>
                    <a:moveTo>
                      <a:pt x="281" y="29"/>
                    </a:moveTo>
                    <a:lnTo>
                      <a:pt x="266" y="29"/>
                    </a:lnTo>
                    <a:cubicBezTo>
                      <a:pt x="266" y="30"/>
                      <a:pt x="266" y="31"/>
                      <a:pt x="266" y="33"/>
                    </a:cubicBezTo>
                    <a:cubicBezTo>
                      <a:pt x="262" y="30"/>
                      <a:pt x="257" y="28"/>
                      <a:pt x="252" y="28"/>
                    </a:cubicBezTo>
                    <a:cubicBezTo>
                      <a:pt x="236" y="28"/>
                      <a:pt x="229" y="40"/>
                      <a:pt x="229" y="57"/>
                    </a:cubicBezTo>
                    <a:cubicBezTo>
                      <a:pt x="229" y="68"/>
                      <a:pt x="232" y="86"/>
                      <a:pt x="249" y="86"/>
                    </a:cubicBezTo>
                    <a:cubicBezTo>
                      <a:pt x="255" y="86"/>
                      <a:pt x="261" y="83"/>
                      <a:pt x="265" y="78"/>
                    </a:cubicBezTo>
                    <a:cubicBezTo>
                      <a:pt x="265" y="78"/>
                      <a:pt x="265" y="82"/>
                      <a:pt x="265" y="83"/>
                    </a:cubicBezTo>
                    <a:lnTo>
                      <a:pt x="265" y="87"/>
                    </a:lnTo>
                    <a:cubicBezTo>
                      <a:pt x="265" y="88"/>
                      <a:pt x="264" y="90"/>
                      <a:pt x="264" y="91"/>
                    </a:cubicBezTo>
                    <a:cubicBezTo>
                      <a:pt x="263" y="95"/>
                      <a:pt x="260" y="97"/>
                      <a:pt x="254" y="97"/>
                    </a:cubicBezTo>
                    <a:cubicBezTo>
                      <a:pt x="246" y="97"/>
                      <a:pt x="239" y="95"/>
                      <a:pt x="232" y="92"/>
                    </a:cubicBezTo>
                    <a:lnTo>
                      <a:pt x="231" y="106"/>
                    </a:lnTo>
                    <a:cubicBezTo>
                      <a:pt x="238" y="109"/>
                      <a:pt x="246" y="110"/>
                      <a:pt x="254" y="110"/>
                    </a:cubicBezTo>
                    <a:cubicBezTo>
                      <a:pt x="268" y="110"/>
                      <a:pt x="277" y="105"/>
                      <a:pt x="279" y="94"/>
                    </a:cubicBezTo>
                    <a:cubicBezTo>
                      <a:pt x="280" y="91"/>
                      <a:pt x="280" y="88"/>
                      <a:pt x="280" y="85"/>
                    </a:cubicBezTo>
                    <a:lnTo>
                      <a:pt x="280" y="43"/>
                    </a:lnTo>
                    <a:cubicBezTo>
                      <a:pt x="280" y="36"/>
                      <a:pt x="281" y="29"/>
                      <a:pt x="281" y="29"/>
                    </a:cubicBezTo>
                    <a:moveTo>
                      <a:pt x="265" y="67"/>
                    </a:moveTo>
                    <a:cubicBezTo>
                      <a:pt x="262" y="71"/>
                      <a:pt x="258" y="73"/>
                      <a:pt x="253" y="73"/>
                    </a:cubicBezTo>
                    <a:cubicBezTo>
                      <a:pt x="246" y="73"/>
                      <a:pt x="244" y="63"/>
                      <a:pt x="244" y="57"/>
                    </a:cubicBezTo>
                    <a:cubicBezTo>
                      <a:pt x="244" y="51"/>
                      <a:pt x="245" y="40"/>
                      <a:pt x="254" y="40"/>
                    </a:cubicBezTo>
                    <a:cubicBezTo>
                      <a:pt x="258" y="40"/>
                      <a:pt x="261" y="41"/>
                      <a:pt x="265" y="43"/>
                    </a:cubicBezTo>
                    <a:lnTo>
                      <a:pt x="265" y="67"/>
                    </a:lnTo>
                    <a:close/>
                    <a:moveTo>
                      <a:pt x="312" y="10"/>
                    </a:moveTo>
                    <a:cubicBezTo>
                      <a:pt x="312" y="5"/>
                      <a:pt x="308" y="0"/>
                      <a:pt x="302" y="0"/>
                    </a:cubicBezTo>
                    <a:cubicBezTo>
                      <a:pt x="290" y="0"/>
                      <a:pt x="290" y="19"/>
                      <a:pt x="302" y="19"/>
                    </a:cubicBezTo>
                    <a:cubicBezTo>
                      <a:pt x="307" y="19"/>
                      <a:pt x="312" y="15"/>
                      <a:pt x="312" y="10"/>
                    </a:cubicBezTo>
                    <a:close/>
                    <a:moveTo>
                      <a:pt x="310" y="86"/>
                    </a:moveTo>
                    <a:lnTo>
                      <a:pt x="310" y="41"/>
                    </a:lnTo>
                    <a:cubicBezTo>
                      <a:pt x="310" y="37"/>
                      <a:pt x="310" y="33"/>
                      <a:pt x="309" y="29"/>
                    </a:cubicBezTo>
                    <a:lnTo>
                      <a:pt x="295" y="29"/>
                    </a:lnTo>
                    <a:lnTo>
                      <a:pt x="295" y="86"/>
                    </a:lnTo>
                    <a:lnTo>
                      <a:pt x="310" y="86"/>
                    </a:lnTo>
                    <a:close/>
                    <a:moveTo>
                      <a:pt x="372" y="56"/>
                    </a:moveTo>
                    <a:cubicBezTo>
                      <a:pt x="372" y="43"/>
                      <a:pt x="367" y="28"/>
                      <a:pt x="348" y="28"/>
                    </a:cubicBezTo>
                    <a:cubicBezTo>
                      <a:pt x="331" y="28"/>
                      <a:pt x="323" y="42"/>
                      <a:pt x="323" y="58"/>
                    </a:cubicBezTo>
                    <a:cubicBezTo>
                      <a:pt x="323" y="68"/>
                      <a:pt x="326" y="87"/>
                      <a:pt x="347" y="87"/>
                    </a:cubicBezTo>
                    <a:cubicBezTo>
                      <a:pt x="355" y="87"/>
                      <a:pt x="364" y="85"/>
                      <a:pt x="371" y="81"/>
                    </a:cubicBezTo>
                    <a:lnTo>
                      <a:pt x="371" y="69"/>
                    </a:lnTo>
                    <a:cubicBezTo>
                      <a:pt x="364" y="73"/>
                      <a:pt x="357" y="75"/>
                      <a:pt x="349" y="75"/>
                    </a:cubicBezTo>
                    <a:cubicBezTo>
                      <a:pt x="342" y="75"/>
                      <a:pt x="339" y="71"/>
                      <a:pt x="339" y="61"/>
                    </a:cubicBezTo>
                    <a:lnTo>
                      <a:pt x="372" y="61"/>
                    </a:lnTo>
                    <a:cubicBezTo>
                      <a:pt x="372" y="61"/>
                      <a:pt x="372" y="57"/>
                      <a:pt x="372" y="56"/>
                    </a:cubicBezTo>
                    <a:moveTo>
                      <a:pt x="357" y="52"/>
                    </a:moveTo>
                    <a:lnTo>
                      <a:pt x="339" y="52"/>
                    </a:lnTo>
                    <a:cubicBezTo>
                      <a:pt x="339" y="47"/>
                      <a:pt x="341" y="39"/>
                      <a:pt x="348" y="39"/>
                    </a:cubicBezTo>
                    <a:cubicBezTo>
                      <a:pt x="356" y="39"/>
                      <a:pt x="357" y="47"/>
                      <a:pt x="357" y="52"/>
                    </a:cubicBezTo>
                    <a:moveTo>
                      <a:pt x="403" y="79"/>
                    </a:moveTo>
                    <a:cubicBezTo>
                      <a:pt x="402" y="67"/>
                      <a:pt x="385" y="67"/>
                      <a:pt x="384" y="79"/>
                    </a:cubicBezTo>
                    <a:cubicBezTo>
                      <a:pt x="384" y="84"/>
                      <a:pt x="388" y="88"/>
                      <a:pt x="394" y="87"/>
                    </a:cubicBezTo>
                    <a:cubicBezTo>
                      <a:pt x="399" y="88"/>
                      <a:pt x="403" y="84"/>
                      <a:pt x="403" y="79"/>
                    </a:cubicBezTo>
                    <a:close/>
                    <a:moveTo>
                      <a:pt x="525" y="10"/>
                    </a:moveTo>
                    <a:lnTo>
                      <a:pt x="509" y="9"/>
                    </a:lnTo>
                    <a:lnTo>
                      <a:pt x="500" y="46"/>
                    </a:lnTo>
                    <a:cubicBezTo>
                      <a:pt x="499" y="52"/>
                      <a:pt x="497" y="63"/>
                      <a:pt x="497" y="65"/>
                    </a:cubicBezTo>
                    <a:cubicBezTo>
                      <a:pt x="496" y="63"/>
                      <a:pt x="494" y="52"/>
                      <a:pt x="493" y="46"/>
                    </a:cubicBezTo>
                    <a:lnTo>
                      <a:pt x="485" y="9"/>
                    </a:lnTo>
                    <a:lnTo>
                      <a:pt x="468" y="9"/>
                    </a:lnTo>
                    <a:lnTo>
                      <a:pt x="460" y="46"/>
                    </a:lnTo>
                    <a:cubicBezTo>
                      <a:pt x="458" y="52"/>
                      <a:pt x="457" y="62"/>
                      <a:pt x="456" y="65"/>
                    </a:cubicBezTo>
                    <a:cubicBezTo>
                      <a:pt x="456" y="62"/>
                      <a:pt x="454" y="52"/>
                      <a:pt x="453" y="46"/>
                    </a:cubicBezTo>
                    <a:lnTo>
                      <a:pt x="444" y="8"/>
                    </a:lnTo>
                    <a:lnTo>
                      <a:pt x="427" y="9"/>
                    </a:lnTo>
                    <a:lnTo>
                      <a:pt x="448" y="86"/>
                    </a:lnTo>
                    <a:lnTo>
                      <a:pt x="464" y="86"/>
                    </a:lnTo>
                    <a:lnTo>
                      <a:pt x="472" y="51"/>
                    </a:lnTo>
                    <a:cubicBezTo>
                      <a:pt x="473" y="45"/>
                      <a:pt x="476" y="31"/>
                      <a:pt x="476" y="31"/>
                    </a:cubicBezTo>
                    <a:cubicBezTo>
                      <a:pt x="476" y="31"/>
                      <a:pt x="479" y="45"/>
                      <a:pt x="480" y="51"/>
                    </a:cubicBezTo>
                    <a:lnTo>
                      <a:pt x="488" y="86"/>
                    </a:lnTo>
                    <a:lnTo>
                      <a:pt x="505" y="86"/>
                    </a:lnTo>
                    <a:lnTo>
                      <a:pt x="525" y="10"/>
                    </a:lnTo>
                    <a:close/>
                    <a:moveTo>
                      <a:pt x="578" y="86"/>
                    </a:moveTo>
                    <a:cubicBezTo>
                      <a:pt x="578" y="82"/>
                      <a:pt x="577" y="78"/>
                      <a:pt x="577" y="74"/>
                    </a:cubicBezTo>
                    <a:lnTo>
                      <a:pt x="577" y="47"/>
                    </a:lnTo>
                    <a:cubicBezTo>
                      <a:pt x="578" y="42"/>
                      <a:pt x="577" y="37"/>
                      <a:pt x="574" y="33"/>
                    </a:cubicBezTo>
                    <a:cubicBezTo>
                      <a:pt x="570" y="29"/>
                      <a:pt x="564" y="27"/>
                      <a:pt x="559" y="28"/>
                    </a:cubicBezTo>
                    <a:cubicBezTo>
                      <a:pt x="551" y="28"/>
                      <a:pt x="543" y="30"/>
                      <a:pt x="535" y="33"/>
                    </a:cubicBezTo>
                    <a:lnTo>
                      <a:pt x="536" y="45"/>
                    </a:lnTo>
                    <a:cubicBezTo>
                      <a:pt x="542" y="42"/>
                      <a:pt x="549" y="40"/>
                      <a:pt x="556" y="40"/>
                    </a:cubicBezTo>
                    <a:cubicBezTo>
                      <a:pt x="561" y="40"/>
                      <a:pt x="562" y="42"/>
                      <a:pt x="562" y="46"/>
                    </a:cubicBezTo>
                    <a:lnTo>
                      <a:pt x="562" y="52"/>
                    </a:lnTo>
                    <a:cubicBezTo>
                      <a:pt x="553" y="52"/>
                      <a:pt x="545" y="54"/>
                      <a:pt x="537" y="58"/>
                    </a:cubicBezTo>
                    <a:cubicBezTo>
                      <a:pt x="533" y="61"/>
                      <a:pt x="531" y="65"/>
                      <a:pt x="532" y="70"/>
                    </a:cubicBezTo>
                    <a:cubicBezTo>
                      <a:pt x="531" y="79"/>
                      <a:pt x="538" y="87"/>
                      <a:pt x="548" y="87"/>
                    </a:cubicBezTo>
                    <a:cubicBezTo>
                      <a:pt x="553" y="87"/>
                      <a:pt x="559" y="84"/>
                      <a:pt x="563" y="81"/>
                    </a:cubicBezTo>
                    <a:cubicBezTo>
                      <a:pt x="563" y="82"/>
                      <a:pt x="563" y="84"/>
                      <a:pt x="564" y="86"/>
                    </a:cubicBezTo>
                    <a:lnTo>
                      <a:pt x="578" y="86"/>
                    </a:lnTo>
                    <a:close/>
                    <a:moveTo>
                      <a:pt x="562" y="71"/>
                    </a:moveTo>
                    <a:cubicBezTo>
                      <a:pt x="559" y="74"/>
                      <a:pt x="556" y="75"/>
                      <a:pt x="552" y="76"/>
                    </a:cubicBezTo>
                    <a:cubicBezTo>
                      <a:pt x="548" y="76"/>
                      <a:pt x="547" y="72"/>
                      <a:pt x="547" y="69"/>
                    </a:cubicBezTo>
                    <a:cubicBezTo>
                      <a:pt x="547" y="67"/>
                      <a:pt x="547" y="65"/>
                      <a:pt x="549" y="64"/>
                    </a:cubicBezTo>
                    <a:cubicBezTo>
                      <a:pt x="553" y="62"/>
                      <a:pt x="557" y="60"/>
                      <a:pt x="562" y="61"/>
                    </a:cubicBezTo>
                    <a:lnTo>
                      <a:pt x="562" y="71"/>
                    </a:lnTo>
                    <a:close/>
                    <a:moveTo>
                      <a:pt x="632" y="69"/>
                    </a:moveTo>
                    <a:cubicBezTo>
                      <a:pt x="632" y="55"/>
                      <a:pt x="619" y="53"/>
                      <a:pt x="610" y="49"/>
                    </a:cubicBezTo>
                    <a:cubicBezTo>
                      <a:pt x="608" y="48"/>
                      <a:pt x="606" y="47"/>
                      <a:pt x="606" y="44"/>
                    </a:cubicBezTo>
                    <a:cubicBezTo>
                      <a:pt x="606" y="42"/>
                      <a:pt x="607" y="40"/>
                      <a:pt x="611" y="40"/>
                    </a:cubicBezTo>
                    <a:cubicBezTo>
                      <a:pt x="617" y="40"/>
                      <a:pt x="623" y="41"/>
                      <a:pt x="628" y="44"/>
                    </a:cubicBezTo>
                    <a:lnTo>
                      <a:pt x="629" y="31"/>
                    </a:lnTo>
                    <a:cubicBezTo>
                      <a:pt x="623" y="29"/>
                      <a:pt x="618" y="28"/>
                      <a:pt x="612" y="28"/>
                    </a:cubicBezTo>
                    <a:cubicBezTo>
                      <a:pt x="601" y="27"/>
                      <a:pt x="591" y="35"/>
                      <a:pt x="591" y="46"/>
                    </a:cubicBezTo>
                    <a:cubicBezTo>
                      <a:pt x="591" y="58"/>
                      <a:pt x="604" y="61"/>
                      <a:pt x="612" y="65"/>
                    </a:cubicBezTo>
                    <a:cubicBezTo>
                      <a:pt x="615" y="66"/>
                      <a:pt x="617" y="67"/>
                      <a:pt x="617" y="70"/>
                    </a:cubicBezTo>
                    <a:cubicBezTo>
                      <a:pt x="617" y="73"/>
                      <a:pt x="615" y="75"/>
                      <a:pt x="611" y="75"/>
                    </a:cubicBezTo>
                    <a:cubicBezTo>
                      <a:pt x="604" y="74"/>
                      <a:pt x="597" y="72"/>
                      <a:pt x="591" y="69"/>
                    </a:cubicBezTo>
                    <a:lnTo>
                      <a:pt x="590" y="83"/>
                    </a:lnTo>
                    <a:cubicBezTo>
                      <a:pt x="597" y="86"/>
                      <a:pt x="604" y="87"/>
                      <a:pt x="611" y="88"/>
                    </a:cubicBezTo>
                    <a:cubicBezTo>
                      <a:pt x="622" y="89"/>
                      <a:pt x="632" y="80"/>
                      <a:pt x="632" y="69"/>
                    </a:cubicBezTo>
                    <a:moveTo>
                      <a:pt x="684" y="69"/>
                    </a:moveTo>
                    <a:cubicBezTo>
                      <a:pt x="684" y="55"/>
                      <a:pt x="671" y="53"/>
                      <a:pt x="661" y="49"/>
                    </a:cubicBezTo>
                    <a:cubicBezTo>
                      <a:pt x="659" y="48"/>
                      <a:pt x="657" y="47"/>
                      <a:pt x="657" y="45"/>
                    </a:cubicBezTo>
                    <a:cubicBezTo>
                      <a:pt x="657" y="43"/>
                      <a:pt x="659" y="40"/>
                      <a:pt x="663" y="40"/>
                    </a:cubicBezTo>
                    <a:cubicBezTo>
                      <a:pt x="669" y="40"/>
                      <a:pt x="674" y="42"/>
                      <a:pt x="680" y="44"/>
                    </a:cubicBezTo>
                    <a:lnTo>
                      <a:pt x="680" y="31"/>
                    </a:lnTo>
                    <a:cubicBezTo>
                      <a:pt x="675" y="29"/>
                      <a:pt x="669" y="28"/>
                      <a:pt x="663" y="28"/>
                    </a:cubicBezTo>
                    <a:cubicBezTo>
                      <a:pt x="652" y="27"/>
                      <a:pt x="643" y="35"/>
                      <a:pt x="642" y="46"/>
                    </a:cubicBezTo>
                    <a:cubicBezTo>
                      <a:pt x="642" y="58"/>
                      <a:pt x="655" y="61"/>
                      <a:pt x="664" y="65"/>
                    </a:cubicBezTo>
                    <a:cubicBezTo>
                      <a:pt x="667" y="66"/>
                      <a:pt x="669" y="67"/>
                      <a:pt x="669" y="70"/>
                    </a:cubicBezTo>
                    <a:cubicBezTo>
                      <a:pt x="669" y="73"/>
                      <a:pt x="666" y="75"/>
                      <a:pt x="663" y="75"/>
                    </a:cubicBezTo>
                    <a:cubicBezTo>
                      <a:pt x="656" y="74"/>
                      <a:pt x="649" y="72"/>
                      <a:pt x="643" y="69"/>
                    </a:cubicBezTo>
                    <a:lnTo>
                      <a:pt x="642" y="83"/>
                    </a:lnTo>
                    <a:cubicBezTo>
                      <a:pt x="648" y="86"/>
                      <a:pt x="655" y="87"/>
                      <a:pt x="662" y="88"/>
                    </a:cubicBezTo>
                    <a:cubicBezTo>
                      <a:pt x="673" y="89"/>
                      <a:pt x="683" y="80"/>
                      <a:pt x="684" y="69"/>
                    </a:cubicBezTo>
                    <a:moveTo>
                      <a:pt x="743" y="56"/>
                    </a:moveTo>
                    <a:cubicBezTo>
                      <a:pt x="743" y="43"/>
                      <a:pt x="737" y="28"/>
                      <a:pt x="718" y="28"/>
                    </a:cubicBezTo>
                    <a:cubicBezTo>
                      <a:pt x="701" y="28"/>
                      <a:pt x="693" y="43"/>
                      <a:pt x="693" y="58"/>
                    </a:cubicBezTo>
                    <a:cubicBezTo>
                      <a:pt x="693" y="68"/>
                      <a:pt x="697" y="87"/>
                      <a:pt x="717" y="87"/>
                    </a:cubicBezTo>
                    <a:cubicBezTo>
                      <a:pt x="726" y="88"/>
                      <a:pt x="734" y="86"/>
                      <a:pt x="742" y="81"/>
                    </a:cubicBezTo>
                    <a:lnTo>
                      <a:pt x="741" y="70"/>
                    </a:lnTo>
                    <a:cubicBezTo>
                      <a:pt x="734" y="73"/>
                      <a:pt x="727" y="75"/>
                      <a:pt x="720" y="76"/>
                    </a:cubicBezTo>
                    <a:cubicBezTo>
                      <a:pt x="713" y="76"/>
                      <a:pt x="709" y="71"/>
                      <a:pt x="709" y="61"/>
                    </a:cubicBezTo>
                    <a:lnTo>
                      <a:pt x="742" y="61"/>
                    </a:lnTo>
                    <a:cubicBezTo>
                      <a:pt x="742" y="61"/>
                      <a:pt x="743" y="57"/>
                      <a:pt x="743" y="56"/>
                    </a:cubicBezTo>
                    <a:moveTo>
                      <a:pt x="727" y="52"/>
                    </a:moveTo>
                    <a:lnTo>
                      <a:pt x="710" y="52"/>
                    </a:lnTo>
                    <a:cubicBezTo>
                      <a:pt x="710" y="47"/>
                      <a:pt x="711" y="39"/>
                      <a:pt x="718" y="39"/>
                    </a:cubicBezTo>
                    <a:cubicBezTo>
                      <a:pt x="726" y="39"/>
                      <a:pt x="727" y="47"/>
                      <a:pt x="727" y="52"/>
                    </a:cubicBezTo>
                    <a:close/>
                    <a:moveTo>
                      <a:pt x="790" y="29"/>
                    </a:moveTo>
                    <a:cubicBezTo>
                      <a:pt x="790" y="29"/>
                      <a:pt x="789" y="28"/>
                      <a:pt x="783" y="28"/>
                    </a:cubicBezTo>
                    <a:cubicBezTo>
                      <a:pt x="779" y="29"/>
                      <a:pt x="775" y="31"/>
                      <a:pt x="772" y="35"/>
                    </a:cubicBezTo>
                    <a:cubicBezTo>
                      <a:pt x="772" y="35"/>
                      <a:pt x="771" y="35"/>
                      <a:pt x="771" y="36"/>
                    </a:cubicBezTo>
                    <a:cubicBezTo>
                      <a:pt x="771" y="34"/>
                      <a:pt x="771" y="31"/>
                      <a:pt x="770" y="29"/>
                    </a:cubicBezTo>
                    <a:lnTo>
                      <a:pt x="756" y="29"/>
                    </a:lnTo>
                    <a:cubicBezTo>
                      <a:pt x="756" y="34"/>
                      <a:pt x="756" y="38"/>
                      <a:pt x="756" y="43"/>
                    </a:cubicBezTo>
                    <a:lnTo>
                      <a:pt x="756" y="86"/>
                    </a:lnTo>
                    <a:lnTo>
                      <a:pt x="772" y="86"/>
                    </a:lnTo>
                    <a:lnTo>
                      <a:pt x="772" y="46"/>
                    </a:lnTo>
                    <a:cubicBezTo>
                      <a:pt x="774" y="43"/>
                      <a:pt x="777" y="42"/>
                      <a:pt x="781" y="41"/>
                    </a:cubicBezTo>
                    <a:cubicBezTo>
                      <a:pt x="784" y="41"/>
                      <a:pt x="786" y="41"/>
                      <a:pt x="789" y="41"/>
                    </a:cubicBezTo>
                    <a:lnTo>
                      <a:pt x="790" y="29"/>
                    </a:lnTo>
                    <a:close/>
                    <a:moveTo>
                      <a:pt x="805" y="79"/>
                    </a:moveTo>
                    <a:cubicBezTo>
                      <a:pt x="804" y="67"/>
                      <a:pt x="787" y="67"/>
                      <a:pt x="786" y="79"/>
                    </a:cubicBezTo>
                    <a:cubicBezTo>
                      <a:pt x="786" y="84"/>
                      <a:pt x="790" y="88"/>
                      <a:pt x="796" y="88"/>
                    </a:cubicBezTo>
                    <a:cubicBezTo>
                      <a:pt x="801" y="88"/>
                      <a:pt x="805" y="84"/>
                      <a:pt x="805" y="79"/>
                    </a:cubicBezTo>
                    <a:moveTo>
                      <a:pt x="891" y="86"/>
                    </a:moveTo>
                    <a:lnTo>
                      <a:pt x="891" y="72"/>
                    </a:lnTo>
                    <a:lnTo>
                      <a:pt x="859" y="72"/>
                    </a:lnTo>
                    <a:lnTo>
                      <a:pt x="859" y="9"/>
                    </a:lnTo>
                    <a:lnTo>
                      <a:pt x="843" y="9"/>
                    </a:lnTo>
                    <a:lnTo>
                      <a:pt x="843" y="86"/>
                    </a:lnTo>
                    <a:lnTo>
                      <a:pt x="891" y="86"/>
                    </a:lnTo>
                    <a:close/>
                    <a:moveTo>
                      <a:pt x="949" y="56"/>
                    </a:moveTo>
                    <a:cubicBezTo>
                      <a:pt x="949" y="43"/>
                      <a:pt x="944" y="28"/>
                      <a:pt x="924" y="28"/>
                    </a:cubicBezTo>
                    <a:cubicBezTo>
                      <a:pt x="907" y="28"/>
                      <a:pt x="900" y="43"/>
                      <a:pt x="900" y="58"/>
                    </a:cubicBezTo>
                    <a:cubicBezTo>
                      <a:pt x="900" y="68"/>
                      <a:pt x="903" y="87"/>
                      <a:pt x="923" y="87"/>
                    </a:cubicBezTo>
                    <a:cubicBezTo>
                      <a:pt x="932" y="88"/>
                      <a:pt x="940" y="86"/>
                      <a:pt x="948" y="81"/>
                    </a:cubicBezTo>
                    <a:lnTo>
                      <a:pt x="947" y="70"/>
                    </a:lnTo>
                    <a:cubicBezTo>
                      <a:pt x="941" y="73"/>
                      <a:pt x="933" y="75"/>
                      <a:pt x="926" y="76"/>
                    </a:cubicBezTo>
                    <a:cubicBezTo>
                      <a:pt x="919" y="76"/>
                      <a:pt x="916" y="71"/>
                      <a:pt x="916" y="61"/>
                    </a:cubicBezTo>
                    <a:lnTo>
                      <a:pt x="949" y="61"/>
                    </a:lnTo>
                    <a:cubicBezTo>
                      <a:pt x="949" y="61"/>
                      <a:pt x="949" y="57"/>
                      <a:pt x="949" y="56"/>
                    </a:cubicBezTo>
                    <a:moveTo>
                      <a:pt x="933" y="52"/>
                    </a:moveTo>
                    <a:lnTo>
                      <a:pt x="916" y="52"/>
                    </a:lnTo>
                    <a:cubicBezTo>
                      <a:pt x="916" y="47"/>
                      <a:pt x="917" y="39"/>
                      <a:pt x="924" y="39"/>
                    </a:cubicBezTo>
                    <a:cubicBezTo>
                      <a:pt x="932" y="39"/>
                      <a:pt x="933" y="47"/>
                      <a:pt x="933" y="52"/>
                    </a:cubicBezTo>
                    <a:close/>
                    <a:moveTo>
                      <a:pt x="1015" y="57"/>
                    </a:moveTo>
                    <a:cubicBezTo>
                      <a:pt x="1015" y="46"/>
                      <a:pt x="1012" y="28"/>
                      <a:pt x="993" y="28"/>
                    </a:cubicBezTo>
                    <a:cubicBezTo>
                      <a:pt x="988" y="28"/>
                      <a:pt x="982" y="30"/>
                      <a:pt x="978" y="34"/>
                    </a:cubicBezTo>
                    <a:cubicBezTo>
                      <a:pt x="978" y="34"/>
                      <a:pt x="978" y="30"/>
                      <a:pt x="978" y="28"/>
                    </a:cubicBezTo>
                    <a:lnTo>
                      <a:pt x="978" y="3"/>
                    </a:lnTo>
                    <a:lnTo>
                      <a:pt x="963" y="4"/>
                    </a:lnTo>
                    <a:lnTo>
                      <a:pt x="963" y="74"/>
                    </a:lnTo>
                    <a:cubicBezTo>
                      <a:pt x="963" y="78"/>
                      <a:pt x="962" y="82"/>
                      <a:pt x="962" y="86"/>
                    </a:cubicBezTo>
                    <a:lnTo>
                      <a:pt x="977" y="86"/>
                    </a:lnTo>
                    <a:cubicBezTo>
                      <a:pt x="977" y="85"/>
                      <a:pt x="977" y="83"/>
                      <a:pt x="977" y="82"/>
                    </a:cubicBezTo>
                    <a:cubicBezTo>
                      <a:pt x="982" y="85"/>
                      <a:pt x="987" y="87"/>
                      <a:pt x="993" y="87"/>
                    </a:cubicBezTo>
                    <a:cubicBezTo>
                      <a:pt x="1007" y="87"/>
                      <a:pt x="1015" y="74"/>
                      <a:pt x="1015" y="57"/>
                    </a:cubicBezTo>
                    <a:moveTo>
                      <a:pt x="999" y="57"/>
                    </a:moveTo>
                    <a:cubicBezTo>
                      <a:pt x="999" y="70"/>
                      <a:pt x="994" y="75"/>
                      <a:pt x="990" y="75"/>
                    </a:cubicBezTo>
                    <a:cubicBezTo>
                      <a:pt x="986" y="75"/>
                      <a:pt x="982" y="73"/>
                      <a:pt x="978" y="71"/>
                    </a:cubicBezTo>
                    <a:lnTo>
                      <a:pt x="978" y="45"/>
                    </a:lnTo>
                    <a:cubicBezTo>
                      <a:pt x="982" y="42"/>
                      <a:pt x="986" y="40"/>
                      <a:pt x="990" y="40"/>
                    </a:cubicBezTo>
                    <a:cubicBezTo>
                      <a:pt x="998" y="40"/>
                      <a:pt x="999" y="51"/>
                      <a:pt x="999" y="57"/>
                    </a:cubicBezTo>
                    <a:moveTo>
                      <a:pt x="1075" y="56"/>
                    </a:moveTo>
                    <a:cubicBezTo>
                      <a:pt x="1075" y="43"/>
                      <a:pt x="1070" y="28"/>
                      <a:pt x="1050" y="28"/>
                    </a:cubicBezTo>
                    <a:cubicBezTo>
                      <a:pt x="1033" y="28"/>
                      <a:pt x="1026" y="43"/>
                      <a:pt x="1026" y="58"/>
                    </a:cubicBezTo>
                    <a:cubicBezTo>
                      <a:pt x="1026" y="68"/>
                      <a:pt x="1029" y="87"/>
                      <a:pt x="1049" y="87"/>
                    </a:cubicBezTo>
                    <a:cubicBezTo>
                      <a:pt x="1058" y="88"/>
                      <a:pt x="1066" y="86"/>
                      <a:pt x="1074" y="81"/>
                    </a:cubicBezTo>
                    <a:lnTo>
                      <a:pt x="1073" y="70"/>
                    </a:lnTo>
                    <a:cubicBezTo>
                      <a:pt x="1067" y="73"/>
                      <a:pt x="1059" y="75"/>
                      <a:pt x="1052" y="76"/>
                    </a:cubicBezTo>
                    <a:cubicBezTo>
                      <a:pt x="1045" y="76"/>
                      <a:pt x="1042" y="71"/>
                      <a:pt x="1042" y="61"/>
                    </a:cubicBezTo>
                    <a:lnTo>
                      <a:pt x="1075" y="61"/>
                    </a:lnTo>
                    <a:cubicBezTo>
                      <a:pt x="1075" y="61"/>
                      <a:pt x="1075" y="57"/>
                      <a:pt x="1075" y="56"/>
                    </a:cubicBezTo>
                    <a:moveTo>
                      <a:pt x="1060" y="52"/>
                    </a:moveTo>
                    <a:lnTo>
                      <a:pt x="1042" y="52"/>
                    </a:lnTo>
                    <a:cubicBezTo>
                      <a:pt x="1042" y="47"/>
                      <a:pt x="1043" y="39"/>
                      <a:pt x="1050" y="39"/>
                    </a:cubicBezTo>
                    <a:cubicBezTo>
                      <a:pt x="1058" y="39"/>
                      <a:pt x="1060" y="47"/>
                      <a:pt x="1060" y="52"/>
                    </a:cubicBezTo>
                    <a:close/>
                    <a:moveTo>
                      <a:pt x="1138" y="86"/>
                    </a:moveTo>
                    <a:lnTo>
                      <a:pt x="1138" y="47"/>
                    </a:lnTo>
                    <a:cubicBezTo>
                      <a:pt x="1139" y="42"/>
                      <a:pt x="1138" y="38"/>
                      <a:pt x="1135" y="34"/>
                    </a:cubicBezTo>
                    <a:cubicBezTo>
                      <a:pt x="1132" y="30"/>
                      <a:pt x="1127" y="27"/>
                      <a:pt x="1121" y="28"/>
                    </a:cubicBezTo>
                    <a:cubicBezTo>
                      <a:pt x="1115" y="29"/>
                      <a:pt x="1108" y="32"/>
                      <a:pt x="1103" y="37"/>
                    </a:cubicBezTo>
                    <a:cubicBezTo>
                      <a:pt x="1103" y="34"/>
                      <a:pt x="1103" y="32"/>
                      <a:pt x="1102" y="29"/>
                    </a:cubicBezTo>
                    <a:lnTo>
                      <a:pt x="1088" y="29"/>
                    </a:lnTo>
                    <a:cubicBezTo>
                      <a:pt x="1088" y="29"/>
                      <a:pt x="1089" y="36"/>
                      <a:pt x="1089" y="43"/>
                    </a:cubicBezTo>
                    <a:lnTo>
                      <a:pt x="1089" y="86"/>
                    </a:lnTo>
                    <a:lnTo>
                      <a:pt x="1104" y="86"/>
                    </a:lnTo>
                    <a:lnTo>
                      <a:pt x="1104" y="48"/>
                    </a:lnTo>
                    <a:cubicBezTo>
                      <a:pt x="1107" y="44"/>
                      <a:pt x="1112" y="42"/>
                      <a:pt x="1116" y="41"/>
                    </a:cubicBezTo>
                    <a:cubicBezTo>
                      <a:pt x="1120" y="41"/>
                      <a:pt x="1123" y="42"/>
                      <a:pt x="1123" y="48"/>
                    </a:cubicBezTo>
                    <a:lnTo>
                      <a:pt x="1123" y="86"/>
                    </a:lnTo>
                    <a:lnTo>
                      <a:pt x="1138" y="86"/>
                    </a:lnTo>
                    <a:close/>
                    <a:moveTo>
                      <a:pt x="1170" y="79"/>
                    </a:moveTo>
                    <a:cubicBezTo>
                      <a:pt x="1170" y="74"/>
                      <a:pt x="1165" y="70"/>
                      <a:pt x="1160" y="70"/>
                    </a:cubicBezTo>
                    <a:cubicBezTo>
                      <a:pt x="1155" y="70"/>
                      <a:pt x="1151" y="74"/>
                      <a:pt x="1151" y="79"/>
                    </a:cubicBezTo>
                    <a:cubicBezTo>
                      <a:pt x="1151" y="84"/>
                      <a:pt x="1155" y="88"/>
                      <a:pt x="1160" y="88"/>
                    </a:cubicBezTo>
                    <a:cubicBezTo>
                      <a:pt x="1165" y="88"/>
                      <a:pt x="1170" y="84"/>
                      <a:pt x="1170" y="79"/>
                    </a:cubicBezTo>
                    <a:close/>
                  </a:path>
                </a:pathLst>
              </a:custGeom>
              <a:solidFill>
                <a:srgbClr val="57687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2123074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401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8EC754B7-4334-4A68-BC70-710E29649573}"/>
              </a:ext>
            </a:extLst>
          </p:cNvPr>
          <p:cNvCxnSpPr/>
          <p:nvPr/>
        </p:nvCxnSpPr>
        <p:spPr>
          <a:xfrm>
            <a:off x="0" y="545189"/>
            <a:ext cx="68616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3">
            <a:extLst>
              <a:ext uri="{FF2B5EF4-FFF2-40B4-BE49-F238E27FC236}">
                <a16:creationId xmlns:a16="http://schemas.microsoft.com/office/drawing/2014/main" id="{88CDD876-7350-490C-98E4-9DEF96154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216" y="0"/>
            <a:ext cx="1104108" cy="739329"/>
          </a:xfrm>
          <a:prstGeom prst="rect">
            <a:avLst/>
          </a:prstGeom>
          <a:solidFill>
            <a:srgbClr val="FFFFF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DD8F362-B7F5-40B9-BF0E-23A69FD51E91}"/>
              </a:ext>
            </a:extLst>
          </p:cNvPr>
          <p:cNvGrpSpPr>
            <a:grpSpLocks noChangeAspect="1"/>
          </p:cNvGrpSpPr>
          <p:nvPr/>
        </p:nvGrpSpPr>
        <p:grpSpPr>
          <a:xfrm>
            <a:off x="5532169" y="171397"/>
            <a:ext cx="762535" cy="396942"/>
            <a:chOff x="5448195" y="170057"/>
            <a:chExt cx="762535" cy="396942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471263A-11F1-4644-AF50-47FCA78B1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735" y="246595"/>
              <a:ext cx="216995" cy="186868"/>
            </a:xfrm>
            <a:custGeom>
              <a:avLst/>
              <a:gdLst>
                <a:gd name="T0" fmla="*/ 0 w 333"/>
                <a:gd name="T1" fmla="*/ 0 h 287"/>
                <a:gd name="T2" fmla="*/ 0 w 333"/>
                <a:gd name="T3" fmla="*/ 162 h 287"/>
                <a:gd name="T4" fmla="*/ 167 w 333"/>
                <a:gd name="T5" fmla="*/ 224 h 287"/>
                <a:gd name="T6" fmla="*/ 235 w 333"/>
                <a:gd name="T7" fmla="*/ 255 h 287"/>
                <a:gd name="T8" fmla="*/ 333 w 333"/>
                <a:gd name="T9" fmla="*/ 162 h 287"/>
                <a:gd name="T10" fmla="*/ 333 w 333"/>
                <a:gd name="T11" fmla="*/ 0 h 287"/>
                <a:gd name="T12" fmla="*/ 274 w 333"/>
                <a:gd name="T13" fmla="*/ 0 h 287"/>
                <a:gd name="T14" fmla="*/ 274 w 333"/>
                <a:gd name="T15" fmla="*/ 163 h 287"/>
                <a:gd name="T16" fmla="*/ 196 w 333"/>
                <a:gd name="T17" fmla="*/ 163 h 287"/>
                <a:gd name="T18" fmla="*/ 196 w 333"/>
                <a:gd name="T19" fmla="*/ 0 h 287"/>
                <a:gd name="T20" fmla="*/ 137 w 333"/>
                <a:gd name="T21" fmla="*/ 0 h 287"/>
                <a:gd name="T22" fmla="*/ 137 w 333"/>
                <a:gd name="T23" fmla="*/ 163 h 287"/>
                <a:gd name="T24" fmla="*/ 98 w 333"/>
                <a:gd name="T25" fmla="*/ 201 h 287"/>
                <a:gd name="T26" fmla="*/ 59 w 333"/>
                <a:gd name="T27" fmla="*/ 163 h 287"/>
                <a:gd name="T28" fmla="*/ 59 w 333"/>
                <a:gd name="T29" fmla="*/ 0 h 287"/>
                <a:gd name="T30" fmla="*/ 0 w 333"/>
                <a:gd name="T3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287">
                  <a:moveTo>
                    <a:pt x="0" y="0"/>
                  </a:moveTo>
                  <a:lnTo>
                    <a:pt x="0" y="162"/>
                  </a:lnTo>
                  <a:cubicBezTo>
                    <a:pt x="3" y="248"/>
                    <a:pt x="108" y="287"/>
                    <a:pt x="167" y="224"/>
                  </a:cubicBezTo>
                  <a:cubicBezTo>
                    <a:pt x="184" y="244"/>
                    <a:pt x="209" y="255"/>
                    <a:pt x="235" y="255"/>
                  </a:cubicBezTo>
                  <a:cubicBezTo>
                    <a:pt x="287" y="256"/>
                    <a:pt x="331" y="215"/>
                    <a:pt x="333" y="162"/>
                  </a:cubicBezTo>
                  <a:lnTo>
                    <a:pt x="333" y="0"/>
                  </a:lnTo>
                  <a:lnTo>
                    <a:pt x="274" y="0"/>
                  </a:lnTo>
                  <a:lnTo>
                    <a:pt x="274" y="163"/>
                  </a:lnTo>
                  <a:cubicBezTo>
                    <a:pt x="272" y="213"/>
                    <a:pt x="198" y="213"/>
                    <a:pt x="196" y="163"/>
                  </a:cubicBezTo>
                  <a:lnTo>
                    <a:pt x="196" y="0"/>
                  </a:lnTo>
                  <a:lnTo>
                    <a:pt x="137" y="0"/>
                  </a:lnTo>
                  <a:lnTo>
                    <a:pt x="137" y="163"/>
                  </a:lnTo>
                  <a:cubicBezTo>
                    <a:pt x="137" y="184"/>
                    <a:pt x="119" y="201"/>
                    <a:pt x="98" y="201"/>
                  </a:cubicBezTo>
                  <a:cubicBezTo>
                    <a:pt x="77" y="201"/>
                    <a:pt x="60" y="184"/>
                    <a:pt x="59" y="163"/>
                  </a:cubicBez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33146AE-16A5-469D-9E6A-A41190A0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4425" y="236011"/>
              <a:ext cx="176283" cy="183204"/>
            </a:xfrm>
            <a:custGeom>
              <a:avLst/>
              <a:gdLst>
                <a:gd name="T0" fmla="*/ 269 w 271"/>
                <a:gd name="T1" fmla="*/ 157 h 281"/>
                <a:gd name="T2" fmla="*/ 271 w 271"/>
                <a:gd name="T3" fmla="*/ 137 h 281"/>
                <a:gd name="T4" fmla="*/ 153 w 271"/>
                <a:gd name="T5" fmla="*/ 7 h 281"/>
                <a:gd name="T6" fmla="*/ 12 w 271"/>
                <a:gd name="T7" fmla="*/ 113 h 281"/>
                <a:gd name="T8" fmla="*/ 104 w 271"/>
                <a:gd name="T9" fmla="*/ 263 h 281"/>
                <a:gd name="T10" fmla="*/ 262 w 271"/>
                <a:gd name="T11" fmla="*/ 184 h 281"/>
                <a:gd name="T12" fmla="*/ 201 w 271"/>
                <a:gd name="T13" fmla="*/ 184 h 281"/>
                <a:gd name="T14" fmla="*/ 64 w 271"/>
                <a:gd name="T15" fmla="*/ 130 h 281"/>
                <a:gd name="T16" fmla="*/ 209 w 271"/>
                <a:gd name="T17" fmla="*/ 103 h 281"/>
                <a:gd name="T18" fmla="*/ 116 w 271"/>
                <a:gd name="T19" fmla="*/ 103 h 281"/>
                <a:gd name="T20" fmla="*/ 116 w 271"/>
                <a:gd name="T21" fmla="*/ 157 h 281"/>
                <a:gd name="T22" fmla="*/ 269 w 271"/>
                <a:gd name="T23" fmla="*/ 15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281">
                  <a:moveTo>
                    <a:pt x="269" y="157"/>
                  </a:moveTo>
                  <a:cubicBezTo>
                    <a:pt x="271" y="150"/>
                    <a:pt x="271" y="144"/>
                    <a:pt x="271" y="137"/>
                  </a:cubicBezTo>
                  <a:cubicBezTo>
                    <a:pt x="271" y="70"/>
                    <a:pt x="220" y="13"/>
                    <a:pt x="153" y="7"/>
                  </a:cubicBezTo>
                  <a:cubicBezTo>
                    <a:pt x="86" y="0"/>
                    <a:pt x="25" y="46"/>
                    <a:pt x="12" y="113"/>
                  </a:cubicBezTo>
                  <a:cubicBezTo>
                    <a:pt x="0" y="179"/>
                    <a:pt x="39" y="244"/>
                    <a:pt x="104" y="263"/>
                  </a:cubicBezTo>
                  <a:cubicBezTo>
                    <a:pt x="169" y="281"/>
                    <a:pt x="238" y="247"/>
                    <a:pt x="262" y="184"/>
                  </a:cubicBezTo>
                  <a:lnTo>
                    <a:pt x="201" y="184"/>
                  </a:lnTo>
                  <a:cubicBezTo>
                    <a:pt x="154" y="245"/>
                    <a:pt x="57" y="206"/>
                    <a:pt x="64" y="130"/>
                  </a:cubicBezTo>
                  <a:cubicBezTo>
                    <a:pt x="72" y="53"/>
                    <a:pt x="175" y="34"/>
                    <a:pt x="209" y="103"/>
                  </a:cubicBezTo>
                  <a:lnTo>
                    <a:pt x="116" y="103"/>
                  </a:lnTo>
                  <a:lnTo>
                    <a:pt x="116" y="157"/>
                  </a:lnTo>
                  <a:lnTo>
                    <a:pt x="269" y="157"/>
                  </a:lnTo>
                  <a:close/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B4F92BC-2D37-43B3-9339-8FD0E78B0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8142" y="170057"/>
              <a:ext cx="170176" cy="242643"/>
            </a:xfrm>
            <a:custGeom>
              <a:avLst/>
              <a:gdLst>
                <a:gd name="T0" fmla="*/ 148 w 261"/>
                <a:gd name="T1" fmla="*/ 316 h 372"/>
                <a:gd name="T2" fmla="*/ 130 w 261"/>
                <a:gd name="T3" fmla="*/ 318 h 372"/>
                <a:gd name="T4" fmla="*/ 101 w 261"/>
                <a:gd name="T5" fmla="*/ 312 h 372"/>
                <a:gd name="T6" fmla="*/ 136 w 261"/>
                <a:gd name="T7" fmla="*/ 164 h 372"/>
                <a:gd name="T8" fmla="*/ 148 w 261"/>
                <a:gd name="T9" fmla="*/ 316 h 372"/>
                <a:gd name="T10" fmla="*/ 205 w 261"/>
                <a:gd name="T11" fmla="*/ 0 h 372"/>
                <a:gd name="T12" fmla="*/ 205 w 261"/>
                <a:gd name="T13" fmla="*/ 138 h 372"/>
                <a:gd name="T14" fmla="*/ 130 w 261"/>
                <a:gd name="T15" fmla="*/ 113 h 372"/>
                <a:gd name="T16" fmla="*/ 0 w 261"/>
                <a:gd name="T17" fmla="*/ 242 h 372"/>
                <a:gd name="T18" fmla="*/ 130 w 261"/>
                <a:gd name="T19" fmla="*/ 372 h 372"/>
                <a:gd name="T20" fmla="*/ 205 w 261"/>
                <a:gd name="T21" fmla="*/ 347 h 372"/>
                <a:gd name="T22" fmla="*/ 205 w 261"/>
                <a:gd name="T23" fmla="*/ 369 h 372"/>
                <a:gd name="T24" fmla="*/ 261 w 261"/>
                <a:gd name="T25" fmla="*/ 369 h 372"/>
                <a:gd name="T26" fmla="*/ 261 w 261"/>
                <a:gd name="T27" fmla="*/ 0 h 372"/>
                <a:gd name="T28" fmla="*/ 205 w 261"/>
                <a:gd name="T2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72">
                  <a:moveTo>
                    <a:pt x="148" y="316"/>
                  </a:moveTo>
                  <a:cubicBezTo>
                    <a:pt x="142" y="318"/>
                    <a:pt x="136" y="318"/>
                    <a:pt x="130" y="318"/>
                  </a:cubicBezTo>
                  <a:cubicBezTo>
                    <a:pt x="120" y="318"/>
                    <a:pt x="110" y="316"/>
                    <a:pt x="101" y="312"/>
                  </a:cubicBezTo>
                  <a:cubicBezTo>
                    <a:pt x="20" y="279"/>
                    <a:pt x="49" y="157"/>
                    <a:pt x="136" y="164"/>
                  </a:cubicBezTo>
                  <a:cubicBezTo>
                    <a:pt x="224" y="171"/>
                    <a:pt x="234" y="296"/>
                    <a:pt x="148" y="316"/>
                  </a:cubicBezTo>
                  <a:moveTo>
                    <a:pt x="205" y="0"/>
                  </a:moveTo>
                  <a:lnTo>
                    <a:pt x="205" y="138"/>
                  </a:lnTo>
                  <a:cubicBezTo>
                    <a:pt x="184" y="122"/>
                    <a:pt x="157" y="113"/>
                    <a:pt x="130" y="113"/>
                  </a:cubicBezTo>
                  <a:cubicBezTo>
                    <a:pt x="59" y="113"/>
                    <a:pt x="0" y="171"/>
                    <a:pt x="0" y="242"/>
                  </a:cubicBezTo>
                  <a:cubicBezTo>
                    <a:pt x="0" y="314"/>
                    <a:pt x="59" y="372"/>
                    <a:pt x="130" y="372"/>
                  </a:cubicBezTo>
                  <a:cubicBezTo>
                    <a:pt x="157" y="372"/>
                    <a:pt x="184" y="363"/>
                    <a:pt x="205" y="347"/>
                  </a:cubicBezTo>
                  <a:lnTo>
                    <a:pt x="205" y="369"/>
                  </a:lnTo>
                  <a:lnTo>
                    <a:pt x="261" y="369"/>
                  </a:lnTo>
                  <a:lnTo>
                    <a:pt x="261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B1BB407-606B-4626-A1E8-829143E32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8195" y="170057"/>
              <a:ext cx="170176" cy="242643"/>
            </a:xfrm>
            <a:custGeom>
              <a:avLst/>
              <a:gdLst>
                <a:gd name="T0" fmla="*/ 160 w 261"/>
                <a:gd name="T1" fmla="*/ 312 h 372"/>
                <a:gd name="T2" fmla="*/ 131 w 261"/>
                <a:gd name="T3" fmla="*/ 319 h 372"/>
                <a:gd name="T4" fmla="*/ 114 w 261"/>
                <a:gd name="T5" fmla="*/ 316 h 372"/>
                <a:gd name="T6" fmla="*/ 125 w 261"/>
                <a:gd name="T7" fmla="*/ 165 h 372"/>
                <a:gd name="T8" fmla="*/ 160 w 261"/>
                <a:gd name="T9" fmla="*/ 312 h 372"/>
                <a:gd name="T10" fmla="*/ 131 w 261"/>
                <a:gd name="T11" fmla="*/ 113 h 372"/>
                <a:gd name="T12" fmla="*/ 56 w 261"/>
                <a:gd name="T13" fmla="*/ 138 h 372"/>
                <a:gd name="T14" fmla="*/ 56 w 261"/>
                <a:gd name="T15" fmla="*/ 0 h 372"/>
                <a:gd name="T16" fmla="*/ 0 w 261"/>
                <a:gd name="T17" fmla="*/ 0 h 372"/>
                <a:gd name="T18" fmla="*/ 0 w 261"/>
                <a:gd name="T19" fmla="*/ 369 h 372"/>
                <a:gd name="T20" fmla="*/ 56 w 261"/>
                <a:gd name="T21" fmla="*/ 369 h 372"/>
                <a:gd name="T22" fmla="*/ 56 w 261"/>
                <a:gd name="T23" fmla="*/ 347 h 372"/>
                <a:gd name="T24" fmla="*/ 131 w 261"/>
                <a:gd name="T25" fmla="*/ 372 h 372"/>
                <a:gd name="T26" fmla="*/ 261 w 261"/>
                <a:gd name="T27" fmla="*/ 242 h 372"/>
                <a:gd name="T28" fmla="*/ 131 w 261"/>
                <a:gd name="T29" fmla="*/ 11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72">
                  <a:moveTo>
                    <a:pt x="160" y="312"/>
                  </a:moveTo>
                  <a:cubicBezTo>
                    <a:pt x="151" y="316"/>
                    <a:pt x="141" y="319"/>
                    <a:pt x="131" y="319"/>
                  </a:cubicBezTo>
                  <a:cubicBezTo>
                    <a:pt x="125" y="318"/>
                    <a:pt x="119" y="318"/>
                    <a:pt x="114" y="316"/>
                  </a:cubicBezTo>
                  <a:cubicBezTo>
                    <a:pt x="28" y="296"/>
                    <a:pt x="38" y="172"/>
                    <a:pt x="125" y="165"/>
                  </a:cubicBezTo>
                  <a:cubicBezTo>
                    <a:pt x="212" y="158"/>
                    <a:pt x="241" y="279"/>
                    <a:pt x="160" y="312"/>
                  </a:cubicBezTo>
                  <a:close/>
                  <a:moveTo>
                    <a:pt x="131" y="113"/>
                  </a:moveTo>
                  <a:cubicBezTo>
                    <a:pt x="104" y="113"/>
                    <a:pt x="78" y="122"/>
                    <a:pt x="56" y="138"/>
                  </a:cubicBezTo>
                  <a:lnTo>
                    <a:pt x="56" y="0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56" y="369"/>
                  </a:lnTo>
                  <a:lnTo>
                    <a:pt x="56" y="347"/>
                  </a:lnTo>
                  <a:cubicBezTo>
                    <a:pt x="78" y="363"/>
                    <a:pt x="104" y="372"/>
                    <a:pt x="131" y="372"/>
                  </a:cubicBezTo>
                  <a:cubicBezTo>
                    <a:pt x="203" y="372"/>
                    <a:pt x="261" y="314"/>
                    <a:pt x="261" y="242"/>
                  </a:cubicBezTo>
                  <a:cubicBezTo>
                    <a:pt x="261" y="171"/>
                    <a:pt x="203" y="113"/>
                    <a:pt x="131" y="113"/>
                  </a:cubicBezTo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5E54D74-7BCA-42D1-8C50-5339B9158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8195" y="495346"/>
              <a:ext cx="762535" cy="71653"/>
            </a:xfrm>
            <a:custGeom>
              <a:avLst/>
              <a:gdLst>
                <a:gd name="T0" fmla="*/ 43 w 1170"/>
                <a:gd name="T1" fmla="*/ 53 h 110"/>
                <a:gd name="T2" fmla="*/ 48 w 1170"/>
                <a:gd name="T3" fmla="*/ 9 h 110"/>
                <a:gd name="T4" fmla="*/ 111 w 1170"/>
                <a:gd name="T5" fmla="*/ 47 h 110"/>
                <a:gd name="T6" fmla="*/ 61 w 1170"/>
                <a:gd name="T7" fmla="*/ 29 h 110"/>
                <a:gd name="T8" fmla="*/ 89 w 1170"/>
                <a:gd name="T9" fmla="*/ 41 h 110"/>
                <a:gd name="T10" fmla="*/ 149 w 1170"/>
                <a:gd name="T11" fmla="*/ 28 h 110"/>
                <a:gd name="T12" fmla="*/ 150 w 1170"/>
                <a:gd name="T13" fmla="*/ 75 h 110"/>
                <a:gd name="T14" fmla="*/ 140 w 1170"/>
                <a:gd name="T15" fmla="*/ 52 h 110"/>
                <a:gd name="T16" fmla="*/ 203 w 1170"/>
                <a:gd name="T17" fmla="*/ 35 h 110"/>
                <a:gd name="T18" fmla="*/ 187 w 1170"/>
                <a:gd name="T19" fmla="*/ 86 h 110"/>
                <a:gd name="T20" fmla="*/ 220 w 1170"/>
                <a:gd name="T21" fmla="*/ 29 h 110"/>
                <a:gd name="T22" fmla="*/ 229 w 1170"/>
                <a:gd name="T23" fmla="*/ 57 h 110"/>
                <a:gd name="T24" fmla="*/ 264 w 1170"/>
                <a:gd name="T25" fmla="*/ 91 h 110"/>
                <a:gd name="T26" fmla="*/ 279 w 1170"/>
                <a:gd name="T27" fmla="*/ 94 h 110"/>
                <a:gd name="T28" fmla="*/ 253 w 1170"/>
                <a:gd name="T29" fmla="*/ 73 h 110"/>
                <a:gd name="T30" fmla="*/ 312 w 1170"/>
                <a:gd name="T31" fmla="*/ 10 h 110"/>
                <a:gd name="T32" fmla="*/ 310 w 1170"/>
                <a:gd name="T33" fmla="*/ 41 h 110"/>
                <a:gd name="T34" fmla="*/ 372 w 1170"/>
                <a:gd name="T35" fmla="*/ 56 h 110"/>
                <a:gd name="T36" fmla="*/ 371 w 1170"/>
                <a:gd name="T37" fmla="*/ 69 h 110"/>
                <a:gd name="T38" fmla="*/ 357 w 1170"/>
                <a:gd name="T39" fmla="*/ 52 h 110"/>
                <a:gd name="T40" fmla="*/ 384 w 1170"/>
                <a:gd name="T41" fmla="*/ 79 h 110"/>
                <a:gd name="T42" fmla="*/ 500 w 1170"/>
                <a:gd name="T43" fmla="*/ 46 h 110"/>
                <a:gd name="T44" fmla="*/ 460 w 1170"/>
                <a:gd name="T45" fmla="*/ 46 h 110"/>
                <a:gd name="T46" fmla="*/ 448 w 1170"/>
                <a:gd name="T47" fmla="*/ 86 h 110"/>
                <a:gd name="T48" fmla="*/ 488 w 1170"/>
                <a:gd name="T49" fmla="*/ 86 h 110"/>
                <a:gd name="T50" fmla="*/ 577 w 1170"/>
                <a:gd name="T51" fmla="*/ 47 h 110"/>
                <a:gd name="T52" fmla="*/ 556 w 1170"/>
                <a:gd name="T53" fmla="*/ 40 h 110"/>
                <a:gd name="T54" fmla="*/ 548 w 1170"/>
                <a:gd name="T55" fmla="*/ 87 h 110"/>
                <a:gd name="T56" fmla="*/ 552 w 1170"/>
                <a:gd name="T57" fmla="*/ 76 h 110"/>
                <a:gd name="T58" fmla="*/ 632 w 1170"/>
                <a:gd name="T59" fmla="*/ 69 h 110"/>
                <a:gd name="T60" fmla="*/ 629 w 1170"/>
                <a:gd name="T61" fmla="*/ 31 h 110"/>
                <a:gd name="T62" fmla="*/ 611 w 1170"/>
                <a:gd name="T63" fmla="*/ 75 h 110"/>
                <a:gd name="T64" fmla="*/ 684 w 1170"/>
                <a:gd name="T65" fmla="*/ 69 h 110"/>
                <a:gd name="T66" fmla="*/ 680 w 1170"/>
                <a:gd name="T67" fmla="*/ 31 h 110"/>
                <a:gd name="T68" fmla="*/ 663 w 1170"/>
                <a:gd name="T69" fmla="*/ 75 h 110"/>
                <a:gd name="T70" fmla="*/ 743 w 1170"/>
                <a:gd name="T71" fmla="*/ 56 h 110"/>
                <a:gd name="T72" fmla="*/ 741 w 1170"/>
                <a:gd name="T73" fmla="*/ 70 h 110"/>
                <a:gd name="T74" fmla="*/ 727 w 1170"/>
                <a:gd name="T75" fmla="*/ 52 h 110"/>
                <a:gd name="T76" fmla="*/ 783 w 1170"/>
                <a:gd name="T77" fmla="*/ 28 h 110"/>
                <a:gd name="T78" fmla="*/ 756 w 1170"/>
                <a:gd name="T79" fmla="*/ 43 h 110"/>
                <a:gd name="T80" fmla="*/ 789 w 1170"/>
                <a:gd name="T81" fmla="*/ 41 h 110"/>
                <a:gd name="T82" fmla="*/ 805 w 1170"/>
                <a:gd name="T83" fmla="*/ 79 h 110"/>
                <a:gd name="T84" fmla="*/ 843 w 1170"/>
                <a:gd name="T85" fmla="*/ 9 h 110"/>
                <a:gd name="T86" fmla="*/ 900 w 1170"/>
                <a:gd name="T87" fmla="*/ 58 h 110"/>
                <a:gd name="T88" fmla="*/ 916 w 1170"/>
                <a:gd name="T89" fmla="*/ 61 h 110"/>
                <a:gd name="T90" fmla="*/ 924 w 1170"/>
                <a:gd name="T91" fmla="*/ 39 h 110"/>
                <a:gd name="T92" fmla="*/ 978 w 1170"/>
                <a:gd name="T93" fmla="*/ 28 h 110"/>
                <a:gd name="T94" fmla="*/ 977 w 1170"/>
                <a:gd name="T95" fmla="*/ 86 h 110"/>
                <a:gd name="T96" fmla="*/ 990 w 1170"/>
                <a:gd name="T97" fmla="*/ 75 h 110"/>
                <a:gd name="T98" fmla="*/ 1075 w 1170"/>
                <a:gd name="T99" fmla="*/ 56 h 110"/>
                <a:gd name="T100" fmla="*/ 1073 w 1170"/>
                <a:gd name="T101" fmla="*/ 70 h 110"/>
                <a:gd name="T102" fmla="*/ 1060 w 1170"/>
                <a:gd name="T103" fmla="*/ 52 h 110"/>
                <a:gd name="T104" fmla="*/ 1138 w 1170"/>
                <a:gd name="T105" fmla="*/ 47 h 110"/>
                <a:gd name="T106" fmla="*/ 1088 w 1170"/>
                <a:gd name="T107" fmla="*/ 29 h 110"/>
                <a:gd name="T108" fmla="*/ 1116 w 1170"/>
                <a:gd name="T109" fmla="*/ 41 h 110"/>
                <a:gd name="T110" fmla="*/ 1160 w 1170"/>
                <a:gd name="T111" fmla="*/ 7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0" h="110">
                  <a:moveTo>
                    <a:pt x="49" y="86"/>
                  </a:moveTo>
                  <a:lnTo>
                    <a:pt x="49" y="72"/>
                  </a:lnTo>
                  <a:lnTo>
                    <a:pt x="16" y="72"/>
                  </a:lnTo>
                  <a:lnTo>
                    <a:pt x="16" y="53"/>
                  </a:lnTo>
                  <a:lnTo>
                    <a:pt x="43" y="53"/>
                  </a:lnTo>
                  <a:lnTo>
                    <a:pt x="43" y="39"/>
                  </a:lnTo>
                  <a:lnTo>
                    <a:pt x="16" y="39"/>
                  </a:lnTo>
                  <a:lnTo>
                    <a:pt x="16" y="22"/>
                  </a:lnTo>
                  <a:lnTo>
                    <a:pt x="47" y="22"/>
                  </a:lnTo>
                  <a:lnTo>
                    <a:pt x="48" y="9"/>
                  </a:lnTo>
                  <a:lnTo>
                    <a:pt x="0" y="9"/>
                  </a:lnTo>
                  <a:lnTo>
                    <a:pt x="0" y="86"/>
                  </a:lnTo>
                  <a:lnTo>
                    <a:pt x="49" y="86"/>
                  </a:lnTo>
                  <a:close/>
                  <a:moveTo>
                    <a:pt x="111" y="86"/>
                  </a:moveTo>
                  <a:lnTo>
                    <a:pt x="111" y="47"/>
                  </a:lnTo>
                  <a:cubicBezTo>
                    <a:pt x="111" y="42"/>
                    <a:pt x="110" y="38"/>
                    <a:pt x="108" y="34"/>
                  </a:cubicBezTo>
                  <a:cubicBezTo>
                    <a:pt x="105" y="30"/>
                    <a:pt x="100" y="27"/>
                    <a:pt x="94" y="28"/>
                  </a:cubicBezTo>
                  <a:cubicBezTo>
                    <a:pt x="88" y="29"/>
                    <a:pt x="81" y="32"/>
                    <a:pt x="76" y="37"/>
                  </a:cubicBezTo>
                  <a:cubicBezTo>
                    <a:pt x="76" y="34"/>
                    <a:pt x="76" y="32"/>
                    <a:pt x="75" y="29"/>
                  </a:cubicBezTo>
                  <a:lnTo>
                    <a:pt x="61" y="29"/>
                  </a:lnTo>
                  <a:cubicBezTo>
                    <a:pt x="61" y="29"/>
                    <a:pt x="62" y="36"/>
                    <a:pt x="62" y="43"/>
                  </a:cubicBezTo>
                  <a:lnTo>
                    <a:pt x="62" y="86"/>
                  </a:lnTo>
                  <a:lnTo>
                    <a:pt x="77" y="86"/>
                  </a:lnTo>
                  <a:lnTo>
                    <a:pt x="77" y="47"/>
                  </a:lnTo>
                  <a:cubicBezTo>
                    <a:pt x="80" y="44"/>
                    <a:pt x="84" y="42"/>
                    <a:pt x="89" y="41"/>
                  </a:cubicBezTo>
                  <a:cubicBezTo>
                    <a:pt x="93" y="41"/>
                    <a:pt x="96" y="42"/>
                    <a:pt x="96" y="48"/>
                  </a:cubicBezTo>
                  <a:lnTo>
                    <a:pt x="96" y="86"/>
                  </a:lnTo>
                  <a:lnTo>
                    <a:pt x="111" y="86"/>
                  </a:lnTo>
                  <a:close/>
                  <a:moveTo>
                    <a:pt x="173" y="56"/>
                  </a:moveTo>
                  <a:cubicBezTo>
                    <a:pt x="173" y="43"/>
                    <a:pt x="168" y="28"/>
                    <a:pt x="149" y="28"/>
                  </a:cubicBezTo>
                  <a:cubicBezTo>
                    <a:pt x="132" y="28"/>
                    <a:pt x="124" y="42"/>
                    <a:pt x="124" y="58"/>
                  </a:cubicBezTo>
                  <a:cubicBezTo>
                    <a:pt x="124" y="68"/>
                    <a:pt x="127" y="87"/>
                    <a:pt x="148" y="87"/>
                  </a:cubicBezTo>
                  <a:cubicBezTo>
                    <a:pt x="156" y="87"/>
                    <a:pt x="165" y="85"/>
                    <a:pt x="172" y="81"/>
                  </a:cubicBezTo>
                  <a:lnTo>
                    <a:pt x="172" y="70"/>
                  </a:lnTo>
                  <a:cubicBezTo>
                    <a:pt x="165" y="73"/>
                    <a:pt x="158" y="75"/>
                    <a:pt x="150" y="75"/>
                  </a:cubicBezTo>
                  <a:cubicBezTo>
                    <a:pt x="144" y="75"/>
                    <a:pt x="140" y="71"/>
                    <a:pt x="140" y="61"/>
                  </a:cubicBezTo>
                  <a:lnTo>
                    <a:pt x="173" y="61"/>
                  </a:lnTo>
                  <a:cubicBezTo>
                    <a:pt x="173" y="61"/>
                    <a:pt x="173" y="57"/>
                    <a:pt x="173" y="56"/>
                  </a:cubicBezTo>
                  <a:moveTo>
                    <a:pt x="158" y="52"/>
                  </a:moveTo>
                  <a:lnTo>
                    <a:pt x="140" y="52"/>
                  </a:lnTo>
                  <a:cubicBezTo>
                    <a:pt x="140" y="47"/>
                    <a:pt x="142" y="39"/>
                    <a:pt x="149" y="39"/>
                  </a:cubicBezTo>
                  <a:cubicBezTo>
                    <a:pt x="157" y="39"/>
                    <a:pt x="158" y="47"/>
                    <a:pt x="158" y="52"/>
                  </a:cubicBezTo>
                  <a:moveTo>
                    <a:pt x="220" y="29"/>
                  </a:moveTo>
                  <a:cubicBezTo>
                    <a:pt x="220" y="29"/>
                    <a:pt x="220" y="28"/>
                    <a:pt x="214" y="28"/>
                  </a:cubicBezTo>
                  <a:cubicBezTo>
                    <a:pt x="209" y="29"/>
                    <a:pt x="205" y="31"/>
                    <a:pt x="203" y="35"/>
                  </a:cubicBezTo>
                  <a:cubicBezTo>
                    <a:pt x="202" y="35"/>
                    <a:pt x="202" y="35"/>
                    <a:pt x="202" y="36"/>
                  </a:cubicBezTo>
                  <a:cubicBezTo>
                    <a:pt x="202" y="33"/>
                    <a:pt x="201" y="31"/>
                    <a:pt x="201" y="29"/>
                  </a:cubicBezTo>
                  <a:lnTo>
                    <a:pt x="186" y="29"/>
                  </a:lnTo>
                  <a:cubicBezTo>
                    <a:pt x="187" y="34"/>
                    <a:pt x="187" y="38"/>
                    <a:pt x="187" y="43"/>
                  </a:cubicBezTo>
                  <a:lnTo>
                    <a:pt x="187" y="86"/>
                  </a:lnTo>
                  <a:lnTo>
                    <a:pt x="202" y="86"/>
                  </a:lnTo>
                  <a:lnTo>
                    <a:pt x="202" y="46"/>
                  </a:lnTo>
                  <a:cubicBezTo>
                    <a:pt x="205" y="43"/>
                    <a:pt x="208" y="41"/>
                    <a:pt x="212" y="41"/>
                  </a:cubicBezTo>
                  <a:cubicBezTo>
                    <a:pt x="214" y="41"/>
                    <a:pt x="217" y="41"/>
                    <a:pt x="219" y="41"/>
                  </a:cubicBezTo>
                  <a:lnTo>
                    <a:pt x="220" y="29"/>
                  </a:lnTo>
                  <a:close/>
                  <a:moveTo>
                    <a:pt x="281" y="29"/>
                  </a:moveTo>
                  <a:lnTo>
                    <a:pt x="266" y="29"/>
                  </a:lnTo>
                  <a:cubicBezTo>
                    <a:pt x="266" y="30"/>
                    <a:pt x="266" y="31"/>
                    <a:pt x="266" y="33"/>
                  </a:cubicBezTo>
                  <a:cubicBezTo>
                    <a:pt x="262" y="30"/>
                    <a:pt x="257" y="28"/>
                    <a:pt x="252" y="28"/>
                  </a:cubicBezTo>
                  <a:cubicBezTo>
                    <a:pt x="236" y="28"/>
                    <a:pt x="229" y="40"/>
                    <a:pt x="229" y="57"/>
                  </a:cubicBezTo>
                  <a:cubicBezTo>
                    <a:pt x="229" y="68"/>
                    <a:pt x="232" y="86"/>
                    <a:pt x="249" y="86"/>
                  </a:cubicBezTo>
                  <a:cubicBezTo>
                    <a:pt x="255" y="86"/>
                    <a:pt x="261" y="83"/>
                    <a:pt x="265" y="78"/>
                  </a:cubicBezTo>
                  <a:cubicBezTo>
                    <a:pt x="265" y="78"/>
                    <a:pt x="265" y="82"/>
                    <a:pt x="265" y="83"/>
                  </a:cubicBezTo>
                  <a:lnTo>
                    <a:pt x="265" y="87"/>
                  </a:lnTo>
                  <a:cubicBezTo>
                    <a:pt x="265" y="88"/>
                    <a:pt x="264" y="90"/>
                    <a:pt x="264" y="91"/>
                  </a:cubicBezTo>
                  <a:cubicBezTo>
                    <a:pt x="263" y="95"/>
                    <a:pt x="260" y="97"/>
                    <a:pt x="254" y="97"/>
                  </a:cubicBezTo>
                  <a:cubicBezTo>
                    <a:pt x="246" y="97"/>
                    <a:pt x="239" y="95"/>
                    <a:pt x="232" y="92"/>
                  </a:cubicBezTo>
                  <a:lnTo>
                    <a:pt x="231" y="106"/>
                  </a:lnTo>
                  <a:cubicBezTo>
                    <a:pt x="238" y="109"/>
                    <a:pt x="246" y="110"/>
                    <a:pt x="254" y="110"/>
                  </a:cubicBezTo>
                  <a:cubicBezTo>
                    <a:pt x="268" y="110"/>
                    <a:pt x="277" y="105"/>
                    <a:pt x="279" y="94"/>
                  </a:cubicBezTo>
                  <a:cubicBezTo>
                    <a:pt x="280" y="91"/>
                    <a:pt x="280" y="88"/>
                    <a:pt x="280" y="85"/>
                  </a:cubicBezTo>
                  <a:lnTo>
                    <a:pt x="280" y="43"/>
                  </a:lnTo>
                  <a:cubicBezTo>
                    <a:pt x="280" y="36"/>
                    <a:pt x="281" y="29"/>
                    <a:pt x="281" y="29"/>
                  </a:cubicBezTo>
                  <a:moveTo>
                    <a:pt x="265" y="67"/>
                  </a:moveTo>
                  <a:cubicBezTo>
                    <a:pt x="262" y="71"/>
                    <a:pt x="258" y="73"/>
                    <a:pt x="253" y="73"/>
                  </a:cubicBezTo>
                  <a:cubicBezTo>
                    <a:pt x="246" y="73"/>
                    <a:pt x="244" y="63"/>
                    <a:pt x="244" y="57"/>
                  </a:cubicBezTo>
                  <a:cubicBezTo>
                    <a:pt x="244" y="51"/>
                    <a:pt x="245" y="40"/>
                    <a:pt x="254" y="40"/>
                  </a:cubicBezTo>
                  <a:cubicBezTo>
                    <a:pt x="258" y="40"/>
                    <a:pt x="261" y="41"/>
                    <a:pt x="265" y="43"/>
                  </a:cubicBezTo>
                  <a:lnTo>
                    <a:pt x="265" y="67"/>
                  </a:lnTo>
                  <a:close/>
                  <a:moveTo>
                    <a:pt x="312" y="10"/>
                  </a:moveTo>
                  <a:cubicBezTo>
                    <a:pt x="312" y="5"/>
                    <a:pt x="308" y="0"/>
                    <a:pt x="302" y="0"/>
                  </a:cubicBezTo>
                  <a:cubicBezTo>
                    <a:pt x="290" y="0"/>
                    <a:pt x="290" y="19"/>
                    <a:pt x="302" y="19"/>
                  </a:cubicBezTo>
                  <a:cubicBezTo>
                    <a:pt x="307" y="19"/>
                    <a:pt x="312" y="15"/>
                    <a:pt x="312" y="10"/>
                  </a:cubicBezTo>
                  <a:close/>
                  <a:moveTo>
                    <a:pt x="310" y="86"/>
                  </a:moveTo>
                  <a:lnTo>
                    <a:pt x="310" y="41"/>
                  </a:lnTo>
                  <a:cubicBezTo>
                    <a:pt x="310" y="37"/>
                    <a:pt x="310" y="33"/>
                    <a:pt x="309" y="29"/>
                  </a:cubicBezTo>
                  <a:lnTo>
                    <a:pt x="295" y="29"/>
                  </a:lnTo>
                  <a:lnTo>
                    <a:pt x="295" y="86"/>
                  </a:lnTo>
                  <a:lnTo>
                    <a:pt x="310" y="86"/>
                  </a:lnTo>
                  <a:close/>
                  <a:moveTo>
                    <a:pt x="372" y="56"/>
                  </a:moveTo>
                  <a:cubicBezTo>
                    <a:pt x="372" y="43"/>
                    <a:pt x="367" y="28"/>
                    <a:pt x="348" y="28"/>
                  </a:cubicBezTo>
                  <a:cubicBezTo>
                    <a:pt x="331" y="28"/>
                    <a:pt x="323" y="42"/>
                    <a:pt x="323" y="58"/>
                  </a:cubicBezTo>
                  <a:cubicBezTo>
                    <a:pt x="323" y="68"/>
                    <a:pt x="326" y="87"/>
                    <a:pt x="347" y="87"/>
                  </a:cubicBezTo>
                  <a:cubicBezTo>
                    <a:pt x="355" y="87"/>
                    <a:pt x="364" y="85"/>
                    <a:pt x="371" y="81"/>
                  </a:cubicBezTo>
                  <a:lnTo>
                    <a:pt x="371" y="69"/>
                  </a:lnTo>
                  <a:cubicBezTo>
                    <a:pt x="364" y="73"/>
                    <a:pt x="357" y="75"/>
                    <a:pt x="349" y="75"/>
                  </a:cubicBezTo>
                  <a:cubicBezTo>
                    <a:pt x="342" y="75"/>
                    <a:pt x="339" y="71"/>
                    <a:pt x="339" y="61"/>
                  </a:cubicBezTo>
                  <a:lnTo>
                    <a:pt x="372" y="61"/>
                  </a:lnTo>
                  <a:cubicBezTo>
                    <a:pt x="372" y="61"/>
                    <a:pt x="372" y="57"/>
                    <a:pt x="372" y="56"/>
                  </a:cubicBezTo>
                  <a:moveTo>
                    <a:pt x="357" y="52"/>
                  </a:moveTo>
                  <a:lnTo>
                    <a:pt x="339" y="52"/>
                  </a:lnTo>
                  <a:cubicBezTo>
                    <a:pt x="339" y="47"/>
                    <a:pt x="341" y="39"/>
                    <a:pt x="348" y="39"/>
                  </a:cubicBezTo>
                  <a:cubicBezTo>
                    <a:pt x="356" y="39"/>
                    <a:pt x="357" y="47"/>
                    <a:pt x="357" y="52"/>
                  </a:cubicBezTo>
                  <a:moveTo>
                    <a:pt x="403" y="79"/>
                  </a:moveTo>
                  <a:cubicBezTo>
                    <a:pt x="402" y="67"/>
                    <a:pt x="385" y="67"/>
                    <a:pt x="384" y="79"/>
                  </a:cubicBezTo>
                  <a:cubicBezTo>
                    <a:pt x="384" y="84"/>
                    <a:pt x="388" y="88"/>
                    <a:pt x="394" y="87"/>
                  </a:cubicBezTo>
                  <a:cubicBezTo>
                    <a:pt x="399" y="88"/>
                    <a:pt x="403" y="84"/>
                    <a:pt x="403" y="79"/>
                  </a:cubicBezTo>
                  <a:close/>
                  <a:moveTo>
                    <a:pt x="525" y="10"/>
                  </a:moveTo>
                  <a:lnTo>
                    <a:pt x="509" y="9"/>
                  </a:lnTo>
                  <a:lnTo>
                    <a:pt x="500" y="46"/>
                  </a:lnTo>
                  <a:cubicBezTo>
                    <a:pt x="499" y="52"/>
                    <a:pt x="497" y="63"/>
                    <a:pt x="497" y="65"/>
                  </a:cubicBezTo>
                  <a:cubicBezTo>
                    <a:pt x="496" y="63"/>
                    <a:pt x="494" y="52"/>
                    <a:pt x="493" y="46"/>
                  </a:cubicBezTo>
                  <a:lnTo>
                    <a:pt x="485" y="9"/>
                  </a:lnTo>
                  <a:lnTo>
                    <a:pt x="468" y="9"/>
                  </a:lnTo>
                  <a:lnTo>
                    <a:pt x="460" y="46"/>
                  </a:lnTo>
                  <a:cubicBezTo>
                    <a:pt x="458" y="52"/>
                    <a:pt x="457" y="62"/>
                    <a:pt x="456" y="65"/>
                  </a:cubicBezTo>
                  <a:cubicBezTo>
                    <a:pt x="456" y="62"/>
                    <a:pt x="454" y="52"/>
                    <a:pt x="453" y="46"/>
                  </a:cubicBezTo>
                  <a:lnTo>
                    <a:pt x="444" y="8"/>
                  </a:lnTo>
                  <a:lnTo>
                    <a:pt x="427" y="9"/>
                  </a:lnTo>
                  <a:lnTo>
                    <a:pt x="448" y="86"/>
                  </a:lnTo>
                  <a:lnTo>
                    <a:pt x="464" y="86"/>
                  </a:lnTo>
                  <a:lnTo>
                    <a:pt x="472" y="51"/>
                  </a:lnTo>
                  <a:cubicBezTo>
                    <a:pt x="473" y="45"/>
                    <a:pt x="476" y="31"/>
                    <a:pt x="476" y="31"/>
                  </a:cubicBezTo>
                  <a:cubicBezTo>
                    <a:pt x="476" y="31"/>
                    <a:pt x="479" y="45"/>
                    <a:pt x="480" y="51"/>
                  </a:cubicBezTo>
                  <a:lnTo>
                    <a:pt x="488" y="86"/>
                  </a:lnTo>
                  <a:lnTo>
                    <a:pt x="505" y="86"/>
                  </a:lnTo>
                  <a:lnTo>
                    <a:pt x="525" y="10"/>
                  </a:lnTo>
                  <a:close/>
                  <a:moveTo>
                    <a:pt x="578" y="86"/>
                  </a:moveTo>
                  <a:cubicBezTo>
                    <a:pt x="578" y="82"/>
                    <a:pt x="577" y="78"/>
                    <a:pt x="577" y="74"/>
                  </a:cubicBezTo>
                  <a:lnTo>
                    <a:pt x="577" y="47"/>
                  </a:lnTo>
                  <a:cubicBezTo>
                    <a:pt x="578" y="42"/>
                    <a:pt x="577" y="37"/>
                    <a:pt x="574" y="33"/>
                  </a:cubicBezTo>
                  <a:cubicBezTo>
                    <a:pt x="570" y="29"/>
                    <a:pt x="564" y="27"/>
                    <a:pt x="559" y="28"/>
                  </a:cubicBezTo>
                  <a:cubicBezTo>
                    <a:pt x="551" y="28"/>
                    <a:pt x="543" y="30"/>
                    <a:pt x="535" y="33"/>
                  </a:cubicBezTo>
                  <a:lnTo>
                    <a:pt x="536" y="45"/>
                  </a:lnTo>
                  <a:cubicBezTo>
                    <a:pt x="542" y="42"/>
                    <a:pt x="549" y="40"/>
                    <a:pt x="556" y="40"/>
                  </a:cubicBezTo>
                  <a:cubicBezTo>
                    <a:pt x="561" y="40"/>
                    <a:pt x="562" y="42"/>
                    <a:pt x="562" y="46"/>
                  </a:cubicBezTo>
                  <a:lnTo>
                    <a:pt x="562" y="52"/>
                  </a:lnTo>
                  <a:cubicBezTo>
                    <a:pt x="553" y="52"/>
                    <a:pt x="545" y="54"/>
                    <a:pt x="537" y="58"/>
                  </a:cubicBezTo>
                  <a:cubicBezTo>
                    <a:pt x="533" y="61"/>
                    <a:pt x="531" y="65"/>
                    <a:pt x="532" y="70"/>
                  </a:cubicBezTo>
                  <a:cubicBezTo>
                    <a:pt x="531" y="79"/>
                    <a:pt x="538" y="87"/>
                    <a:pt x="548" y="87"/>
                  </a:cubicBezTo>
                  <a:cubicBezTo>
                    <a:pt x="553" y="87"/>
                    <a:pt x="559" y="84"/>
                    <a:pt x="563" y="81"/>
                  </a:cubicBezTo>
                  <a:cubicBezTo>
                    <a:pt x="563" y="82"/>
                    <a:pt x="563" y="84"/>
                    <a:pt x="564" y="86"/>
                  </a:cubicBezTo>
                  <a:lnTo>
                    <a:pt x="578" y="86"/>
                  </a:lnTo>
                  <a:close/>
                  <a:moveTo>
                    <a:pt x="562" y="71"/>
                  </a:moveTo>
                  <a:cubicBezTo>
                    <a:pt x="559" y="74"/>
                    <a:pt x="556" y="75"/>
                    <a:pt x="552" y="76"/>
                  </a:cubicBezTo>
                  <a:cubicBezTo>
                    <a:pt x="548" y="76"/>
                    <a:pt x="547" y="72"/>
                    <a:pt x="547" y="69"/>
                  </a:cubicBezTo>
                  <a:cubicBezTo>
                    <a:pt x="547" y="67"/>
                    <a:pt x="547" y="65"/>
                    <a:pt x="549" y="64"/>
                  </a:cubicBezTo>
                  <a:cubicBezTo>
                    <a:pt x="553" y="62"/>
                    <a:pt x="557" y="60"/>
                    <a:pt x="562" y="61"/>
                  </a:cubicBezTo>
                  <a:lnTo>
                    <a:pt x="562" y="71"/>
                  </a:lnTo>
                  <a:close/>
                  <a:moveTo>
                    <a:pt x="632" y="69"/>
                  </a:moveTo>
                  <a:cubicBezTo>
                    <a:pt x="632" y="55"/>
                    <a:pt x="619" y="53"/>
                    <a:pt x="610" y="49"/>
                  </a:cubicBezTo>
                  <a:cubicBezTo>
                    <a:pt x="608" y="48"/>
                    <a:pt x="606" y="47"/>
                    <a:pt x="606" y="44"/>
                  </a:cubicBezTo>
                  <a:cubicBezTo>
                    <a:pt x="606" y="42"/>
                    <a:pt x="607" y="40"/>
                    <a:pt x="611" y="40"/>
                  </a:cubicBezTo>
                  <a:cubicBezTo>
                    <a:pt x="617" y="40"/>
                    <a:pt x="623" y="41"/>
                    <a:pt x="628" y="44"/>
                  </a:cubicBezTo>
                  <a:lnTo>
                    <a:pt x="629" y="31"/>
                  </a:lnTo>
                  <a:cubicBezTo>
                    <a:pt x="623" y="29"/>
                    <a:pt x="618" y="28"/>
                    <a:pt x="612" y="28"/>
                  </a:cubicBezTo>
                  <a:cubicBezTo>
                    <a:pt x="601" y="27"/>
                    <a:pt x="591" y="35"/>
                    <a:pt x="591" y="46"/>
                  </a:cubicBezTo>
                  <a:cubicBezTo>
                    <a:pt x="591" y="58"/>
                    <a:pt x="604" y="61"/>
                    <a:pt x="612" y="65"/>
                  </a:cubicBezTo>
                  <a:cubicBezTo>
                    <a:pt x="615" y="66"/>
                    <a:pt x="617" y="67"/>
                    <a:pt x="617" y="70"/>
                  </a:cubicBezTo>
                  <a:cubicBezTo>
                    <a:pt x="617" y="73"/>
                    <a:pt x="615" y="75"/>
                    <a:pt x="611" y="75"/>
                  </a:cubicBezTo>
                  <a:cubicBezTo>
                    <a:pt x="604" y="74"/>
                    <a:pt x="597" y="72"/>
                    <a:pt x="591" y="69"/>
                  </a:cubicBezTo>
                  <a:lnTo>
                    <a:pt x="590" y="83"/>
                  </a:lnTo>
                  <a:cubicBezTo>
                    <a:pt x="597" y="86"/>
                    <a:pt x="604" y="87"/>
                    <a:pt x="611" y="88"/>
                  </a:cubicBezTo>
                  <a:cubicBezTo>
                    <a:pt x="622" y="89"/>
                    <a:pt x="632" y="80"/>
                    <a:pt x="632" y="69"/>
                  </a:cubicBezTo>
                  <a:moveTo>
                    <a:pt x="684" y="69"/>
                  </a:moveTo>
                  <a:cubicBezTo>
                    <a:pt x="684" y="55"/>
                    <a:pt x="671" y="53"/>
                    <a:pt x="661" y="49"/>
                  </a:cubicBezTo>
                  <a:cubicBezTo>
                    <a:pt x="659" y="48"/>
                    <a:pt x="657" y="47"/>
                    <a:pt x="657" y="45"/>
                  </a:cubicBezTo>
                  <a:cubicBezTo>
                    <a:pt x="657" y="43"/>
                    <a:pt x="659" y="40"/>
                    <a:pt x="663" y="40"/>
                  </a:cubicBezTo>
                  <a:cubicBezTo>
                    <a:pt x="669" y="40"/>
                    <a:pt x="674" y="42"/>
                    <a:pt x="680" y="44"/>
                  </a:cubicBezTo>
                  <a:lnTo>
                    <a:pt x="680" y="31"/>
                  </a:lnTo>
                  <a:cubicBezTo>
                    <a:pt x="675" y="29"/>
                    <a:pt x="669" y="28"/>
                    <a:pt x="663" y="28"/>
                  </a:cubicBezTo>
                  <a:cubicBezTo>
                    <a:pt x="652" y="27"/>
                    <a:pt x="643" y="35"/>
                    <a:pt x="642" y="46"/>
                  </a:cubicBezTo>
                  <a:cubicBezTo>
                    <a:pt x="642" y="58"/>
                    <a:pt x="655" y="61"/>
                    <a:pt x="664" y="65"/>
                  </a:cubicBezTo>
                  <a:cubicBezTo>
                    <a:pt x="667" y="66"/>
                    <a:pt x="669" y="67"/>
                    <a:pt x="669" y="70"/>
                  </a:cubicBezTo>
                  <a:cubicBezTo>
                    <a:pt x="669" y="73"/>
                    <a:pt x="666" y="75"/>
                    <a:pt x="663" y="75"/>
                  </a:cubicBezTo>
                  <a:cubicBezTo>
                    <a:pt x="656" y="74"/>
                    <a:pt x="649" y="72"/>
                    <a:pt x="643" y="69"/>
                  </a:cubicBezTo>
                  <a:lnTo>
                    <a:pt x="642" y="83"/>
                  </a:lnTo>
                  <a:cubicBezTo>
                    <a:pt x="648" y="86"/>
                    <a:pt x="655" y="87"/>
                    <a:pt x="662" y="88"/>
                  </a:cubicBezTo>
                  <a:cubicBezTo>
                    <a:pt x="673" y="89"/>
                    <a:pt x="683" y="80"/>
                    <a:pt x="684" y="69"/>
                  </a:cubicBezTo>
                  <a:moveTo>
                    <a:pt x="743" y="56"/>
                  </a:moveTo>
                  <a:cubicBezTo>
                    <a:pt x="743" y="43"/>
                    <a:pt x="737" y="28"/>
                    <a:pt x="718" y="28"/>
                  </a:cubicBezTo>
                  <a:cubicBezTo>
                    <a:pt x="701" y="28"/>
                    <a:pt x="693" y="43"/>
                    <a:pt x="693" y="58"/>
                  </a:cubicBezTo>
                  <a:cubicBezTo>
                    <a:pt x="693" y="68"/>
                    <a:pt x="697" y="87"/>
                    <a:pt x="717" y="87"/>
                  </a:cubicBezTo>
                  <a:cubicBezTo>
                    <a:pt x="726" y="88"/>
                    <a:pt x="734" y="86"/>
                    <a:pt x="742" y="81"/>
                  </a:cubicBezTo>
                  <a:lnTo>
                    <a:pt x="741" y="70"/>
                  </a:lnTo>
                  <a:cubicBezTo>
                    <a:pt x="734" y="73"/>
                    <a:pt x="727" y="75"/>
                    <a:pt x="720" y="76"/>
                  </a:cubicBezTo>
                  <a:cubicBezTo>
                    <a:pt x="713" y="76"/>
                    <a:pt x="709" y="71"/>
                    <a:pt x="709" y="61"/>
                  </a:cubicBezTo>
                  <a:lnTo>
                    <a:pt x="742" y="61"/>
                  </a:lnTo>
                  <a:cubicBezTo>
                    <a:pt x="742" y="61"/>
                    <a:pt x="743" y="57"/>
                    <a:pt x="743" y="56"/>
                  </a:cubicBezTo>
                  <a:moveTo>
                    <a:pt x="727" y="52"/>
                  </a:moveTo>
                  <a:lnTo>
                    <a:pt x="710" y="52"/>
                  </a:lnTo>
                  <a:cubicBezTo>
                    <a:pt x="710" y="47"/>
                    <a:pt x="711" y="39"/>
                    <a:pt x="718" y="39"/>
                  </a:cubicBezTo>
                  <a:cubicBezTo>
                    <a:pt x="726" y="39"/>
                    <a:pt x="727" y="47"/>
                    <a:pt x="727" y="52"/>
                  </a:cubicBezTo>
                  <a:close/>
                  <a:moveTo>
                    <a:pt x="790" y="29"/>
                  </a:moveTo>
                  <a:cubicBezTo>
                    <a:pt x="790" y="29"/>
                    <a:pt x="789" y="28"/>
                    <a:pt x="783" y="28"/>
                  </a:cubicBezTo>
                  <a:cubicBezTo>
                    <a:pt x="779" y="29"/>
                    <a:pt x="775" y="31"/>
                    <a:pt x="772" y="35"/>
                  </a:cubicBezTo>
                  <a:cubicBezTo>
                    <a:pt x="772" y="35"/>
                    <a:pt x="771" y="35"/>
                    <a:pt x="771" y="36"/>
                  </a:cubicBezTo>
                  <a:cubicBezTo>
                    <a:pt x="771" y="34"/>
                    <a:pt x="771" y="31"/>
                    <a:pt x="770" y="29"/>
                  </a:cubicBezTo>
                  <a:lnTo>
                    <a:pt x="756" y="29"/>
                  </a:lnTo>
                  <a:cubicBezTo>
                    <a:pt x="756" y="34"/>
                    <a:pt x="756" y="38"/>
                    <a:pt x="756" y="43"/>
                  </a:cubicBezTo>
                  <a:lnTo>
                    <a:pt x="756" y="86"/>
                  </a:lnTo>
                  <a:lnTo>
                    <a:pt x="772" y="86"/>
                  </a:lnTo>
                  <a:lnTo>
                    <a:pt x="772" y="46"/>
                  </a:lnTo>
                  <a:cubicBezTo>
                    <a:pt x="774" y="43"/>
                    <a:pt x="777" y="42"/>
                    <a:pt x="781" y="41"/>
                  </a:cubicBezTo>
                  <a:cubicBezTo>
                    <a:pt x="784" y="41"/>
                    <a:pt x="786" y="41"/>
                    <a:pt x="789" y="41"/>
                  </a:cubicBezTo>
                  <a:lnTo>
                    <a:pt x="790" y="29"/>
                  </a:lnTo>
                  <a:close/>
                  <a:moveTo>
                    <a:pt x="805" y="79"/>
                  </a:moveTo>
                  <a:cubicBezTo>
                    <a:pt x="804" y="67"/>
                    <a:pt x="787" y="67"/>
                    <a:pt x="786" y="79"/>
                  </a:cubicBezTo>
                  <a:cubicBezTo>
                    <a:pt x="786" y="84"/>
                    <a:pt x="790" y="88"/>
                    <a:pt x="796" y="88"/>
                  </a:cubicBezTo>
                  <a:cubicBezTo>
                    <a:pt x="801" y="88"/>
                    <a:pt x="805" y="84"/>
                    <a:pt x="805" y="79"/>
                  </a:cubicBezTo>
                  <a:moveTo>
                    <a:pt x="891" y="86"/>
                  </a:moveTo>
                  <a:lnTo>
                    <a:pt x="891" y="72"/>
                  </a:lnTo>
                  <a:lnTo>
                    <a:pt x="859" y="72"/>
                  </a:lnTo>
                  <a:lnTo>
                    <a:pt x="859" y="9"/>
                  </a:lnTo>
                  <a:lnTo>
                    <a:pt x="843" y="9"/>
                  </a:lnTo>
                  <a:lnTo>
                    <a:pt x="843" y="86"/>
                  </a:lnTo>
                  <a:lnTo>
                    <a:pt x="891" y="86"/>
                  </a:lnTo>
                  <a:close/>
                  <a:moveTo>
                    <a:pt x="949" y="56"/>
                  </a:moveTo>
                  <a:cubicBezTo>
                    <a:pt x="949" y="43"/>
                    <a:pt x="944" y="28"/>
                    <a:pt x="924" y="28"/>
                  </a:cubicBezTo>
                  <a:cubicBezTo>
                    <a:pt x="907" y="28"/>
                    <a:pt x="900" y="43"/>
                    <a:pt x="900" y="58"/>
                  </a:cubicBezTo>
                  <a:cubicBezTo>
                    <a:pt x="900" y="68"/>
                    <a:pt x="903" y="87"/>
                    <a:pt x="923" y="87"/>
                  </a:cubicBezTo>
                  <a:cubicBezTo>
                    <a:pt x="932" y="88"/>
                    <a:pt x="940" y="86"/>
                    <a:pt x="948" y="81"/>
                  </a:cubicBezTo>
                  <a:lnTo>
                    <a:pt x="947" y="70"/>
                  </a:lnTo>
                  <a:cubicBezTo>
                    <a:pt x="941" y="73"/>
                    <a:pt x="933" y="75"/>
                    <a:pt x="926" y="76"/>
                  </a:cubicBezTo>
                  <a:cubicBezTo>
                    <a:pt x="919" y="76"/>
                    <a:pt x="916" y="71"/>
                    <a:pt x="916" y="61"/>
                  </a:cubicBezTo>
                  <a:lnTo>
                    <a:pt x="949" y="61"/>
                  </a:lnTo>
                  <a:cubicBezTo>
                    <a:pt x="949" y="61"/>
                    <a:pt x="949" y="57"/>
                    <a:pt x="949" y="56"/>
                  </a:cubicBezTo>
                  <a:moveTo>
                    <a:pt x="933" y="52"/>
                  </a:moveTo>
                  <a:lnTo>
                    <a:pt x="916" y="52"/>
                  </a:lnTo>
                  <a:cubicBezTo>
                    <a:pt x="916" y="47"/>
                    <a:pt x="917" y="39"/>
                    <a:pt x="924" y="39"/>
                  </a:cubicBezTo>
                  <a:cubicBezTo>
                    <a:pt x="932" y="39"/>
                    <a:pt x="933" y="47"/>
                    <a:pt x="933" y="52"/>
                  </a:cubicBezTo>
                  <a:close/>
                  <a:moveTo>
                    <a:pt x="1015" y="57"/>
                  </a:moveTo>
                  <a:cubicBezTo>
                    <a:pt x="1015" y="46"/>
                    <a:pt x="1012" y="28"/>
                    <a:pt x="993" y="28"/>
                  </a:cubicBezTo>
                  <a:cubicBezTo>
                    <a:pt x="988" y="28"/>
                    <a:pt x="982" y="30"/>
                    <a:pt x="978" y="34"/>
                  </a:cubicBezTo>
                  <a:cubicBezTo>
                    <a:pt x="978" y="34"/>
                    <a:pt x="978" y="30"/>
                    <a:pt x="978" y="28"/>
                  </a:cubicBezTo>
                  <a:lnTo>
                    <a:pt x="978" y="3"/>
                  </a:lnTo>
                  <a:lnTo>
                    <a:pt x="963" y="4"/>
                  </a:lnTo>
                  <a:lnTo>
                    <a:pt x="963" y="74"/>
                  </a:lnTo>
                  <a:cubicBezTo>
                    <a:pt x="963" y="78"/>
                    <a:pt x="962" y="82"/>
                    <a:pt x="962" y="86"/>
                  </a:cubicBezTo>
                  <a:lnTo>
                    <a:pt x="977" y="86"/>
                  </a:lnTo>
                  <a:cubicBezTo>
                    <a:pt x="977" y="85"/>
                    <a:pt x="977" y="83"/>
                    <a:pt x="977" y="82"/>
                  </a:cubicBezTo>
                  <a:cubicBezTo>
                    <a:pt x="982" y="85"/>
                    <a:pt x="987" y="87"/>
                    <a:pt x="993" y="87"/>
                  </a:cubicBezTo>
                  <a:cubicBezTo>
                    <a:pt x="1007" y="87"/>
                    <a:pt x="1015" y="74"/>
                    <a:pt x="1015" y="57"/>
                  </a:cubicBezTo>
                  <a:moveTo>
                    <a:pt x="999" y="57"/>
                  </a:moveTo>
                  <a:cubicBezTo>
                    <a:pt x="999" y="70"/>
                    <a:pt x="994" y="75"/>
                    <a:pt x="990" y="75"/>
                  </a:cubicBezTo>
                  <a:cubicBezTo>
                    <a:pt x="986" y="75"/>
                    <a:pt x="982" y="73"/>
                    <a:pt x="978" y="71"/>
                  </a:cubicBezTo>
                  <a:lnTo>
                    <a:pt x="978" y="45"/>
                  </a:lnTo>
                  <a:cubicBezTo>
                    <a:pt x="982" y="42"/>
                    <a:pt x="986" y="40"/>
                    <a:pt x="990" y="40"/>
                  </a:cubicBezTo>
                  <a:cubicBezTo>
                    <a:pt x="998" y="40"/>
                    <a:pt x="999" y="51"/>
                    <a:pt x="999" y="57"/>
                  </a:cubicBezTo>
                  <a:moveTo>
                    <a:pt x="1075" y="56"/>
                  </a:moveTo>
                  <a:cubicBezTo>
                    <a:pt x="1075" y="43"/>
                    <a:pt x="1070" y="28"/>
                    <a:pt x="1050" y="28"/>
                  </a:cubicBezTo>
                  <a:cubicBezTo>
                    <a:pt x="1033" y="28"/>
                    <a:pt x="1026" y="43"/>
                    <a:pt x="1026" y="58"/>
                  </a:cubicBezTo>
                  <a:cubicBezTo>
                    <a:pt x="1026" y="68"/>
                    <a:pt x="1029" y="87"/>
                    <a:pt x="1049" y="87"/>
                  </a:cubicBezTo>
                  <a:cubicBezTo>
                    <a:pt x="1058" y="88"/>
                    <a:pt x="1066" y="86"/>
                    <a:pt x="1074" y="81"/>
                  </a:cubicBezTo>
                  <a:lnTo>
                    <a:pt x="1073" y="70"/>
                  </a:lnTo>
                  <a:cubicBezTo>
                    <a:pt x="1067" y="73"/>
                    <a:pt x="1059" y="75"/>
                    <a:pt x="1052" y="76"/>
                  </a:cubicBezTo>
                  <a:cubicBezTo>
                    <a:pt x="1045" y="76"/>
                    <a:pt x="1042" y="71"/>
                    <a:pt x="1042" y="61"/>
                  </a:cubicBezTo>
                  <a:lnTo>
                    <a:pt x="1075" y="61"/>
                  </a:lnTo>
                  <a:cubicBezTo>
                    <a:pt x="1075" y="61"/>
                    <a:pt x="1075" y="57"/>
                    <a:pt x="1075" y="56"/>
                  </a:cubicBezTo>
                  <a:moveTo>
                    <a:pt x="1060" y="52"/>
                  </a:moveTo>
                  <a:lnTo>
                    <a:pt x="1042" y="52"/>
                  </a:lnTo>
                  <a:cubicBezTo>
                    <a:pt x="1042" y="47"/>
                    <a:pt x="1043" y="39"/>
                    <a:pt x="1050" y="39"/>
                  </a:cubicBezTo>
                  <a:cubicBezTo>
                    <a:pt x="1058" y="39"/>
                    <a:pt x="1060" y="47"/>
                    <a:pt x="1060" y="52"/>
                  </a:cubicBezTo>
                  <a:close/>
                  <a:moveTo>
                    <a:pt x="1138" y="86"/>
                  </a:moveTo>
                  <a:lnTo>
                    <a:pt x="1138" y="47"/>
                  </a:lnTo>
                  <a:cubicBezTo>
                    <a:pt x="1139" y="42"/>
                    <a:pt x="1138" y="38"/>
                    <a:pt x="1135" y="34"/>
                  </a:cubicBezTo>
                  <a:cubicBezTo>
                    <a:pt x="1132" y="30"/>
                    <a:pt x="1127" y="27"/>
                    <a:pt x="1121" y="28"/>
                  </a:cubicBezTo>
                  <a:cubicBezTo>
                    <a:pt x="1115" y="29"/>
                    <a:pt x="1108" y="32"/>
                    <a:pt x="1103" y="37"/>
                  </a:cubicBezTo>
                  <a:cubicBezTo>
                    <a:pt x="1103" y="34"/>
                    <a:pt x="1103" y="32"/>
                    <a:pt x="1102" y="29"/>
                  </a:cubicBezTo>
                  <a:lnTo>
                    <a:pt x="1088" y="29"/>
                  </a:lnTo>
                  <a:cubicBezTo>
                    <a:pt x="1088" y="29"/>
                    <a:pt x="1089" y="36"/>
                    <a:pt x="1089" y="43"/>
                  </a:cubicBezTo>
                  <a:lnTo>
                    <a:pt x="1089" y="86"/>
                  </a:lnTo>
                  <a:lnTo>
                    <a:pt x="1104" y="86"/>
                  </a:lnTo>
                  <a:lnTo>
                    <a:pt x="1104" y="48"/>
                  </a:lnTo>
                  <a:cubicBezTo>
                    <a:pt x="1107" y="44"/>
                    <a:pt x="1112" y="42"/>
                    <a:pt x="1116" y="41"/>
                  </a:cubicBezTo>
                  <a:cubicBezTo>
                    <a:pt x="1120" y="41"/>
                    <a:pt x="1123" y="42"/>
                    <a:pt x="1123" y="48"/>
                  </a:cubicBezTo>
                  <a:lnTo>
                    <a:pt x="1123" y="86"/>
                  </a:lnTo>
                  <a:lnTo>
                    <a:pt x="1138" y="86"/>
                  </a:lnTo>
                  <a:close/>
                  <a:moveTo>
                    <a:pt x="1170" y="79"/>
                  </a:moveTo>
                  <a:cubicBezTo>
                    <a:pt x="1170" y="74"/>
                    <a:pt x="1165" y="70"/>
                    <a:pt x="1160" y="70"/>
                  </a:cubicBezTo>
                  <a:cubicBezTo>
                    <a:pt x="1155" y="70"/>
                    <a:pt x="1151" y="74"/>
                    <a:pt x="1151" y="79"/>
                  </a:cubicBezTo>
                  <a:cubicBezTo>
                    <a:pt x="1151" y="84"/>
                    <a:pt x="1155" y="88"/>
                    <a:pt x="1160" y="88"/>
                  </a:cubicBezTo>
                  <a:cubicBezTo>
                    <a:pt x="1165" y="88"/>
                    <a:pt x="1170" y="84"/>
                    <a:pt x="1170" y="79"/>
                  </a:cubicBezTo>
                  <a:close/>
                </a:path>
              </a:pathLst>
            </a:custGeom>
            <a:solidFill>
              <a:srgbClr val="57687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13184" y="829175"/>
            <a:ext cx="3456000" cy="19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06836" y="3071333"/>
            <a:ext cx="5976000" cy="5544000"/>
          </a:xfrm>
          <a:prstGeom prst="rect">
            <a:avLst/>
          </a:prstGeom>
          <a:noFill/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Kopfzeilenplatzhalter 1">
            <a:extLst>
              <a:ext uri="{FF2B5EF4-FFF2-40B4-BE49-F238E27FC236}">
                <a16:creationId xmlns:a16="http://schemas.microsoft.com/office/drawing/2014/main" id="{4D7F9280-8DDA-4ED3-85AF-A8FB32875B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13184" y="251544"/>
            <a:ext cx="4572000" cy="216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Autor | Präsentationstitel</a:t>
            </a:r>
          </a:p>
        </p:txBody>
      </p:sp>
      <p:sp>
        <p:nvSpPr>
          <p:cNvPr id="18" name="Datumsplatzhalter 2">
            <a:extLst>
              <a:ext uri="{FF2B5EF4-FFF2-40B4-BE49-F238E27FC236}">
                <a16:creationId xmlns:a16="http://schemas.microsoft.com/office/drawing/2014/main" id="{70D23CD4-7CF0-43F8-895C-893A18A031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040175" y="8892480"/>
            <a:ext cx="720000" cy="216000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62F2DB-3233-4907-87EB-D9E937CA6462}" type="datetime1">
              <a:rPr lang="de-DE" smtClean="0"/>
              <a:t>26.02.2021</a:t>
            </a:fld>
            <a:endParaRPr lang="de-DE"/>
          </a:p>
        </p:txBody>
      </p:sp>
      <p:sp>
        <p:nvSpPr>
          <p:cNvPr id="19" name="Fußzeilenplatzhalter 5">
            <a:extLst>
              <a:ext uri="{FF2B5EF4-FFF2-40B4-BE49-F238E27FC236}">
                <a16:creationId xmlns:a16="http://schemas.microsoft.com/office/drawing/2014/main" id="{D69C8AC2-6E15-4BDA-AB3F-F199C93B4B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503238" y="8892076"/>
            <a:ext cx="2971800" cy="216000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© BDEW e.V. | Bundesverband der Energie- und Wasserwirtschaft </a:t>
            </a:r>
          </a:p>
        </p:txBody>
      </p:sp>
      <p:sp>
        <p:nvSpPr>
          <p:cNvPr id="20" name="Foliennummernplatzhalter 6">
            <a:extLst>
              <a:ext uri="{FF2B5EF4-FFF2-40B4-BE49-F238E27FC236}">
                <a16:creationId xmlns:a16="http://schemas.microsoft.com/office/drawing/2014/main" id="{BD7FF5CB-B451-4C0C-B34F-DA8795E17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60175" y="8892480"/>
            <a:ext cx="720000" cy="216000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Folie </a:t>
            </a:r>
            <a:fld id="{6D4C9060-DEFA-4A83-8BDF-49E32732D5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0" name="Foliennummernplatzhalter 6">
            <a:extLst>
              <a:ext uri="{FF2B5EF4-FFF2-40B4-BE49-F238E27FC236}">
                <a16:creationId xmlns:a16="http://schemas.microsoft.com/office/drawing/2014/main" id="{84B479A7-1EB3-467C-B215-B0596D630CD3}"/>
              </a:ext>
            </a:extLst>
          </p:cNvPr>
          <p:cNvSpPr txBox="1">
            <a:spLocks/>
          </p:cNvSpPr>
          <p:nvPr/>
        </p:nvSpPr>
        <p:spPr>
          <a:xfrm>
            <a:off x="4077072" y="2557175"/>
            <a:ext cx="72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691195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597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195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6792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2390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7987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3585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9182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64780" algn="l" defTabSz="691195" rtl="0" eaLnBrk="1" latinLnBrk="0" hangingPunct="1"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>
                <a:solidFill>
                  <a:schemeClr val="bg1"/>
                </a:solidFill>
              </a:rPr>
              <a:t>Folie </a:t>
            </a:r>
            <a:fld id="{6D4C9060-DEFA-4A83-8BDF-49E32732D5D6}" type="slidenum">
              <a:rPr lang="de-DE" smtClean="0">
                <a:solidFill>
                  <a:schemeClr val="bg1"/>
                </a:solidFill>
              </a:rPr>
              <a:pPr algn="l"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383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80000" indent="-180000" algn="l" defTabSz="691195" rtl="0" eaLnBrk="1" latinLnBrk="0" hangingPunct="1">
      <a:spcBef>
        <a:spcPts val="400"/>
      </a:spcBef>
      <a:spcAft>
        <a:spcPts val="400"/>
      </a:spcAft>
      <a:buClr>
        <a:schemeClr val="accent1"/>
      </a:buClr>
      <a:buFont typeface="Calibri" panose="020F0502020204030204" pitchFamily="34" charset="0"/>
      <a:buChar char="»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0000" indent="-180000" algn="l" defTabSz="691195" rtl="0" eaLnBrk="1" latinLnBrk="0" hangingPunct="1">
      <a:spcBef>
        <a:spcPts val="300"/>
      </a:spcBef>
      <a:spcAft>
        <a:spcPts val="300"/>
      </a:spcAft>
      <a:buClr>
        <a:schemeClr val="accent1"/>
      </a:buClr>
      <a:buFont typeface="Calibri" panose="020F0502020204030204" pitchFamily="34" charset="0"/>
      <a:buChar char="»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40000" indent="-180000" algn="l" defTabSz="691195" rtl="0" eaLnBrk="1" latinLnBrk="0" hangingPunct="1">
      <a:spcBef>
        <a:spcPts val="200"/>
      </a:spcBef>
      <a:spcAft>
        <a:spcPts val="200"/>
      </a:spcAft>
      <a:buClr>
        <a:schemeClr val="accent1"/>
      </a:buClr>
      <a:buFont typeface="Calibri" panose="020F0502020204030204" pitchFamily="34" charset="0"/>
      <a:buChar char="»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20000" indent="-180000" algn="l" defTabSz="691195" rtl="0" eaLnBrk="1" latinLnBrk="0" hangingPunct="1">
      <a:spcBef>
        <a:spcPts val="200"/>
      </a:spcBef>
      <a:spcAft>
        <a:spcPts val="200"/>
      </a:spcAft>
      <a:buClr>
        <a:schemeClr val="accent1"/>
      </a:buClr>
      <a:buFont typeface="Calibri" panose="020F0502020204030204" pitchFamily="34" charset="0"/>
      <a:buChar char="»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900000" indent="-180000" algn="l" defTabSz="691195" rtl="0" eaLnBrk="1" latinLnBrk="0" hangingPunct="1">
      <a:spcBef>
        <a:spcPts val="100"/>
      </a:spcBef>
      <a:spcAft>
        <a:spcPts val="100"/>
      </a:spcAft>
      <a:buClr>
        <a:schemeClr val="accent1"/>
      </a:buClr>
      <a:buFont typeface="Calibri" panose="020F0502020204030204" pitchFamily="34" charset="0"/>
      <a:buChar char="»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27987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6pPr>
    <a:lvl7pPr marL="2073585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7pPr>
    <a:lvl8pPr marL="2419182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8pPr>
    <a:lvl9pPr marL="2764780" algn="l" defTabSz="691195" rtl="0" eaLnBrk="1" latinLnBrk="0" hangingPunct="1">
      <a:defRPr sz="907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4082" userDrawn="1">
          <p15:clr>
            <a:srgbClr val="F26B43"/>
          </p15:clr>
        </p15:guide>
        <p15:guide id="3" pos="31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C89AA67E-60A0-4722-B254-EE30C2869EA3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036289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7CD1CF73-A0B2-4B92-89C3-90E19B46D8E1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92376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ABD23B29-861C-487A-839F-0C86943A0104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816194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F3BB48F8-582C-4FB2-B1A0-955A0951AAB8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508264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7020B3DD-2979-4C8D-BECF-09D9612B3D5A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081981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86086722-749C-439B-BDA5-65C14C73D60C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438483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3F36D5A1-4407-41E1-9F3F-03B7EF98D466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8852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ACCE5447-7E80-45EF-B333-6F7A2EE1C795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393747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B105E74F-FD1C-407D-B93A-552732DC70DA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331615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B71DB64E-DAB5-4E6D-B6DC-5DAB1AD9CA81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974885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3E623EBC-8C1B-4C95-98D6-F22DCBE72F50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95135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AF0DD4A6-25CF-4D18-B309-EF24ABD5359D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284134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AB853FF6-8C12-4806-B47B-55EAFCC7487F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866960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4933D5D-E282-483B-884A-9CBBE99C8C6B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59699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CBBEAB6F-D170-4840-8665-5BE286F14DFB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8702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6F4C3BC4-F22B-49A6-814F-8447255E854A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93508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CC0FF2C-D93D-4DBF-B9FC-60DB559EC843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0512370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ADAA680D-5B90-449A-B570-7847FBF2B885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866420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9B9E4CF4-B4A4-4BFD-AAC1-277D1CF50AA6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85150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1FEDFABD-549A-47C8-93B2-3378C5D61F67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21788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26ABF215-F62A-4B58-BC49-BFB423F29AD3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990285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B138CAF8-0863-460B-9D9A-612FE2335F3B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27547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39D91094-A1A4-40F6-A1F4-D7604B9488D9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830305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C5EBC1DA-ABC6-425B-BB75-C9CD8667841E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61520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4D8EC115-87F8-44AF-86E9-9D6A5E736D79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815531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49263" y="1511300"/>
            <a:ext cx="58959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© 2019 BDEW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F3607965-6D23-43E9-92C3-54F5322A9D06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A7B0E584-BE88-4E77-A877-883B1F5EA48F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sz="1200"/>
              <a:t>Autor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394542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D8F7A42-0CF4-4998-960F-E80D43C7A03A}"/>
              </a:ext>
            </a:extLst>
          </p:cNvPr>
          <p:cNvSpPr/>
          <p:nvPr userDrawn="1"/>
        </p:nvSpPr>
        <p:spPr bwMode="grayWhite">
          <a:xfrm>
            <a:off x="1" y="0"/>
            <a:ext cx="9215438" cy="51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6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80B651-FA77-43FF-A552-95A5EF8C9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256" y="2808000"/>
            <a:ext cx="6480719" cy="864000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047FA1-05E6-4914-9E1F-9171B3BD6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256" y="3888000"/>
            <a:ext cx="6480000" cy="648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345578" indent="0" algn="ctr">
              <a:buNone/>
              <a:defRPr sz="1512"/>
            </a:lvl2pPr>
            <a:lvl3pPr marL="691157" indent="0" algn="ctr">
              <a:buNone/>
              <a:defRPr sz="1360"/>
            </a:lvl3pPr>
            <a:lvl4pPr marL="1036735" indent="0" algn="ctr">
              <a:buNone/>
              <a:defRPr sz="1209"/>
            </a:lvl4pPr>
            <a:lvl5pPr marL="1382316" indent="0" algn="ctr">
              <a:buNone/>
              <a:defRPr sz="1209"/>
            </a:lvl5pPr>
            <a:lvl6pPr marL="1727893" indent="0" algn="ctr">
              <a:buNone/>
              <a:defRPr sz="1209"/>
            </a:lvl6pPr>
            <a:lvl7pPr marL="2073473" indent="0" algn="ctr">
              <a:buNone/>
              <a:defRPr sz="1209"/>
            </a:lvl7pPr>
            <a:lvl8pPr marL="2419051" indent="0" algn="ctr">
              <a:buNone/>
              <a:defRPr sz="1209"/>
            </a:lvl8pPr>
            <a:lvl9pPr marL="2764630" indent="0" algn="ctr">
              <a:buNone/>
              <a:defRPr sz="1209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2E03B2E-D379-4F2F-B8A8-821AC7247E6E}"/>
              </a:ext>
            </a:extLst>
          </p:cNvPr>
          <p:cNvSpPr/>
          <p:nvPr userDrawn="1"/>
        </p:nvSpPr>
        <p:spPr>
          <a:xfrm>
            <a:off x="143223" y="144115"/>
            <a:ext cx="8928000" cy="48960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6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31ADE1F-3339-4E57-AF5F-0ABBE14A423A}"/>
              </a:ext>
            </a:extLst>
          </p:cNvPr>
          <p:cNvSpPr txBox="1"/>
          <p:nvPr userDrawn="1"/>
        </p:nvSpPr>
        <p:spPr>
          <a:xfrm>
            <a:off x="431799" y="4680000"/>
            <a:ext cx="2880001" cy="21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BDEW Bundesverband der Energie- und Wasserwirtschaft e.V.</a:t>
            </a:r>
            <a:endParaRPr lang="de-DE" sz="1360" dirty="0">
              <a:solidFill>
                <a:schemeClr val="bg1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1E98661-EF28-4470-8A95-DC3FF2EF043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271990" y="576162"/>
            <a:ext cx="1800225" cy="1224000"/>
            <a:chOff x="7271990" y="576162"/>
            <a:chExt cx="1800225" cy="1224000"/>
          </a:xfrm>
        </p:grpSpPr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C7B01B2D-726C-49AF-90CE-405603D2070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71990" y="576162"/>
              <a:ext cx="1800225" cy="122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4003AFD5-9801-4CD4-A100-23AAEB6F51A1}"/>
                </a:ext>
              </a:extLst>
            </p:cNvPr>
            <p:cNvGrpSpPr>
              <a:grpSpLocks noChangeAspect="1"/>
            </p:cNvGrpSpPr>
            <p:nvPr userDrawn="1"/>
          </p:nvGrpSpPr>
          <p:grpSpPr bwMode="gray">
            <a:xfrm>
              <a:off x="7538786" y="868025"/>
              <a:ext cx="1244600" cy="646113"/>
              <a:chOff x="7538786" y="868025"/>
              <a:chExt cx="1244600" cy="646113"/>
            </a:xfrm>
          </p:grpSpPr>
          <p:sp>
            <p:nvSpPr>
              <p:cNvPr id="28" name="Freeform 38">
                <a:extLst>
                  <a:ext uri="{FF2B5EF4-FFF2-40B4-BE49-F238E27FC236}">
                    <a16:creationId xmlns:a16="http://schemas.microsoft.com/office/drawing/2014/main" id="{46159E80-E887-41B0-8D1A-5856B54A2D75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1398250"/>
                <a:ext cx="1244600" cy="115888"/>
              </a:xfrm>
              <a:custGeom>
                <a:avLst/>
                <a:gdLst>
                  <a:gd name="T0" fmla="*/ 1559 w 1559"/>
                  <a:gd name="T1" fmla="*/ 104 h 146"/>
                  <a:gd name="T2" fmla="*/ 1471 w 1559"/>
                  <a:gd name="T3" fmla="*/ 48 h 146"/>
                  <a:gd name="T4" fmla="*/ 1472 w 1559"/>
                  <a:gd name="T5" fmla="*/ 114 h 146"/>
                  <a:gd name="T6" fmla="*/ 1518 w 1559"/>
                  <a:gd name="T7" fmla="*/ 114 h 146"/>
                  <a:gd name="T8" fmla="*/ 1433 w 1559"/>
                  <a:gd name="T9" fmla="*/ 74 h 146"/>
                  <a:gd name="T10" fmla="*/ 1431 w 1559"/>
                  <a:gd name="T11" fmla="*/ 92 h 146"/>
                  <a:gd name="T12" fmla="*/ 1332 w 1559"/>
                  <a:gd name="T13" fmla="*/ 75 h 146"/>
                  <a:gd name="T14" fmla="*/ 1332 w 1559"/>
                  <a:gd name="T15" fmla="*/ 75 h 146"/>
                  <a:gd name="T16" fmla="*/ 1304 w 1559"/>
                  <a:gd name="T17" fmla="*/ 2 h 146"/>
                  <a:gd name="T18" fmla="*/ 1303 w 1559"/>
                  <a:gd name="T19" fmla="*/ 108 h 146"/>
                  <a:gd name="T20" fmla="*/ 1232 w 1559"/>
                  <a:gd name="T21" fmla="*/ 51 h 146"/>
                  <a:gd name="T22" fmla="*/ 1231 w 1559"/>
                  <a:gd name="T23" fmla="*/ 115 h 146"/>
                  <a:gd name="T24" fmla="*/ 1265 w 1559"/>
                  <a:gd name="T25" fmla="*/ 80 h 146"/>
                  <a:gd name="T26" fmla="*/ 1145 w 1559"/>
                  <a:gd name="T27" fmla="*/ 11 h 146"/>
                  <a:gd name="T28" fmla="*/ 1061 w 1559"/>
                  <a:gd name="T29" fmla="*/ 92 h 146"/>
                  <a:gd name="T30" fmla="*/ 1044 w 1559"/>
                  <a:gd name="T31" fmla="*/ 37 h 146"/>
                  <a:gd name="T32" fmla="*/ 1008 w 1559"/>
                  <a:gd name="T33" fmla="*/ 56 h 146"/>
                  <a:gd name="T34" fmla="*/ 1051 w 1559"/>
                  <a:gd name="T35" fmla="*/ 54 h 146"/>
                  <a:gd name="T36" fmla="*/ 970 w 1559"/>
                  <a:gd name="T37" fmla="*/ 68 h 146"/>
                  <a:gd name="T38" fmla="*/ 989 w 1559"/>
                  <a:gd name="T39" fmla="*/ 108 h 146"/>
                  <a:gd name="T40" fmla="*/ 990 w 1559"/>
                  <a:gd name="T41" fmla="*/ 74 h 146"/>
                  <a:gd name="T42" fmla="*/ 906 w 1559"/>
                  <a:gd name="T43" fmla="*/ 57 h 146"/>
                  <a:gd name="T44" fmla="*/ 892 w 1559"/>
                  <a:gd name="T45" fmla="*/ 92 h 146"/>
                  <a:gd name="T46" fmla="*/ 911 w 1559"/>
                  <a:gd name="T47" fmla="*/ 91 h 146"/>
                  <a:gd name="T48" fmla="*/ 837 w 1559"/>
                  <a:gd name="T49" fmla="*/ 57 h 146"/>
                  <a:gd name="T50" fmla="*/ 823 w 1559"/>
                  <a:gd name="T51" fmla="*/ 92 h 146"/>
                  <a:gd name="T52" fmla="*/ 843 w 1559"/>
                  <a:gd name="T53" fmla="*/ 91 h 146"/>
                  <a:gd name="T54" fmla="*/ 749 w 1559"/>
                  <a:gd name="T55" fmla="*/ 80 h 146"/>
                  <a:gd name="T56" fmla="*/ 765 w 1559"/>
                  <a:gd name="T57" fmla="*/ 43 h 146"/>
                  <a:gd name="T58" fmla="*/ 749 w 1559"/>
                  <a:gd name="T59" fmla="*/ 61 h 146"/>
                  <a:gd name="T60" fmla="*/ 751 w 1559"/>
                  <a:gd name="T61" fmla="*/ 107 h 146"/>
                  <a:gd name="T62" fmla="*/ 667 w 1559"/>
                  <a:gd name="T63" fmla="*/ 61 h 146"/>
                  <a:gd name="T64" fmla="*/ 613 w 1559"/>
                  <a:gd name="T65" fmla="*/ 61 h 146"/>
                  <a:gd name="T66" fmla="*/ 597 w 1559"/>
                  <a:gd name="T67" fmla="*/ 114 h 146"/>
                  <a:gd name="T68" fmla="*/ 650 w 1559"/>
                  <a:gd name="T69" fmla="*/ 114 h 146"/>
                  <a:gd name="T70" fmla="*/ 512 w 1559"/>
                  <a:gd name="T71" fmla="*/ 104 h 146"/>
                  <a:gd name="T72" fmla="*/ 464 w 1559"/>
                  <a:gd name="T73" fmla="*/ 51 h 146"/>
                  <a:gd name="T74" fmla="*/ 462 w 1559"/>
                  <a:gd name="T75" fmla="*/ 115 h 146"/>
                  <a:gd name="T76" fmla="*/ 496 w 1559"/>
                  <a:gd name="T77" fmla="*/ 80 h 146"/>
                  <a:gd name="T78" fmla="*/ 393 w 1559"/>
                  <a:gd name="T79" fmla="*/ 38 h 146"/>
                  <a:gd name="T80" fmla="*/ 391 w 1559"/>
                  <a:gd name="T81" fmla="*/ 12 h 146"/>
                  <a:gd name="T82" fmla="*/ 326 w 1559"/>
                  <a:gd name="T83" fmla="*/ 75 h 146"/>
                  <a:gd name="T84" fmla="*/ 355 w 1559"/>
                  <a:gd name="T85" fmla="*/ 38 h 146"/>
                  <a:gd name="T86" fmla="*/ 353 w 1559"/>
                  <a:gd name="T87" fmla="*/ 103 h 146"/>
                  <a:gd name="T88" fmla="*/ 310 w 1559"/>
                  <a:gd name="T89" fmla="*/ 122 h 146"/>
                  <a:gd name="T90" fmla="*/ 373 w 1559"/>
                  <a:gd name="T91" fmla="*/ 56 h 146"/>
                  <a:gd name="T92" fmla="*/ 269 w 1559"/>
                  <a:gd name="T93" fmla="*/ 47 h 146"/>
                  <a:gd name="T94" fmla="*/ 270 w 1559"/>
                  <a:gd name="T95" fmla="*/ 114 h 146"/>
                  <a:gd name="T96" fmla="*/ 211 w 1559"/>
                  <a:gd name="T97" fmla="*/ 68 h 146"/>
                  <a:gd name="T98" fmla="*/ 198 w 1559"/>
                  <a:gd name="T99" fmla="*/ 36 h 146"/>
                  <a:gd name="T100" fmla="*/ 200 w 1559"/>
                  <a:gd name="T101" fmla="*/ 100 h 146"/>
                  <a:gd name="T102" fmla="*/ 148 w 1559"/>
                  <a:gd name="T103" fmla="*/ 62 h 146"/>
                  <a:gd name="T104" fmla="*/ 81 w 1559"/>
                  <a:gd name="T105" fmla="*/ 38 h 146"/>
                  <a:gd name="T106" fmla="*/ 119 w 1559"/>
                  <a:gd name="T107" fmla="*/ 54 h 146"/>
                  <a:gd name="T108" fmla="*/ 66 w 1559"/>
                  <a:gd name="T109" fmla="*/ 96 h 146"/>
                  <a:gd name="T110" fmla="*/ 21 w 1559"/>
                  <a:gd name="T111" fmla="*/ 52 h 146"/>
                  <a:gd name="T112" fmla="*/ 0 w 1559"/>
                  <a:gd name="T113" fmla="*/ 1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59" h="146">
                    <a:moveTo>
                      <a:pt x="1559" y="104"/>
                    </a:moveTo>
                    <a:cubicBezTo>
                      <a:pt x="1559" y="98"/>
                      <a:pt x="1556" y="92"/>
                      <a:pt x="1547" y="92"/>
                    </a:cubicBezTo>
                    <a:cubicBezTo>
                      <a:pt x="1539" y="92"/>
                      <a:pt x="1535" y="98"/>
                      <a:pt x="1535" y="104"/>
                    </a:cubicBezTo>
                    <a:cubicBezTo>
                      <a:pt x="1535" y="110"/>
                      <a:pt x="1539" y="116"/>
                      <a:pt x="1547" y="116"/>
                    </a:cubicBezTo>
                    <a:cubicBezTo>
                      <a:pt x="1556" y="116"/>
                      <a:pt x="1559" y="110"/>
                      <a:pt x="1559" y="104"/>
                    </a:cubicBezTo>
                    <a:close/>
                    <a:moveTo>
                      <a:pt x="1518" y="114"/>
                    </a:moveTo>
                    <a:lnTo>
                      <a:pt x="1518" y="62"/>
                    </a:lnTo>
                    <a:cubicBezTo>
                      <a:pt x="1518" y="55"/>
                      <a:pt x="1517" y="49"/>
                      <a:pt x="1514" y="45"/>
                    </a:cubicBezTo>
                    <a:cubicBezTo>
                      <a:pt x="1510" y="39"/>
                      <a:pt x="1504" y="36"/>
                      <a:pt x="1495" y="36"/>
                    </a:cubicBezTo>
                    <a:cubicBezTo>
                      <a:pt x="1485" y="36"/>
                      <a:pt x="1474" y="45"/>
                      <a:pt x="1471" y="48"/>
                    </a:cubicBezTo>
                    <a:cubicBezTo>
                      <a:pt x="1471" y="43"/>
                      <a:pt x="1470" y="38"/>
                      <a:pt x="1470" y="38"/>
                    </a:cubicBezTo>
                    <a:lnTo>
                      <a:pt x="1450" y="38"/>
                    </a:lnTo>
                    <a:cubicBezTo>
                      <a:pt x="1450" y="38"/>
                      <a:pt x="1451" y="47"/>
                      <a:pt x="1451" y="56"/>
                    </a:cubicBezTo>
                    <a:lnTo>
                      <a:pt x="1451" y="114"/>
                    </a:lnTo>
                    <a:lnTo>
                      <a:pt x="1472" y="114"/>
                    </a:lnTo>
                    <a:lnTo>
                      <a:pt x="1472" y="62"/>
                    </a:lnTo>
                    <a:cubicBezTo>
                      <a:pt x="1475" y="59"/>
                      <a:pt x="1482" y="54"/>
                      <a:pt x="1488" y="54"/>
                    </a:cubicBezTo>
                    <a:cubicBezTo>
                      <a:pt x="1493" y="54"/>
                      <a:pt x="1497" y="55"/>
                      <a:pt x="1497" y="64"/>
                    </a:cubicBezTo>
                    <a:lnTo>
                      <a:pt x="1497" y="114"/>
                    </a:lnTo>
                    <a:lnTo>
                      <a:pt x="1518" y="114"/>
                    </a:lnTo>
                    <a:close/>
                    <a:moveTo>
                      <a:pt x="1413" y="68"/>
                    </a:moveTo>
                    <a:lnTo>
                      <a:pt x="1389" y="68"/>
                    </a:lnTo>
                    <a:cubicBezTo>
                      <a:pt x="1389" y="62"/>
                      <a:pt x="1391" y="51"/>
                      <a:pt x="1400" y="51"/>
                    </a:cubicBezTo>
                    <a:cubicBezTo>
                      <a:pt x="1411" y="51"/>
                      <a:pt x="1413" y="62"/>
                      <a:pt x="1413" y="68"/>
                    </a:cubicBezTo>
                    <a:close/>
                    <a:moveTo>
                      <a:pt x="1433" y="74"/>
                    </a:moveTo>
                    <a:cubicBezTo>
                      <a:pt x="1433" y="56"/>
                      <a:pt x="1426" y="36"/>
                      <a:pt x="1400" y="36"/>
                    </a:cubicBezTo>
                    <a:cubicBezTo>
                      <a:pt x="1378" y="36"/>
                      <a:pt x="1367" y="56"/>
                      <a:pt x="1367" y="76"/>
                    </a:cubicBezTo>
                    <a:cubicBezTo>
                      <a:pt x="1367" y="90"/>
                      <a:pt x="1372" y="115"/>
                      <a:pt x="1399" y="115"/>
                    </a:cubicBezTo>
                    <a:cubicBezTo>
                      <a:pt x="1420" y="115"/>
                      <a:pt x="1432" y="108"/>
                      <a:pt x="1432" y="108"/>
                    </a:cubicBezTo>
                    <a:lnTo>
                      <a:pt x="1431" y="92"/>
                    </a:lnTo>
                    <a:cubicBezTo>
                      <a:pt x="1431" y="92"/>
                      <a:pt x="1416" y="100"/>
                      <a:pt x="1402" y="100"/>
                    </a:cubicBezTo>
                    <a:cubicBezTo>
                      <a:pt x="1393" y="100"/>
                      <a:pt x="1389" y="94"/>
                      <a:pt x="1389" y="80"/>
                    </a:cubicBezTo>
                    <a:lnTo>
                      <a:pt x="1433" y="80"/>
                    </a:lnTo>
                    <a:cubicBezTo>
                      <a:pt x="1433" y="80"/>
                      <a:pt x="1433" y="76"/>
                      <a:pt x="1433" y="74"/>
                    </a:cubicBezTo>
                    <a:moveTo>
                      <a:pt x="1332" y="75"/>
                    </a:moveTo>
                    <a:cubicBezTo>
                      <a:pt x="1332" y="93"/>
                      <a:pt x="1326" y="99"/>
                      <a:pt x="1319" y="99"/>
                    </a:cubicBezTo>
                    <a:cubicBezTo>
                      <a:pt x="1316" y="99"/>
                      <a:pt x="1310" y="97"/>
                      <a:pt x="1304" y="94"/>
                    </a:cubicBezTo>
                    <a:lnTo>
                      <a:pt x="1304" y="59"/>
                    </a:lnTo>
                    <a:cubicBezTo>
                      <a:pt x="1310" y="54"/>
                      <a:pt x="1316" y="53"/>
                      <a:pt x="1320" y="53"/>
                    </a:cubicBezTo>
                    <a:cubicBezTo>
                      <a:pt x="1330" y="53"/>
                      <a:pt x="1332" y="67"/>
                      <a:pt x="1332" y="75"/>
                    </a:cubicBezTo>
                    <a:close/>
                    <a:moveTo>
                      <a:pt x="1353" y="76"/>
                    </a:moveTo>
                    <a:cubicBezTo>
                      <a:pt x="1353" y="60"/>
                      <a:pt x="1349" y="36"/>
                      <a:pt x="1324" y="36"/>
                    </a:cubicBezTo>
                    <a:cubicBezTo>
                      <a:pt x="1315" y="36"/>
                      <a:pt x="1306" y="43"/>
                      <a:pt x="1304" y="44"/>
                    </a:cubicBezTo>
                    <a:cubicBezTo>
                      <a:pt x="1304" y="44"/>
                      <a:pt x="1304" y="39"/>
                      <a:pt x="1304" y="36"/>
                    </a:cubicBezTo>
                    <a:lnTo>
                      <a:pt x="1304" y="2"/>
                    </a:lnTo>
                    <a:lnTo>
                      <a:pt x="1284" y="4"/>
                    </a:lnTo>
                    <a:lnTo>
                      <a:pt x="1284" y="98"/>
                    </a:lnTo>
                    <a:cubicBezTo>
                      <a:pt x="1284" y="105"/>
                      <a:pt x="1283" y="114"/>
                      <a:pt x="1283" y="114"/>
                    </a:cubicBezTo>
                    <a:lnTo>
                      <a:pt x="1302" y="114"/>
                    </a:lnTo>
                    <a:cubicBezTo>
                      <a:pt x="1303" y="112"/>
                      <a:pt x="1303" y="109"/>
                      <a:pt x="1303" y="108"/>
                    </a:cubicBezTo>
                    <a:cubicBezTo>
                      <a:pt x="1304" y="109"/>
                      <a:pt x="1313" y="115"/>
                      <a:pt x="1324" y="115"/>
                    </a:cubicBezTo>
                    <a:cubicBezTo>
                      <a:pt x="1342" y="115"/>
                      <a:pt x="1353" y="98"/>
                      <a:pt x="1353" y="76"/>
                    </a:cubicBezTo>
                    <a:moveTo>
                      <a:pt x="1245" y="68"/>
                    </a:moveTo>
                    <a:lnTo>
                      <a:pt x="1221" y="68"/>
                    </a:lnTo>
                    <a:cubicBezTo>
                      <a:pt x="1221" y="62"/>
                      <a:pt x="1223" y="51"/>
                      <a:pt x="1232" y="51"/>
                    </a:cubicBezTo>
                    <a:cubicBezTo>
                      <a:pt x="1243" y="51"/>
                      <a:pt x="1245" y="62"/>
                      <a:pt x="1245" y="68"/>
                    </a:cubicBezTo>
                    <a:close/>
                    <a:moveTo>
                      <a:pt x="1265" y="74"/>
                    </a:moveTo>
                    <a:cubicBezTo>
                      <a:pt x="1265" y="56"/>
                      <a:pt x="1258" y="36"/>
                      <a:pt x="1232" y="36"/>
                    </a:cubicBezTo>
                    <a:cubicBezTo>
                      <a:pt x="1210" y="36"/>
                      <a:pt x="1199" y="56"/>
                      <a:pt x="1199" y="76"/>
                    </a:cubicBezTo>
                    <a:cubicBezTo>
                      <a:pt x="1199" y="90"/>
                      <a:pt x="1204" y="115"/>
                      <a:pt x="1231" y="115"/>
                    </a:cubicBezTo>
                    <a:cubicBezTo>
                      <a:pt x="1251" y="115"/>
                      <a:pt x="1264" y="108"/>
                      <a:pt x="1264" y="108"/>
                    </a:cubicBezTo>
                    <a:lnTo>
                      <a:pt x="1263" y="92"/>
                    </a:lnTo>
                    <a:cubicBezTo>
                      <a:pt x="1263" y="92"/>
                      <a:pt x="1248" y="100"/>
                      <a:pt x="1234" y="100"/>
                    </a:cubicBezTo>
                    <a:cubicBezTo>
                      <a:pt x="1225" y="100"/>
                      <a:pt x="1221" y="94"/>
                      <a:pt x="1221" y="80"/>
                    </a:cubicBezTo>
                    <a:lnTo>
                      <a:pt x="1265" y="80"/>
                    </a:lnTo>
                    <a:cubicBezTo>
                      <a:pt x="1265" y="80"/>
                      <a:pt x="1265" y="76"/>
                      <a:pt x="1265" y="74"/>
                    </a:cubicBezTo>
                    <a:moveTo>
                      <a:pt x="1188" y="114"/>
                    </a:moveTo>
                    <a:lnTo>
                      <a:pt x="1188" y="95"/>
                    </a:lnTo>
                    <a:lnTo>
                      <a:pt x="1145" y="95"/>
                    </a:lnTo>
                    <a:lnTo>
                      <a:pt x="1145" y="11"/>
                    </a:lnTo>
                    <a:lnTo>
                      <a:pt x="1124" y="11"/>
                    </a:lnTo>
                    <a:lnTo>
                      <a:pt x="1124" y="114"/>
                    </a:lnTo>
                    <a:lnTo>
                      <a:pt x="1188" y="114"/>
                    </a:lnTo>
                    <a:close/>
                    <a:moveTo>
                      <a:pt x="1073" y="104"/>
                    </a:moveTo>
                    <a:cubicBezTo>
                      <a:pt x="1073" y="98"/>
                      <a:pt x="1069" y="92"/>
                      <a:pt x="1061" y="92"/>
                    </a:cubicBezTo>
                    <a:cubicBezTo>
                      <a:pt x="1053" y="92"/>
                      <a:pt x="1048" y="98"/>
                      <a:pt x="1048" y="104"/>
                    </a:cubicBezTo>
                    <a:cubicBezTo>
                      <a:pt x="1048" y="110"/>
                      <a:pt x="1053" y="116"/>
                      <a:pt x="1061" y="116"/>
                    </a:cubicBezTo>
                    <a:cubicBezTo>
                      <a:pt x="1069" y="116"/>
                      <a:pt x="1073" y="110"/>
                      <a:pt x="1073" y="104"/>
                    </a:cubicBezTo>
                    <a:close/>
                    <a:moveTo>
                      <a:pt x="1053" y="38"/>
                    </a:moveTo>
                    <a:cubicBezTo>
                      <a:pt x="1053" y="38"/>
                      <a:pt x="1052" y="37"/>
                      <a:pt x="1044" y="37"/>
                    </a:cubicBezTo>
                    <a:cubicBezTo>
                      <a:pt x="1038" y="37"/>
                      <a:pt x="1032" y="42"/>
                      <a:pt x="1029" y="45"/>
                    </a:cubicBezTo>
                    <a:cubicBezTo>
                      <a:pt x="1029" y="46"/>
                      <a:pt x="1028" y="47"/>
                      <a:pt x="1028" y="47"/>
                    </a:cubicBezTo>
                    <a:cubicBezTo>
                      <a:pt x="1028" y="43"/>
                      <a:pt x="1027" y="38"/>
                      <a:pt x="1027" y="38"/>
                    </a:cubicBezTo>
                    <a:lnTo>
                      <a:pt x="1007" y="38"/>
                    </a:lnTo>
                    <a:cubicBezTo>
                      <a:pt x="1007" y="38"/>
                      <a:pt x="1008" y="47"/>
                      <a:pt x="1008" y="56"/>
                    </a:cubicBezTo>
                    <a:lnTo>
                      <a:pt x="1008" y="114"/>
                    </a:lnTo>
                    <a:lnTo>
                      <a:pt x="1029" y="114"/>
                    </a:lnTo>
                    <a:lnTo>
                      <a:pt x="1029" y="60"/>
                    </a:lnTo>
                    <a:cubicBezTo>
                      <a:pt x="1034" y="56"/>
                      <a:pt x="1039" y="53"/>
                      <a:pt x="1041" y="53"/>
                    </a:cubicBezTo>
                    <a:cubicBezTo>
                      <a:pt x="1047" y="53"/>
                      <a:pt x="1051" y="54"/>
                      <a:pt x="1051" y="54"/>
                    </a:cubicBezTo>
                    <a:lnTo>
                      <a:pt x="1053" y="38"/>
                    </a:lnTo>
                    <a:close/>
                    <a:moveTo>
                      <a:pt x="970" y="68"/>
                    </a:moveTo>
                    <a:lnTo>
                      <a:pt x="946" y="68"/>
                    </a:lnTo>
                    <a:cubicBezTo>
                      <a:pt x="946" y="62"/>
                      <a:pt x="948" y="51"/>
                      <a:pt x="958" y="51"/>
                    </a:cubicBezTo>
                    <a:cubicBezTo>
                      <a:pt x="968" y="51"/>
                      <a:pt x="970" y="62"/>
                      <a:pt x="970" y="68"/>
                    </a:cubicBezTo>
                    <a:close/>
                    <a:moveTo>
                      <a:pt x="990" y="74"/>
                    </a:moveTo>
                    <a:cubicBezTo>
                      <a:pt x="990" y="56"/>
                      <a:pt x="983" y="36"/>
                      <a:pt x="958" y="36"/>
                    </a:cubicBezTo>
                    <a:cubicBezTo>
                      <a:pt x="935" y="36"/>
                      <a:pt x="925" y="56"/>
                      <a:pt x="925" y="76"/>
                    </a:cubicBezTo>
                    <a:cubicBezTo>
                      <a:pt x="925" y="90"/>
                      <a:pt x="929" y="115"/>
                      <a:pt x="956" y="115"/>
                    </a:cubicBezTo>
                    <a:cubicBezTo>
                      <a:pt x="977" y="115"/>
                      <a:pt x="989" y="108"/>
                      <a:pt x="989" y="108"/>
                    </a:cubicBezTo>
                    <a:lnTo>
                      <a:pt x="988" y="92"/>
                    </a:lnTo>
                    <a:cubicBezTo>
                      <a:pt x="988" y="92"/>
                      <a:pt x="974" y="100"/>
                      <a:pt x="960" y="100"/>
                    </a:cubicBezTo>
                    <a:cubicBezTo>
                      <a:pt x="951" y="100"/>
                      <a:pt x="946" y="94"/>
                      <a:pt x="946" y="80"/>
                    </a:cubicBezTo>
                    <a:lnTo>
                      <a:pt x="990" y="80"/>
                    </a:lnTo>
                    <a:cubicBezTo>
                      <a:pt x="990" y="80"/>
                      <a:pt x="990" y="76"/>
                      <a:pt x="990" y="74"/>
                    </a:cubicBezTo>
                    <a:moveTo>
                      <a:pt x="911" y="91"/>
                    </a:moveTo>
                    <a:cubicBezTo>
                      <a:pt x="911" y="73"/>
                      <a:pt x="894" y="70"/>
                      <a:pt x="882" y="64"/>
                    </a:cubicBezTo>
                    <a:cubicBezTo>
                      <a:pt x="879" y="63"/>
                      <a:pt x="876" y="61"/>
                      <a:pt x="876" y="58"/>
                    </a:cubicBezTo>
                    <a:cubicBezTo>
                      <a:pt x="876" y="56"/>
                      <a:pt x="878" y="52"/>
                      <a:pt x="884" y="52"/>
                    </a:cubicBezTo>
                    <a:cubicBezTo>
                      <a:pt x="894" y="52"/>
                      <a:pt x="906" y="57"/>
                      <a:pt x="906" y="57"/>
                    </a:cubicBezTo>
                    <a:lnTo>
                      <a:pt x="907" y="40"/>
                    </a:lnTo>
                    <a:cubicBezTo>
                      <a:pt x="907" y="40"/>
                      <a:pt x="897" y="36"/>
                      <a:pt x="885" y="36"/>
                    </a:cubicBezTo>
                    <a:cubicBezTo>
                      <a:pt x="870" y="36"/>
                      <a:pt x="857" y="44"/>
                      <a:pt x="857" y="60"/>
                    </a:cubicBezTo>
                    <a:cubicBezTo>
                      <a:pt x="857" y="77"/>
                      <a:pt x="874" y="80"/>
                      <a:pt x="885" y="85"/>
                    </a:cubicBezTo>
                    <a:cubicBezTo>
                      <a:pt x="889" y="87"/>
                      <a:pt x="892" y="89"/>
                      <a:pt x="892" y="92"/>
                    </a:cubicBezTo>
                    <a:cubicBezTo>
                      <a:pt x="892" y="96"/>
                      <a:pt x="888" y="99"/>
                      <a:pt x="883" y="99"/>
                    </a:cubicBezTo>
                    <a:cubicBezTo>
                      <a:pt x="872" y="99"/>
                      <a:pt x="857" y="91"/>
                      <a:pt x="857" y="91"/>
                    </a:cubicBezTo>
                    <a:lnTo>
                      <a:pt x="856" y="110"/>
                    </a:lnTo>
                    <a:cubicBezTo>
                      <a:pt x="856" y="110"/>
                      <a:pt x="869" y="116"/>
                      <a:pt x="883" y="116"/>
                    </a:cubicBezTo>
                    <a:cubicBezTo>
                      <a:pt x="898" y="116"/>
                      <a:pt x="911" y="108"/>
                      <a:pt x="911" y="91"/>
                    </a:cubicBezTo>
                    <a:close/>
                    <a:moveTo>
                      <a:pt x="843" y="91"/>
                    </a:moveTo>
                    <a:cubicBezTo>
                      <a:pt x="843" y="73"/>
                      <a:pt x="826" y="70"/>
                      <a:pt x="813" y="64"/>
                    </a:cubicBezTo>
                    <a:cubicBezTo>
                      <a:pt x="810" y="63"/>
                      <a:pt x="807" y="61"/>
                      <a:pt x="807" y="58"/>
                    </a:cubicBezTo>
                    <a:cubicBezTo>
                      <a:pt x="807" y="56"/>
                      <a:pt x="809" y="52"/>
                      <a:pt x="815" y="52"/>
                    </a:cubicBezTo>
                    <a:cubicBezTo>
                      <a:pt x="825" y="52"/>
                      <a:pt x="837" y="57"/>
                      <a:pt x="837" y="57"/>
                    </a:cubicBezTo>
                    <a:lnTo>
                      <a:pt x="838" y="40"/>
                    </a:lnTo>
                    <a:cubicBezTo>
                      <a:pt x="838" y="40"/>
                      <a:pt x="828" y="36"/>
                      <a:pt x="816" y="36"/>
                    </a:cubicBezTo>
                    <a:cubicBezTo>
                      <a:pt x="801" y="36"/>
                      <a:pt x="788" y="44"/>
                      <a:pt x="788" y="60"/>
                    </a:cubicBezTo>
                    <a:cubicBezTo>
                      <a:pt x="788" y="77"/>
                      <a:pt x="805" y="80"/>
                      <a:pt x="817" y="85"/>
                    </a:cubicBezTo>
                    <a:cubicBezTo>
                      <a:pt x="820" y="87"/>
                      <a:pt x="823" y="89"/>
                      <a:pt x="823" y="92"/>
                    </a:cubicBezTo>
                    <a:cubicBezTo>
                      <a:pt x="823" y="96"/>
                      <a:pt x="819" y="99"/>
                      <a:pt x="815" y="99"/>
                    </a:cubicBezTo>
                    <a:cubicBezTo>
                      <a:pt x="803" y="99"/>
                      <a:pt x="788" y="91"/>
                      <a:pt x="788" y="91"/>
                    </a:cubicBezTo>
                    <a:lnTo>
                      <a:pt x="787" y="110"/>
                    </a:lnTo>
                    <a:cubicBezTo>
                      <a:pt x="787" y="110"/>
                      <a:pt x="800" y="116"/>
                      <a:pt x="814" y="116"/>
                    </a:cubicBezTo>
                    <a:cubicBezTo>
                      <a:pt x="829" y="116"/>
                      <a:pt x="843" y="108"/>
                      <a:pt x="843" y="91"/>
                    </a:cubicBezTo>
                    <a:close/>
                    <a:moveTo>
                      <a:pt x="749" y="94"/>
                    </a:moveTo>
                    <a:cubicBezTo>
                      <a:pt x="747" y="96"/>
                      <a:pt x="742" y="100"/>
                      <a:pt x="736" y="100"/>
                    </a:cubicBezTo>
                    <a:cubicBezTo>
                      <a:pt x="731" y="100"/>
                      <a:pt x="729" y="95"/>
                      <a:pt x="729" y="91"/>
                    </a:cubicBezTo>
                    <a:cubicBezTo>
                      <a:pt x="729" y="89"/>
                      <a:pt x="730" y="87"/>
                      <a:pt x="732" y="85"/>
                    </a:cubicBezTo>
                    <a:cubicBezTo>
                      <a:pt x="736" y="81"/>
                      <a:pt x="746" y="80"/>
                      <a:pt x="749" y="80"/>
                    </a:cubicBezTo>
                    <a:lnTo>
                      <a:pt x="749" y="94"/>
                    </a:lnTo>
                    <a:close/>
                    <a:moveTo>
                      <a:pt x="771" y="114"/>
                    </a:moveTo>
                    <a:cubicBezTo>
                      <a:pt x="771" y="114"/>
                      <a:pt x="770" y="107"/>
                      <a:pt x="770" y="98"/>
                    </a:cubicBezTo>
                    <a:lnTo>
                      <a:pt x="770" y="62"/>
                    </a:lnTo>
                    <a:cubicBezTo>
                      <a:pt x="770" y="54"/>
                      <a:pt x="769" y="48"/>
                      <a:pt x="765" y="43"/>
                    </a:cubicBezTo>
                    <a:cubicBezTo>
                      <a:pt x="761" y="39"/>
                      <a:pt x="755" y="36"/>
                      <a:pt x="745" y="36"/>
                    </a:cubicBezTo>
                    <a:cubicBezTo>
                      <a:pt x="729" y="36"/>
                      <a:pt x="714" y="43"/>
                      <a:pt x="714" y="43"/>
                    </a:cubicBezTo>
                    <a:lnTo>
                      <a:pt x="715" y="59"/>
                    </a:lnTo>
                    <a:cubicBezTo>
                      <a:pt x="720" y="56"/>
                      <a:pt x="731" y="52"/>
                      <a:pt x="741" y="52"/>
                    </a:cubicBezTo>
                    <a:cubicBezTo>
                      <a:pt x="747" y="52"/>
                      <a:pt x="749" y="55"/>
                      <a:pt x="749" y="61"/>
                    </a:cubicBezTo>
                    <a:lnTo>
                      <a:pt x="749" y="69"/>
                    </a:lnTo>
                    <a:cubicBezTo>
                      <a:pt x="740" y="69"/>
                      <a:pt x="725" y="70"/>
                      <a:pt x="716" y="77"/>
                    </a:cubicBezTo>
                    <a:cubicBezTo>
                      <a:pt x="711" y="81"/>
                      <a:pt x="709" y="85"/>
                      <a:pt x="709" y="92"/>
                    </a:cubicBezTo>
                    <a:cubicBezTo>
                      <a:pt x="709" y="102"/>
                      <a:pt x="714" y="115"/>
                      <a:pt x="730" y="115"/>
                    </a:cubicBezTo>
                    <a:cubicBezTo>
                      <a:pt x="741" y="115"/>
                      <a:pt x="751" y="107"/>
                      <a:pt x="751" y="107"/>
                    </a:cubicBezTo>
                    <a:cubicBezTo>
                      <a:pt x="751" y="110"/>
                      <a:pt x="751" y="114"/>
                      <a:pt x="751" y="114"/>
                    </a:cubicBezTo>
                    <a:lnTo>
                      <a:pt x="771" y="114"/>
                    </a:lnTo>
                    <a:close/>
                    <a:moveTo>
                      <a:pt x="701" y="12"/>
                    </a:moveTo>
                    <a:lnTo>
                      <a:pt x="679" y="11"/>
                    </a:lnTo>
                    <a:lnTo>
                      <a:pt x="667" y="61"/>
                    </a:lnTo>
                    <a:cubicBezTo>
                      <a:pt x="665" y="68"/>
                      <a:pt x="663" y="83"/>
                      <a:pt x="662" y="86"/>
                    </a:cubicBezTo>
                    <a:cubicBezTo>
                      <a:pt x="662" y="83"/>
                      <a:pt x="659" y="68"/>
                      <a:pt x="658" y="61"/>
                    </a:cubicBezTo>
                    <a:lnTo>
                      <a:pt x="646" y="11"/>
                    </a:lnTo>
                    <a:lnTo>
                      <a:pt x="624" y="11"/>
                    </a:lnTo>
                    <a:lnTo>
                      <a:pt x="613" y="61"/>
                    </a:lnTo>
                    <a:cubicBezTo>
                      <a:pt x="611" y="68"/>
                      <a:pt x="609" y="82"/>
                      <a:pt x="608" y="85"/>
                    </a:cubicBezTo>
                    <a:cubicBezTo>
                      <a:pt x="608" y="82"/>
                      <a:pt x="605" y="68"/>
                      <a:pt x="604" y="61"/>
                    </a:cubicBezTo>
                    <a:lnTo>
                      <a:pt x="592" y="10"/>
                    </a:lnTo>
                    <a:lnTo>
                      <a:pt x="570" y="11"/>
                    </a:lnTo>
                    <a:lnTo>
                      <a:pt x="597" y="114"/>
                    </a:lnTo>
                    <a:lnTo>
                      <a:pt x="619" y="114"/>
                    </a:lnTo>
                    <a:lnTo>
                      <a:pt x="630" y="67"/>
                    </a:lnTo>
                    <a:cubicBezTo>
                      <a:pt x="631" y="59"/>
                      <a:pt x="635" y="40"/>
                      <a:pt x="635" y="40"/>
                    </a:cubicBezTo>
                    <a:cubicBezTo>
                      <a:pt x="635" y="40"/>
                      <a:pt x="638" y="59"/>
                      <a:pt x="640" y="67"/>
                    </a:cubicBezTo>
                    <a:lnTo>
                      <a:pt x="650" y="114"/>
                    </a:lnTo>
                    <a:lnTo>
                      <a:pt x="673" y="114"/>
                    </a:lnTo>
                    <a:lnTo>
                      <a:pt x="701" y="12"/>
                    </a:lnTo>
                    <a:close/>
                    <a:moveTo>
                      <a:pt x="537" y="104"/>
                    </a:moveTo>
                    <a:cubicBezTo>
                      <a:pt x="537" y="98"/>
                      <a:pt x="533" y="92"/>
                      <a:pt x="525" y="92"/>
                    </a:cubicBezTo>
                    <a:cubicBezTo>
                      <a:pt x="516" y="92"/>
                      <a:pt x="512" y="98"/>
                      <a:pt x="512" y="104"/>
                    </a:cubicBezTo>
                    <a:cubicBezTo>
                      <a:pt x="512" y="110"/>
                      <a:pt x="516" y="116"/>
                      <a:pt x="525" y="116"/>
                    </a:cubicBezTo>
                    <a:cubicBezTo>
                      <a:pt x="533" y="116"/>
                      <a:pt x="537" y="110"/>
                      <a:pt x="537" y="104"/>
                    </a:cubicBezTo>
                    <a:close/>
                    <a:moveTo>
                      <a:pt x="476" y="68"/>
                    </a:moveTo>
                    <a:lnTo>
                      <a:pt x="452" y="68"/>
                    </a:lnTo>
                    <a:cubicBezTo>
                      <a:pt x="452" y="62"/>
                      <a:pt x="454" y="51"/>
                      <a:pt x="464" y="51"/>
                    </a:cubicBezTo>
                    <a:cubicBezTo>
                      <a:pt x="474" y="51"/>
                      <a:pt x="476" y="62"/>
                      <a:pt x="476" y="68"/>
                    </a:cubicBezTo>
                    <a:moveTo>
                      <a:pt x="496" y="74"/>
                    </a:moveTo>
                    <a:cubicBezTo>
                      <a:pt x="496" y="56"/>
                      <a:pt x="489" y="36"/>
                      <a:pt x="464" y="36"/>
                    </a:cubicBezTo>
                    <a:cubicBezTo>
                      <a:pt x="441" y="36"/>
                      <a:pt x="431" y="56"/>
                      <a:pt x="431" y="76"/>
                    </a:cubicBezTo>
                    <a:cubicBezTo>
                      <a:pt x="431" y="90"/>
                      <a:pt x="435" y="115"/>
                      <a:pt x="462" y="115"/>
                    </a:cubicBezTo>
                    <a:cubicBezTo>
                      <a:pt x="483" y="115"/>
                      <a:pt x="495" y="108"/>
                      <a:pt x="495" y="108"/>
                    </a:cubicBezTo>
                    <a:lnTo>
                      <a:pt x="494" y="92"/>
                    </a:lnTo>
                    <a:cubicBezTo>
                      <a:pt x="494" y="92"/>
                      <a:pt x="480" y="100"/>
                      <a:pt x="466" y="100"/>
                    </a:cubicBezTo>
                    <a:cubicBezTo>
                      <a:pt x="457" y="100"/>
                      <a:pt x="452" y="94"/>
                      <a:pt x="452" y="80"/>
                    </a:cubicBezTo>
                    <a:lnTo>
                      <a:pt x="496" y="80"/>
                    </a:lnTo>
                    <a:cubicBezTo>
                      <a:pt x="496" y="80"/>
                      <a:pt x="496" y="76"/>
                      <a:pt x="496" y="74"/>
                    </a:cubicBezTo>
                    <a:moveTo>
                      <a:pt x="413" y="114"/>
                    </a:moveTo>
                    <a:lnTo>
                      <a:pt x="413" y="54"/>
                    </a:lnTo>
                    <a:cubicBezTo>
                      <a:pt x="413" y="48"/>
                      <a:pt x="412" y="38"/>
                      <a:pt x="412" y="38"/>
                    </a:cubicBezTo>
                    <a:lnTo>
                      <a:pt x="393" y="38"/>
                    </a:lnTo>
                    <a:lnTo>
                      <a:pt x="393" y="114"/>
                    </a:lnTo>
                    <a:lnTo>
                      <a:pt x="413" y="114"/>
                    </a:lnTo>
                    <a:close/>
                    <a:moveTo>
                      <a:pt x="416" y="12"/>
                    </a:moveTo>
                    <a:cubicBezTo>
                      <a:pt x="416" y="6"/>
                      <a:pt x="411" y="0"/>
                      <a:pt x="403" y="0"/>
                    </a:cubicBezTo>
                    <a:cubicBezTo>
                      <a:pt x="395" y="0"/>
                      <a:pt x="391" y="6"/>
                      <a:pt x="391" y="12"/>
                    </a:cubicBezTo>
                    <a:cubicBezTo>
                      <a:pt x="391" y="18"/>
                      <a:pt x="395" y="24"/>
                      <a:pt x="403" y="24"/>
                    </a:cubicBezTo>
                    <a:cubicBezTo>
                      <a:pt x="411" y="24"/>
                      <a:pt x="416" y="18"/>
                      <a:pt x="416" y="12"/>
                    </a:cubicBezTo>
                    <a:close/>
                    <a:moveTo>
                      <a:pt x="353" y="88"/>
                    </a:moveTo>
                    <a:cubicBezTo>
                      <a:pt x="347" y="95"/>
                      <a:pt x="341" y="97"/>
                      <a:pt x="337" y="97"/>
                    </a:cubicBezTo>
                    <a:cubicBezTo>
                      <a:pt x="328" y="97"/>
                      <a:pt x="326" y="83"/>
                      <a:pt x="326" y="75"/>
                    </a:cubicBezTo>
                    <a:cubicBezTo>
                      <a:pt x="326" y="66"/>
                      <a:pt x="327" y="53"/>
                      <a:pt x="339" y="53"/>
                    </a:cubicBezTo>
                    <a:cubicBezTo>
                      <a:pt x="343" y="53"/>
                      <a:pt x="347" y="54"/>
                      <a:pt x="353" y="57"/>
                    </a:cubicBezTo>
                    <a:lnTo>
                      <a:pt x="353" y="88"/>
                    </a:lnTo>
                    <a:close/>
                    <a:moveTo>
                      <a:pt x="375" y="38"/>
                    </a:moveTo>
                    <a:lnTo>
                      <a:pt x="355" y="38"/>
                    </a:lnTo>
                    <a:cubicBezTo>
                      <a:pt x="355" y="38"/>
                      <a:pt x="354" y="40"/>
                      <a:pt x="354" y="42"/>
                    </a:cubicBezTo>
                    <a:cubicBezTo>
                      <a:pt x="352" y="41"/>
                      <a:pt x="345" y="36"/>
                      <a:pt x="336" y="36"/>
                    </a:cubicBezTo>
                    <a:cubicBezTo>
                      <a:pt x="315" y="36"/>
                      <a:pt x="305" y="53"/>
                      <a:pt x="305" y="75"/>
                    </a:cubicBezTo>
                    <a:cubicBezTo>
                      <a:pt x="305" y="90"/>
                      <a:pt x="310" y="114"/>
                      <a:pt x="332" y="114"/>
                    </a:cubicBezTo>
                    <a:cubicBezTo>
                      <a:pt x="344" y="114"/>
                      <a:pt x="352" y="105"/>
                      <a:pt x="353" y="103"/>
                    </a:cubicBezTo>
                    <a:cubicBezTo>
                      <a:pt x="353" y="103"/>
                      <a:pt x="353" y="108"/>
                      <a:pt x="353" y="110"/>
                    </a:cubicBezTo>
                    <a:lnTo>
                      <a:pt x="353" y="115"/>
                    </a:lnTo>
                    <a:cubicBezTo>
                      <a:pt x="353" y="117"/>
                      <a:pt x="353" y="119"/>
                      <a:pt x="352" y="121"/>
                    </a:cubicBezTo>
                    <a:cubicBezTo>
                      <a:pt x="351" y="125"/>
                      <a:pt x="347" y="128"/>
                      <a:pt x="338" y="128"/>
                    </a:cubicBezTo>
                    <a:cubicBezTo>
                      <a:pt x="323" y="128"/>
                      <a:pt x="310" y="122"/>
                      <a:pt x="310" y="122"/>
                    </a:cubicBezTo>
                    <a:lnTo>
                      <a:pt x="309" y="140"/>
                    </a:lnTo>
                    <a:cubicBezTo>
                      <a:pt x="309" y="140"/>
                      <a:pt x="320" y="146"/>
                      <a:pt x="338" y="146"/>
                    </a:cubicBezTo>
                    <a:cubicBezTo>
                      <a:pt x="357" y="146"/>
                      <a:pt x="369" y="139"/>
                      <a:pt x="373" y="125"/>
                    </a:cubicBezTo>
                    <a:cubicBezTo>
                      <a:pt x="373" y="122"/>
                      <a:pt x="373" y="116"/>
                      <a:pt x="373" y="112"/>
                    </a:cubicBezTo>
                    <a:lnTo>
                      <a:pt x="373" y="56"/>
                    </a:lnTo>
                    <a:cubicBezTo>
                      <a:pt x="373" y="47"/>
                      <a:pt x="375" y="38"/>
                      <a:pt x="375" y="38"/>
                    </a:cubicBezTo>
                    <a:moveTo>
                      <a:pt x="294" y="38"/>
                    </a:moveTo>
                    <a:cubicBezTo>
                      <a:pt x="294" y="38"/>
                      <a:pt x="293" y="37"/>
                      <a:pt x="285" y="37"/>
                    </a:cubicBezTo>
                    <a:cubicBezTo>
                      <a:pt x="279" y="37"/>
                      <a:pt x="273" y="42"/>
                      <a:pt x="270" y="45"/>
                    </a:cubicBezTo>
                    <a:cubicBezTo>
                      <a:pt x="270" y="46"/>
                      <a:pt x="269" y="47"/>
                      <a:pt x="269" y="47"/>
                    </a:cubicBezTo>
                    <a:cubicBezTo>
                      <a:pt x="269" y="43"/>
                      <a:pt x="268" y="38"/>
                      <a:pt x="268" y="38"/>
                    </a:cubicBezTo>
                    <a:lnTo>
                      <a:pt x="248" y="38"/>
                    </a:lnTo>
                    <a:cubicBezTo>
                      <a:pt x="248" y="38"/>
                      <a:pt x="249" y="47"/>
                      <a:pt x="249" y="56"/>
                    </a:cubicBezTo>
                    <a:lnTo>
                      <a:pt x="249" y="114"/>
                    </a:lnTo>
                    <a:lnTo>
                      <a:pt x="270" y="114"/>
                    </a:lnTo>
                    <a:lnTo>
                      <a:pt x="270" y="60"/>
                    </a:lnTo>
                    <a:cubicBezTo>
                      <a:pt x="275" y="56"/>
                      <a:pt x="279" y="53"/>
                      <a:pt x="282" y="53"/>
                    </a:cubicBezTo>
                    <a:cubicBezTo>
                      <a:pt x="288" y="53"/>
                      <a:pt x="292" y="54"/>
                      <a:pt x="292" y="54"/>
                    </a:cubicBezTo>
                    <a:lnTo>
                      <a:pt x="294" y="38"/>
                    </a:lnTo>
                    <a:close/>
                    <a:moveTo>
                      <a:pt x="211" y="68"/>
                    </a:moveTo>
                    <a:lnTo>
                      <a:pt x="187" y="68"/>
                    </a:lnTo>
                    <a:cubicBezTo>
                      <a:pt x="187" y="62"/>
                      <a:pt x="189" y="51"/>
                      <a:pt x="198" y="51"/>
                    </a:cubicBezTo>
                    <a:cubicBezTo>
                      <a:pt x="209" y="51"/>
                      <a:pt x="211" y="62"/>
                      <a:pt x="211" y="68"/>
                    </a:cubicBezTo>
                    <a:moveTo>
                      <a:pt x="231" y="74"/>
                    </a:moveTo>
                    <a:cubicBezTo>
                      <a:pt x="231" y="56"/>
                      <a:pt x="224" y="36"/>
                      <a:pt x="198" y="36"/>
                    </a:cubicBezTo>
                    <a:cubicBezTo>
                      <a:pt x="176" y="36"/>
                      <a:pt x="165" y="56"/>
                      <a:pt x="165" y="76"/>
                    </a:cubicBezTo>
                    <a:cubicBezTo>
                      <a:pt x="165" y="90"/>
                      <a:pt x="170" y="115"/>
                      <a:pt x="197" y="115"/>
                    </a:cubicBezTo>
                    <a:cubicBezTo>
                      <a:pt x="218" y="115"/>
                      <a:pt x="230" y="108"/>
                      <a:pt x="230" y="108"/>
                    </a:cubicBezTo>
                    <a:lnTo>
                      <a:pt x="229" y="92"/>
                    </a:lnTo>
                    <a:cubicBezTo>
                      <a:pt x="229" y="92"/>
                      <a:pt x="214" y="100"/>
                      <a:pt x="200" y="100"/>
                    </a:cubicBezTo>
                    <a:cubicBezTo>
                      <a:pt x="191" y="100"/>
                      <a:pt x="187" y="94"/>
                      <a:pt x="187" y="80"/>
                    </a:cubicBezTo>
                    <a:lnTo>
                      <a:pt x="231" y="80"/>
                    </a:lnTo>
                    <a:cubicBezTo>
                      <a:pt x="231" y="80"/>
                      <a:pt x="231" y="76"/>
                      <a:pt x="231" y="74"/>
                    </a:cubicBezTo>
                    <a:moveTo>
                      <a:pt x="148" y="114"/>
                    </a:moveTo>
                    <a:lnTo>
                      <a:pt x="148" y="62"/>
                    </a:lnTo>
                    <a:cubicBezTo>
                      <a:pt x="148" y="55"/>
                      <a:pt x="147" y="49"/>
                      <a:pt x="144" y="45"/>
                    </a:cubicBezTo>
                    <a:cubicBezTo>
                      <a:pt x="141" y="39"/>
                      <a:pt x="135" y="36"/>
                      <a:pt x="126" y="36"/>
                    </a:cubicBezTo>
                    <a:cubicBezTo>
                      <a:pt x="115" y="36"/>
                      <a:pt x="104" y="45"/>
                      <a:pt x="101" y="48"/>
                    </a:cubicBezTo>
                    <a:cubicBezTo>
                      <a:pt x="101" y="43"/>
                      <a:pt x="101" y="38"/>
                      <a:pt x="101" y="38"/>
                    </a:cubicBezTo>
                    <a:lnTo>
                      <a:pt x="81" y="38"/>
                    </a:lnTo>
                    <a:cubicBezTo>
                      <a:pt x="81" y="38"/>
                      <a:pt x="82" y="47"/>
                      <a:pt x="82" y="56"/>
                    </a:cubicBezTo>
                    <a:lnTo>
                      <a:pt x="82" y="114"/>
                    </a:lnTo>
                    <a:lnTo>
                      <a:pt x="102" y="114"/>
                    </a:lnTo>
                    <a:lnTo>
                      <a:pt x="102" y="62"/>
                    </a:lnTo>
                    <a:cubicBezTo>
                      <a:pt x="105" y="59"/>
                      <a:pt x="112" y="54"/>
                      <a:pt x="119" y="54"/>
                    </a:cubicBezTo>
                    <a:cubicBezTo>
                      <a:pt x="124" y="54"/>
                      <a:pt x="128" y="55"/>
                      <a:pt x="128" y="64"/>
                    </a:cubicBezTo>
                    <a:lnTo>
                      <a:pt x="128" y="114"/>
                    </a:lnTo>
                    <a:lnTo>
                      <a:pt x="148" y="114"/>
                    </a:lnTo>
                    <a:close/>
                    <a:moveTo>
                      <a:pt x="66" y="114"/>
                    </a:moveTo>
                    <a:lnTo>
                      <a:pt x="66" y="96"/>
                    </a:lnTo>
                    <a:lnTo>
                      <a:pt x="21" y="96"/>
                    </a:lnTo>
                    <a:lnTo>
                      <a:pt x="21" y="69"/>
                    </a:lnTo>
                    <a:lnTo>
                      <a:pt x="57" y="69"/>
                    </a:lnTo>
                    <a:lnTo>
                      <a:pt x="57" y="52"/>
                    </a:lnTo>
                    <a:lnTo>
                      <a:pt x="21" y="52"/>
                    </a:lnTo>
                    <a:lnTo>
                      <a:pt x="21" y="29"/>
                    </a:lnTo>
                    <a:lnTo>
                      <a:pt x="62" y="29"/>
                    </a:lnTo>
                    <a:lnTo>
                      <a:pt x="64" y="11"/>
                    </a:lnTo>
                    <a:lnTo>
                      <a:pt x="0" y="11"/>
                    </a:lnTo>
                    <a:lnTo>
                      <a:pt x="0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57687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" name="Freeform 39">
                <a:extLst>
                  <a:ext uri="{FF2B5EF4-FFF2-40B4-BE49-F238E27FC236}">
                    <a16:creationId xmlns:a16="http://schemas.microsoft.com/office/drawing/2014/main" id="{D92281A6-F025-402E-A871-ABFE210FD3C0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429374" y="990263"/>
                <a:ext cx="354012" cy="273050"/>
              </a:xfrm>
              <a:custGeom>
                <a:avLst/>
                <a:gdLst>
                  <a:gd name="T0" fmla="*/ 0 w 443"/>
                  <a:gd name="T1" fmla="*/ 0 h 341"/>
                  <a:gd name="T2" fmla="*/ 0 w 443"/>
                  <a:gd name="T3" fmla="*/ 217 h 341"/>
                  <a:gd name="T4" fmla="*/ 131 w 443"/>
                  <a:gd name="T5" fmla="*/ 341 h 341"/>
                  <a:gd name="T6" fmla="*/ 222 w 443"/>
                  <a:gd name="T7" fmla="*/ 300 h 341"/>
                  <a:gd name="T8" fmla="*/ 313 w 443"/>
                  <a:gd name="T9" fmla="*/ 341 h 341"/>
                  <a:gd name="T10" fmla="*/ 443 w 443"/>
                  <a:gd name="T11" fmla="*/ 217 h 341"/>
                  <a:gd name="T12" fmla="*/ 443 w 443"/>
                  <a:gd name="T13" fmla="*/ 0 h 341"/>
                  <a:gd name="T14" fmla="*/ 365 w 443"/>
                  <a:gd name="T15" fmla="*/ 0 h 341"/>
                  <a:gd name="T16" fmla="*/ 365 w 443"/>
                  <a:gd name="T17" fmla="*/ 219 h 341"/>
                  <a:gd name="T18" fmla="*/ 313 w 443"/>
                  <a:gd name="T19" fmla="*/ 268 h 341"/>
                  <a:gd name="T20" fmla="*/ 261 w 443"/>
                  <a:gd name="T21" fmla="*/ 219 h 341"/>
                  <a:gd name="T22" fmla="*/ 261 w 443"/>
                  <a:gd name="T23" fmla="*/ 0 h 341"/>
                  <a:gd name="T24" fmla="*/ 183 w 443"/>
                  <a:gd name="T25" fmla="*/ 0 h 341"/>
                  <a:gd name="T26" fmla="*/ 183 w 443"/>
                  <a:gd name="T27" fmla="*/ 219 h 341"/>
                  <a:gd name="T28" fmla="*/ 131 w 443"/>
                  <a:gd name="T29" fmla="*/ 268 h 341"/>
                  <a:gd name="T30" fmla="*/ 79 w 443"/>
                  <a:gd name="T31" fmla="*/ 219 h 341"/>
                  <a:gd name="T32" fmla="*/ 79 w 443"/>
                  <a:gd name="T33" fmla="*/ 0 h 341"/>
                  <a:gd name="T34" fmla="*/ 0 w 443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3" h="341">
                    <a:moveTo>
                      <a:pt x="0" y="0"/>
                    </a:moveTo>
                    <a:lnTo>
                      <a:pt x="0" y="217"/>
                    </a:lnTo>
                    <a:cubicBezTo>
                      <a:pt x="0" y="285"/>
                      <a:pt x="59" y="341"/>
                      <a:pt x="131" y="341"/>
                    </a:cubicBezTo>
                    <a:cubicBezTo>
                      <a:pt x="165" y="341"/>
                      <a:pt x="205" y="322"/>
                      <a:pt x="222" y="300"/>
                    </a:cubicBezTo>
                    <a:cubicBezTo>
                      <a:pt x="239" y="322"/>
                      <a:pt x="279" y="341"/>
                      <a:pt x="313" y="341"/>
                    </a:cubicBezTo>
                    <a:cubicBezTo>
                      <a:pt x="385" y="341"/>
                      <a:pt x="443" y="285"/>
                      <a:pt x="443" y="217"/>
                    </a:cubicBezTo>
                    <a:lnTo>
                      <a:pt x="443" y="0"/>
                    </a:lnTo>
                    <a:lnTo>
                      <a:pt x="365" y="0"/>
                    </a:lnTo>
                    <a:lnTo>
                      <a:pt x="365" y="219"/>
                    </a:lnTo>
                    <a:cubicBezTo>
                      <a:pt x="365" y="246"/>
                      <a:pt x="342" y="268"/>
                      <a:pt x="313" y="268"/>
                    </a:cubicBezTo>
                    <a:cubicBezTo>
                      <a:pt x="285" y="268"/>
                      <a:pt x="261" y="246"/>
                      <a:pt x="261" y="219"/>
                    </a:cubicBezTo>
                    <a:lnTo>
                      <a:pt x="261" y="0"/>
                    </a:lnTo>
                    <a:lnTo>
                      <a:pt x="183" y="0"/>
                    </a:lnTo>
                    <a:lnTo>
                      <a:pt x="183" y="219"/>
                    </a:lnTo>
                    <a:cubicBezTo>
                      <a:pt x="183" y="246"/>
                      <a:pt x="159" y="268"/>
                      <a:pt x="131" y="268"/>
                    </a:cubicBezTo>
                    <a:cubicBezTo>
                      <a:pt x="102" y="268"/>
                      <a:pt x="79" y="246"/>
                      <a:pt x="79" y="219"/>
                    </a:cubicBez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" name="Freeform 40">
                <a:extLst>
                  <a:ext uri="{FF2B5EF4-FFF2-40B4-BE49-F238E27FC236}">
                    <a16:creationId xmlns:a16="http://schemas.microsoft.com/office/drawing/2014/main" id="{D9CBFC34-D898-4FF1-BD0B-D8943896DA1C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130924" y="982325"/>
                <a:ext cx="276225" cy="277813"/>
              </a:xfrm>
              <a:custGeom>
                <a:avLst/>
                <a:gdLst>
                  <a:gd name="T0" fmla="*/ 345 w 347"/>
                  <a:gd name="T1" fmla="*/ 199 h 348"/>
                  <a:gd name="T2" fmla="*/ 347 w 347"/>
                  <a:gd name="T3" fmla="*/ 174 h 348"/>
                  <a:gd name="T4" fmla="*/ 174 w 347"/>
                  <a:gd name="T5" fmla="*/ 0 h 348"/>
                  <a:gd name="T6" fmla="*/ 0 w 347"/>
                  <a:gd name="T7" fmla="*/ 174 h 348"/>
                  <a:gd name="T8" fmla="*/ 174 w 347"/>
                  <a:gd name="T9" fmla="*/ 348 h 348"/>
                  <a:gd name="T10" fmla="*/ 336 w 347"/>
                  <a:gd name="T11" fmla="*/ 237 h 348"/>
                  <a:gd name="T12" fmla="*/ 254 w 347"/>
                  <a:gd name="T13" fmla="*/ 237 h 348"/>
                  <a:gd name="T14" fmla="*/ 174 w 347"/>
                  <a:gd name="T15" fmla="*/ 276 h 348"/>
                  <a:gd name="T16" fmla="*/ 71 w 347"/>
                  <a:gd name="T17" fmla="*/ 174 h 348"/>
                  <a:gd name="T18" fmla="*/ 174 w 347"/>
                  <a:gd name="T19" fmla="*/ 71 h 348"/>
                  <a:gd name="T20" fmla="*/ 265 w 347"/>
                  <a:gd name="T21" fmla="*/ 128 h 348"/>
                  <a:gd name="T22" fmla="*/ 141 w 347"/>
                  <a:gd name="T23" fmla="*/ 128 h 348"/>
                  <a:gd name="T24" fmla="*/ 141 w 347"/>
                  <a:gd name="T25" fmla="*/ 199 h 348"/>
                  <a:gd name="T26" fmla="*/ 345 w 347"/>
                  <a:gd name="T27" fmla="*/ 19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7" h="348">
                    <a:moveTo>
                      <a:pt x="345" y="199"/>
                    </a:moveTo>
                    <a:cubicBezTo>
                      <a:pt x="347" y="191"/>
                      <a:pt x="347" y="183"/>
                      <a:pt x="347" y="174"/>
                    </a:cubicBezTo>
                    <a:cubicBezTo>
                      <a:pt x="347" y="78"/>
                      <a:pt x="270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270"/>
                      <a:pt x="78" y="348"/>
                      <a:pt x="174" y="348"/>
                    </a:cubicBezTo>
                    <a:cubicBezTo>
                      <a:pt x="248" y="348"/>
                      <a:pt x="310" y="301"/>
                      <a:pt x="336" y="237"/>
                    </a:cubicBezTo>
                    <a:lnTo>
                      <a:pt x="254" y="237"/>
                    </a:lnTo>
                    <a:cubicBezTo>
                      <a:pt x="235" y="260"/>
                      <a:pt x="206" y="276"/>
                      <a:pt x="174" y="276"/>
                    </a:cubicBezTo>
                    <a:cubicBezTo>
                      <a:pt x="117" y="276"/>
                      <a:pt x="71" y="230"/>
                      <a:pt x="71" y="174"/>
                    </a:cubicBezTo>
                    <a:cubicBezTo>
                      <a:pt x="71" y="117"/>
                      <a:pt x="117" y="71"/>
                      <a:pt x="174" y="71"/>
                    </a:cubicBezTo>
                    <a:cubicBezTo>
                      <a:pt x="214" y="71"/>
                      <a:pt x="248" y="95"/>
                      <a:pt x="265" y="128"/>
                    </a:cubicBezTo>
                    <a:lnTo>
                      <a:pt x="141" y="128"/>
                    </a:lnTo>
                    <a:lnTo>
                      <a:pt x="141" y="199"/>
                    </a:lnTo>
                    <a:lnTo>
                      <a:pt x="345" y="199"/>
                    </a:ln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1" name="Freeform 41">
                <a:extLst>
                  <a:ext uri="{FF2B5EF4-FFF2-40B4-BE49-F238E27FC236}">
                    <a16:creationId xmlns:a16="http://schemas.microsoft.com/office/drawing/2014/main" id="{6F4F5F60-B4C0-4B82-969A-B84CABF38B38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834061" y="868025"/>
                <a:ext cx="276225" cy="395288"/>
              </a:xfrm>
              <a:custGeom>
                <a:avLst/>
                <a:gdLst>
                  <a:gd name="T0" fmla="*/ 273 w 347"/>
                  <a:gd name="T1" fmla="*/ 0 h 496"/>
                  <a:gd name="T2" fmla="*/ 273 w 347"/>
                  <a:gd name="T3" fmla="*/ 184 h 496"/>
                  <a:gd name="T4" fmla="*/ 173 w 347"/>
                  <a:gd name="T5" fmla="*/ 150 h 496"/>
                  <a:gd name="T6" fmla="*/ 0 w 347"/>
                  <a:gd name="T7" fmla="*/ 323 h 496"/>
                  <a:gd name="T8" fmla="*/ 173 w 347"/>
                  <a:gd name="T9" fmla="*/ 496 h 496"/>
                  <a:gd name="T10" fmla="*/ 273 w 347"/>
                  <a:gd name="T11" fmla="*/ 463 h 496"/>
                  <a:gd name="T12" fmla="*/ 273 w 347"/>
                  <a:gd name="T13" fmla="*/ 492 h 496"/>
                  <a:gd name="T14" fmla="*/ 347 w 347"/>
                  <a:gd name="T15" fmla="*/ 492 h 496"/>
                  <a:gd name="T16" fmla="*/ 347 w 347"/>
                  <a:gd name="T17" fmla="*/ 0 h 496"/>
                  <a:gd name="T18" fmla="*/ 273 w 347"/>
                  <a:gd name="T19" fmla="*/ 0 h 496"/>
                  <a:gd name="T20" fmla="*/ 196 w 347"/>
                  <a:gd name="T21" fmla="*/ 421 h 496"/>
                  <a:gd name="T22" fmla="*/ 173 w 347"/>
                  <a:gd name="T23" fmla="*/ 425 h 496"/>
                  <a:gd name="T24" fmla="*/ 134 w 347"/>
                  <a:gd name="T25" fmla="*/ 416 h 496"/>
                  <a:gd name="T26" fmla="*/ 71 w 347"/>
                  <a:gd name="T27" fmla="*/ 321 h 496"/>
                  <a:gd name="T28" fmla="*/ 173 w 347"/>
                  <a:gd name="T29" fmla="*/ 219 h 496"/>
                  <a:gd name="T30" fmla="*/ 276 w 347"/>
                  <a:gd name="T31" fmla="*/ 321 h 496"/>
                  <a:gd name="T32" fmla="*/ 196 w 347"/>
                  <a:gd name="T33" fmla="*/ 42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496">
                    <a:moveTo>
                      <a:pt x="273" y="0"/>
                    </a:moveTo>
                    <a:lnTo>
                      <a:pt x="273" y="184"/>
                    </a:lnTo>
                    <a:cubicBezTo>
                      <a:pt x="245" y="163"/>
                      <a:pt x="211" y="150"/>
                      <a:pt x="173" y="150"/>
                    </a:cubicBezTo>
                    <a:cubicBezTo>
                      <a:pt x="77" y="150"/>
                      <a:pt x="0" y="227"/>
                      <a:pt x="0" y="323"/>
                    </a:cubicBezTo>
                    <a:cubicBezTo>
                      <a:pt x="0" y="418"/>
                      <a:pt x="77" y="496"/>
                      <a:pt x="173" y="496"/>
                    </a:cubicBezTo>
                    <a:cubicBezTo>
                      <a:pt x="211" y="496"/>
                      <a:pt x="245" y="484"/>
                      <a:pt x="273" y="463"/>
                    </a:cubicBezTo>
                    <a:lnTo>
                      <a:pt x="273" y="492"/>
                    </a:lnTo>
                    <a:lnTo>
                      <a:pt x="347" y="492"/>
                    </a:lnTo>
                    <a:lnTo>
                      <a:pt x="347" y="0"/>
                    </a:lnTo>
                    <a:lnTo>
                      <a:pt x="273" y="0"/>
                    </a:lnTo>
                    <a:close/>
                    <a:moveTo>
                      <a:pt x="196" y="421"/>
                    </a:moveTo>
                    <a:cubicBezTo>
                      <a:pt x="189" y="423"/>
                      <a:pt x="181" y="425"/>
                      <a:pt x="173" y="425"/>
                    </a:cubicBezTo>
                    <a:cubicBezTo>
                      <a:pt x="159" y="425"/>
                      <a:pt x="146" y="421"/>
                      <a:pt x="134" y="416"/>
                    </a:cubicBezTo>
                    <a:cubicBezTo>
                      <a:pt x="97" y="401"/>
                      <a:pt x="71" y="364"/>
                      <a:pt x="71" y="321"/>
                    </a:cubicBezTo>
                    <a:cubicBezTo>
                      <a:pt x="71" y="265"/>
                      <a:pt x="117" y="219"/>
                      <a:pt x="173" y="219"/>
                    </a:cubicBezTo>
                    <a:cubicBezTo>
                      <a:pt x="230" y="219"/>
                      <a:pt x="276" y="265"/>
                      <a:pt x="276" y="321"/>
                    </a:cubicBezTo>
                    <a:cubicBezTo>
                      <a:pt x="276" y="370"/>
                      <a:pt x="242" y="411"/>
                      <a:pt x="196" y="421"/>
                    </a:cubicBez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2" name="Freeform 42">
                <a:extLst>
                  <a:ext uri="{FF2B5EF4-FFF2-40B4-BE49-F238E27FC236}">
                    <a16:creationId xmlns:a16="http://schemas.microsoft.com/office/drawing/2014/main" id="{315B4A44-D5A5-47DE-91DA-9070DD309DEF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868025"/>
                <a:ext cx="277812" cy="395288"/>
              </a:xfrm>
              <a:custGeom>
                <a:avLst/>
                <a:gdLst>
                  <a:gd name="T0" fmla="*/ 175 w 348"/>
                  <a:gd name="T1" fmla="*/ 150 h 496"/>
                  <a:gd name="T2" fmla="*/ 75 w 348"/>
                  <a:gd name="T3" fmla="*/ 184 h 496"/>
                  <a:gd name="T4" fmla="*/ 75 w 348"/>
                  <a:gd name="T5" fmla="*/ 0 h 496"/>
                  <a:gd name="T6" fmla="*/ 0 w 348"/>
                  <a:gd name="T7" fmla="*/ 0 h 496"/>
                  <a:gd name="T8" fmla="*/ 0 w 348"/>
                  <a:gd name="T9" fmla="*/ 492 h 496"/>
                  <a:gd name="T10" fmla="*/ 75 w 348"/>
                  <a:gd name="T11" fmla="*/ 492 h 496"/>
                  <a:gd name="T12" fmla="*/ 75 w 348"/>
                  <a:gd name="T13" fmla="*/ 463 h 496"/>
                  <a:gd name="T14" fmla="*/ 175 w 348"/>
                  <a:gd name="T15" fmla="*/ 496 h 496"/>
                  <a:gd name="T16" fmla="*/ 348 w 348"/>
                  <a:gd name="T17" fmla="*/ 323 h 496"/>
                  <a:gd name="T18" fmla="*/ 175 w 348"/>
                  <a:gd name="T19" fmla="*/ 150 h 496"/>
                  <a:gd name="T20" fmla="*/ 214 w 348"/>
                  <a:gd name="T21" fmla="*/ 416 h 496"/>
                  <a:gd name="T22" fmla="*/ 175 w 348"/>
                  <a:gd name="T23" fmla="*/ 425 h 496"/>
                  <a:gd name="T24" fmla="*/ 152 w 348"/>
                  <a:gd name="T25" fmla="*/ 421 h 496"/>
                  <a:gd name="T26" fmla="*/ 72 w 348"/>
                  <a:gd name="T27" fmla="*/ 321 h 496"/>
                  <a:gd name="T28" fmla="*/ 175 w 348"/>
                  <a:gd name="T29" fmla="*/ 219 h 496"/>
                  <a:gd name="T30" fmla="*/ 277 w 348"/>
                  <a:gd name="T31" fmla="*/ 321 h 496"/>
                  <a:gd name="T32" fmla="*/ 214 w 348"/>
                  <a:gd name="T33" fmla="*/ 41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8" h="496">
                    <a:moveTo>
                      <a:pt x="175" y="150"/>
                    </a:moveTo>
                    <a:cubicBezTo>
                      <a:pt x="137" y="150"/>
                      <a:pt x="103" y="163"/>
                      <a:pt x="75" y="184"/>
                    </a:cubicBezTo>
                    <a:lnTo>
                      <a:pt x="75" y="0"/>
                    </a:lnTo>
                    <a:lnTo>
                      <a:pt x="0" y="0"/>
                    </a:lnTo>
                    <a:lnTo>
                      <a:pt x="0" y="492"/>
                    </a:lnTo>
                    <a:lnTo>
                      <a:pt x="75" y="492"/>
                    </a:lnTo>
                    <a:lnTo>
                      <a:pt x="75" y="463"/>
                    </a:lnTo>
                    <a:cubicBezTo>
                      <a:pt x="103" y="484"/>
                      <a:pt x="137" y="496"/>
                      <a:pt x="175" y="496"/>
                    </a:cubicBezTo>
                    <a:cubicBezTo>
                      <a:pt x="271" y="496"/>
                      <a:pt x="348" y="418"/>
                      <a:pt x="348" y="323"/>
                    </a:cubicBezTo>
                    <a:cubicBezTo>
                      <a:pt x="348" y="227"/>
                      <a:pt x="271" y="150"/>
                      <a:pt x="175" y="150"/>
                    </a:cubicBezTo>
                    <a:close/>
                    <a:moveTo>
                      <a:pt x="214" y="416"/>
                    </a:moveTo>
                    <a:cubicBezTo>
                      <a:pt x="202" y="421"/>
                      <a:pt x="189" y="425"/>
                      <a:pt x="175" y="425"/>
                    </a:cubicBezTo>
                    <a:cubicBezTo>
                      <a:pt x="167" y="425"/>
                      <a:pt x="159" y="423"/>
                      <a:pt x="152" y="421"/>
                    </a:cubicBezTo>
                    <a:cubicBezTo>
                      <a:pt x="106" y="411"/>
                      <a:pt x="72" y="370"/>
                      <a:pt x="72" y="321"/>
                    </a:cubicBezTo>
                    <a:cubicBezTo>
                      <a:pt x="72" y="265"/>
                      <a:pt x="118" y="219"/>
                      <a:pt x="175" y="219"/>
                    </a:cubicBezTo>
                    <a:cubicBezTo>
                      <a:pt x="231" y="219"/>
                      <a:pt x="277" y="265"/>
                      <a:pt x="277" y="321"/>
                    </a:cubicBezTo>
                    <a:cubicBezTo>
                      <a:pt x="277" y="364"/>
                      <a:pt x="251" y="401"/>
                      <a:pt x="214" y="416"/>
                    </a:cubicBez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08C0B6-2599-4B67-9808-8BB03EBD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0000" y="4680000"/>
            <a:ext cx="720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BA1D499-0C89-4F91-9973-9E4EB621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510175" y="2444489"/>
            <a:ext cx="4896000" cy="144000"/>
          </a:xfrm>
        </p:spPr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9800D0C-10E7-4438-BDFC-290FC65F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-180000" y="5014494"/>
            <a:ext cx="216000" cy="144000"/>
          </a:xfrm>
        </p:spPr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220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54">
          <p15:clr>
            <a:srgbClr val="FBAE40"/>
          </p15:clr>
        </p15:guide>
        <p15:guide id="5" orient="horz" pos="285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30B11-90C1-48B5-A47B-C6C1867A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BBAA8B-5A9A-4984-A4EC-9CDEF82C883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31800" y="1800225"/>
            <a:ext cx="8351838" cy="14398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7B639A-AFF6-4EDB-99AE-23678F46D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3529013"/>
            <a:ext cx="8351838" cy="14398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4900303E-28C7-4FC4-AF8B-D64370D1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7EEE5B8C-0EC7-4871-80F8-5DCAB8D1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16A24A-9139-4FF6-986E-80EA8546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6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7DB84-1C76-4167-A28D-AD10C28D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DB10FA-C3B7-4C1C-B1C4-F19374D00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800225"/>
            <a:ext cx="8351838" cy="14398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DE0DD5-8E4C-4F57-8A9C-9B3B37C6F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0" y="3529013"/>
            <a:ext cx="8351838" cy="14398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98EEC750-0B2F-488E-9088-8FF75E3F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F30E6A8-BBE1-47A0-80EF-02DC869E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3F6B8303-2540-4DAE-BF26-C7B544AA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824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 und 2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70E73-7B77-4078-A382-0C38BC2C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14319D-3A73-4DDF-ADE3-85B9FB53761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453" y="1800596"/>
            <a:ext cx="4032250" cy="14398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736D84-618E-496A-AC3D-E2A92EFA1FC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51735" y="1800596"/>
            <a:ext cx="4032250" cy="14398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8BD211A-3457-4834-84A1-AE172669D601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32345" y="3528789"/>
            <a:ext cx="8351838" cy="14398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801DFD5D-D5EC-4A24-BE5F-48A5500A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2C41F924-1E8F-4D53-86CA-BC874913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FFEC7D3-E135-4302-A206-2D371365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970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D6122-9C49-4329-B4B5-6F4F6028E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63E382-756A-44AF-86F7-F7E4606D4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453" y="1800001"/>
            <a:ext cx="4032250" cy="31686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9C7164-EA5E-4BD4-8F63-A774048A142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51735" y="1800596"/>
            <a:ext cx="4032250" cy="14398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B3F3531-153E-412B-A2C2-22CBB098974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751735" y="3527822"/>
            <a:ext cx="4032250" cy="144082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7991A111-EF73-4046-A40F-93F22DC6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7CD87D2F-C9B2-46E6-B99C-2FB5729E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5C5254AC-3CE8-4B54-9ECD-D0990234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5293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el, zwei Inhalt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D6D3C2-FE42-433A-9008-EF24A5F6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13FA7A-E881-42F5-92F1-92C549E3697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255" y="1800299"/>
            <a:ext cx="4032250" cy="14398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71D891-307D-499C-811E-856AA16698A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31453" y="3527822"/>
            <a:ext cx="4032250" cy="144082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625E5A9-BCAC-4FCB-93D6-30B8E48B481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51735" y="1800001"/>
            <a:ext cx="4032250" cy="31686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2BF21BBF-C9FB-4867-B3D2-9D0B5440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DF6D0EBA-AD7F-49CD-B148-48B841A3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EA375505-4158-43A4-9442-7ED07FE18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873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485CA-1478-439A-A4E7-B336017DFAB7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151A88-096E-42BD-AA5A-19671CAD70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1453" y="1800596"/>
            <a:ext cx="4032250" cy="14398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ECC308-A649-4266-B1C6-4C9B6FA73A6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51933" y="1800596"/>
            <a:ext cx="4032250" cy="14398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85A12CD-4454-4B4E-B18F-179F5C24486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31255" y="3528789"/>
            <a:ext cx="4032250" cy="14398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63D2CAA-22E9-4F5F-8A11-4A4908853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1735" y="3528789"/>
            <a:ext cx="4032250" cy="14398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12FE41DB-56D6-4293-B48C-45816137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2F570F22-1430-4D12-9F56-7879F909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3923EF9-E923-4428-928A-FA602A25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611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(ganzseitig) +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E7B8209-2A83-4F31-8D75-7F62DE28F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215438" cy="5184775"/>
          </a:xfrm>
          <a:solidFill>
            <a:schemeClr val="bg2"/>
          </a:solidFill>
        </p:spPr>
        <p:txBody>
          <a:bodyPr lIns="6408000" tIns="720000" rIns="576000" bIns="2088000"/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360000" indent="0">
              <a:buNone/>
              <a:defRPr sz="26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524620A-E9D6-4F69-BD6E-074EC76BE5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215438" cy="5184775"/>
          </a:xfrm>
          <a:custGeom>
            <a:avLst/>
            <a:gdLst>
              <a:gd name="connsiteX0" fmla="*/ 6192183 w 9215438"/>
              <a:gd name="connsiteY0" fmla="*/ 576163 h 5184775"/>
              <a:gd name="connsiteX1" fmla="*/ 6192183 w 9215438"/>
              <a:gd name="connsiteY1" fmla="*/ 3024163 h 5184775"/>
              <a:gd name="connsiteX2" fmla="*/ 8784183 w 9215438"/>
              <a:gd name="connsiteY2" fmla="*/ 3024163 h 5184775"/>
              <a:gd name="connsiteX3" fmla="*/ 8784183 w 9215438"/>
              <a:gd name="connsiteY3" fmla="*/ 576163 h 5184775"/>
              <a:gd name="connsiteX4" fmla="*/ 0 w 9215438"/>
              <a:gd name="connsiteY4" fmla="*/ 0 h 5184775"/>
              <a:gd name="connsiteX5" fmla="*/ 9215438 w 9215438"/>
              <a:gd name="connsiteY5" fmla="*/ 0 h 5184775"/>
              <a:gd name="connsiteX6" fmla="*/ 9215438 w 9215438"/>
              <a:gd name="connsiteY6" fmla="*/ 5184775 h 5184775"/>
              <a:gd name="connsiteX7" fmla="*/ 0 w 9215438"/>
              <a:gd name="connsiteY7" fmla="*/ 5184775 h 51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5438" h="5184775">
                <a:moveTo>
                  <a:pt x="6192183" y="576163"/>
                </a:moveTo>
                <a:lnTo>
                  <a:pt x="6192183" y="3024163"/>
                </a:lnTo>
                <a:lnTo>
                  <a:pt x="8784183" y="3024163"/>
                </a:lnTo>
                <a:lnTo>
                  <a:pt x="8784183" y="576163"/>
                </a:lnTo>
                <a:close/>
                <a:moveTo>
                  <a:pt x="0" y="0"/>
                </a:moveTo>
                <a:lnTo>
                  <a:pt x="9215438" y="0"/>
                </a:lnTo>
                <a:lnTo>
                  <a:pt x="9215438" y="5184775"/>
                </a:lnTo>
                <a:lnTo>
                  <a:pt x="0" y="51847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432000" tIns="57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D84E6C9-2B27-49BB-99EE-018CF284E6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4824651"/>
            <a:ext cx="4032250" cy="144000"/>
          </a:xfrm>
        </p:spPr>
        <p:txBody>
          <a:bodyPr wrap="none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i="1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B9FA5F2F-29BA-42B5-B323-CC6F9941277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 rot="16200000">
            <a:off x="-359093" y="4661350"/>
            <a:ext cx="504000" cy="144000"/>
          </a:xfrm>
        </p:spPr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ABF5829D-B1D3-4290-A36F-E11F4AABC1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 rot="16200000">
            <a:off x="-2249093" y="2066675"/>
            <a:ext cx="4284000" cy="144000"/>
          </a:xfrm>
        </p:spPr>
        <p:txBody>
          <a:bodyPr/>
          <a:lstStyle/>
          <a:p>
            <a:r>
              <a:rPr lang="de-DE" dirty="0"/>
              <a:t>Hier bitte den Titel der Präsentation und Autor eintragen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C699A843-664C-4B65-A0E7-48FEDD0D13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 rot="16200000">
            <a:off x="-215093" y="4316675"/>
            <a:ext cx="216000" cy="144000"/>
          </a:xfrm>
        </p:spPr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7787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797550-BDEB-4493-A73E-BE77A12F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4CF833-9070-40EB-9C9E-0AFFBBEA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C45381-A556-48A3-9565-2CC81A9C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ACFC84-6CA2-4B55-8E0D-1F73C57314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863600"/>
            <a:ext cx="2592000" cy="4105275"/>
          </a:xfrm>
          <a:solidFill>
            <a:schemeClr val="bg2"/>
          </a:solidFill>
        </p:spPr>
        <p:txBody>
          <a:bodyPr lIns="216000" tIns="360000" rIns="144000" bIns="360000"/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0" indent="0" algn="l">
              <a:spcBef>
                <a:spcPts val="1000"/>
              </a:spcBef>
              <a:buNone/>
              <a:defRPr sz="2000" b="0">
                <a:solidFill>
                  <a:schemeClr val="bg1"/>
                </a:solidFill>
              </a:defRPr>
            </a:lvl2pPr>
            <a:lvl3pPr marL="719138" indent="-719138" algn="l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3pPr>
            <a:lvl4pPr marL="1080000" indent="0" algn="l"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4pPr>
            <a:lvl5pPr marL="1440000" indent="0" algn="l"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87C1E97-4157-4722-9142-30DAF0ABA1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1574" y="863600"/>
            <a:ext cx="5472063" cy="4105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6799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 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797550-BDEB-4493-A73E-BE77A12F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4CF833-9070-40EB-9C9E-0AFFBBEA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C45381-A556-48A3-9565-2CC81A9C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ACFC84-6CA2-4B55-8E0D-1F73C57314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863600"/>
            <a:ext cx="2592000" cy="4105275"/>
          </a:xfrm>
          <a:solidFill>
            <a:schemeClr val="bg2"/>
          </a:solidFill>
        </p:spPr>
        <p:txBody>
          <a:bodyPr lIns="216000" tIns="360000" rIns="144000" bIns="360000"/>
          <a:lstStyle>
            <a:lvl1pPr marL="0" indent="0" algn="l">
              <a:spcBef>
                <a:spcPts val="0"/>
              </a:spcBef>
              <a:spcAft>
                <a:spcPts val="100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0" indent="0" algn="l">
              <a:spcBef>
                <a:spcPts val="1000"/>
              </a:spcBef>
              <a:buNone/>
              <a:defRPr sz="2000" b="0">
                <a:solidFill>
                  <a:schemeClr val="bg1"/>
                </a:solidFill>
              </a:defRPr>
            </a:lvl2pPr>
            <a:lvl3pPr marL="719138" indent="-719138" algn="l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3pPr>
            <a:lvl4pPr marL="1080000" indent="0" algn="l"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4pPr>
            <a:lvl5pPr marL="1440000" indent="0" algn="l">
              <a:spcBef>
                <a:spcPts val="0"/>
              </a:spcBef>
              <a:buNone/>
              <a:defRPr sz="2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87C1E97-4157-4722-9142-30DAF0ABA1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1575" y="863600"/>
            <a:ext cx="2592000" cy="4105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60B593F-2A8C-4E25-8364-AD550B5127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91895" y="863600"/>
            <a:ext cx="2592000" cy="4105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470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großformatig) +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248B8E-B4D4-46D8-BAEC-058D254866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863600"/>
            <a:ext cx="8351838" cy="4105275"/>
          </a:xfrm>
          <a:solidFill>
            <a:schemeClr val="accent1"/>
          </a:solidFill>
        </p:spPr>
        <p:txBody>
          <a:bodyPr lIns="576000" tIns="576000" rIns="5544000" bIns="2088000"/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149302-2969-427D-9DD1-3435C239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BEBE89-7CC6-4CBB-8D89-9C2B984F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9A05AF-1D58-4CE6-BC08-E67A601E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7DD8A94-ECE8-4F6E-A93B-DA44BB13FA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863600"/>
            <a:ext cx="8351838" cy="4105275"/>
          </a:xfrm>
          <a:custGeom>
            <a:avLst/>
            <a:gdLst>
              <a:gd name="connsiteX0" fmla="*/ 359783 w 8351838"/>
              <a:gd name="connsiteY0" fmla="*/ 432643 h 4105275"/>
              <a:gd name="connsiteX1" fmla="*/ 359783 w 8351838"/>
              <a:gd name="connsiteY1" fmla="*/ 2880643 h 4105275"/>
              <a:gd name="connsiteX2" fmla="*/ 2951783 w 8351838"/>
              <a:gd name="connsiteY2" fmla="*/ 2880643 h 4105275"/>
              <a:gd name="connsiteX3" fmla="*/ 2951783 w 8351838"/>
              <a:gd name="connsiteY3" fmla="*/ 432643 h 4105275"/>
              <a:gd name="connsiteX4" fmla="*/ 0 w 8351838"/>
              <a:gd name="connsiteY4" fmla="*/ 0 h 4105275"/>
              <a:gd name="connsiteX5" fmla="*/ 8351838 w 8351838"/>
              <a:gd name="connsiteY5" fmla="*/ 0 h 4105275"/>
              <a:gd name="connsiteX6" fmla="*/ 8351838 w 8351838"/>
              <a:gd name="connsiteY6" fmla="*/ 4105275 h 4105275"/>
              <a:gd name="connsiteX7" fmla="*/ 0 w 8351838"/>
              <a:gd name="connsiteY7" fmla="*/ 410527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1838" h="4105275">
                <a:moveTo>
                  <a:pt x="359783" y="432643"/>
                </a:moveTo>
                <a:lnTo>
                  <a:pt x="359783" y="2880643"/>
                </a:lnTo>
                <a:lnTo>
                  <a:pt x="2951783" y="2880643"/>
                </a:lnTo>
                <a:lnTo>
                  <a:pt x="2951783" y="432643"/>
                </a:lnTo>
                <a:close/>
                <a:moveTo>
                  <a:pt x="0" y="0"/>
                </a:moveTo>
                <a:lnTo>
                  <a:pt x="8351838" y="0"/>
                </a:lnTo>
                <a:lnTo>
                  <a:pt x="8351838" y="4105275"/>
                </a:lnTo>
                <a:lnTo>
                  <a:pt x="0" y="41052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144000" tIns="72000">
            <a:noAutofit/>
          </a:bodyPr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90645E2-B0AF-4FFF-B573-EE81DEFA61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0575" y="4752643"/>
            <a:ext cx="3673475" cy="144000"/>
          </a:xfrm>
        </p:spPr>
        <p:txBody>
          <a:bodyPr wrap="none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i="1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8522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74F5C-519F-401E-B8DC-ABBE966D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652DE8-4A9F-4A64-98A9-E56A24D1B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2" y="1800225"/>
            <a:ext cx="8352382" cy="316842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10DA6540-5AE8-42DF-B039-4E61F066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ED6B704C-088A-4A56-BE10-5A4D2C60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CD2D232A-A3F7-448E-B544-A4D3BD526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824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randabfallend) + Titel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3B93387-8199-4B37-AB48-6EFB10EC1B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863600"/>
            <a:ext cx="9215438" cy="4321175"/>
          </a:xfrm>
          <a:solidFill>
            <a:schemeClr val="accent1"/>
          </a:solidFill>
        </p:spPr>
        <p:txBody>
          <a:bodyPr lIns="6048000" tIns="828000" rIns="576000" bIns="2160000"/>
          <a:lstStyle>
            <a:lvl1pPr>
              <a:spcBef>
                <a:spcPts val="0"/>
              </a:spcBef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AE4131-6CF5-43E9-9AF5-8F586457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1EE5BC-0FB7-4ADE-863C-3CD93DEA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31AD75-27EC-41C7-B35C-1BA97C64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E8BBB4D0-D6D2-4ED2-89FE-53F37DEBB7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863600"/>
            <a:ext cx="9215438" cy="4321175"/>
          </a:xfrm>
          <a:custGeom>
            <a:avLst/>
            <a:gdLst>
              <a:gd name="connsiteX0" fmla="*/ 6191895 w 9215438"/>
              <a:gd name="connsiteY0" fmla="*/ 649287 h 4321175"/>
              <a:gd name="connsiteX1" fmla="*/ 6191895 w 9215438"/>
              <a:gd name="connsiteY1" fmla="*/ 3097287 h 4321175"/>
              <a:gd name="connsiteX2" fmla="*/ 8783895 w 9215438"/>
              <a:gd name="connsiteY2" fmla="*/ 3097287 h 4321175"/>
              <a:gd name="connsiteX3" fmla="*/ 8783895 w 9215438"/>
              <a:gd name="connsiteY3" fmla="*/ 649287 h 4321175"/>
              <a:gd name="connsiteX4" fmla="*/ 0 w 9215438"/>
              <a:gd name="connsiteY4" fmla="*/ 0 h 4321175"/>
              <a:gd name="connsiteX5" fmla="*/ 9215438 w 9215438"/>
              <a:gd name="connsiteY5" fmla="*/ 0 h 4321175"/>
              <a:gd name="connsiteX6" fmla="*/ 9215438 w 9215438"/>
              <a:gd name="connsiteY6" fmla="*/ 4321175 h 4321175"/>
              <a:gd name="connsiteX7" fmla="*/ 0 w 9215438"/>
              <a:gd name="connsiteY7" fmla="*/ 4321175 h 432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5438" h="4321175">
                <a:moveTo>
                  <a:pt x="6191895" y="649287"/>
                </a:moveTo>
                <a:lnTo>
                  <a:pt x="6191895" y="3097287"/>
                </a:lnTo>
                <a:lnTo>
                  <a:pt x="8783895" y="3097287"/>
                </a:lnTo>
                <a:lnTo>
                  <a:pt x="8783895" y="649287"/>
                </a:lnTo>
                <a:close/>
                <a:moveTo>
                  <a:pt x="0" y="0"/>
                </a:moveTo>
                <a:lnTo>
                  <a:pt x="9215438" y="0"/>
                </a:lnTo>
                <a:lnTo>
                  <a:pt x="9215438" y="4321175"/>
                </a:lnTo>
                <a:lnTo>
                  <a:pt x="0" y="43211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432000" tIns="324000">
            <a:noAutofit/>
          </a:bodyPr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88F502E-137E-47BE-BAD7-2CDDCE67D4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800" y="4824635"/>
            <a:ext cx="4032250" cy="144000"/>
          </a:xfrm>
        </p:spPr>
        <p:txBody>
          <a:bodyPr wrap="none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i="1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8939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F79AF-9987-4D87-BF59-C9124DE9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CF0D1A3-9C30-4EBE-95A8-EC5188BCA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62D49EB-C43D-4EDA-9303-261C4885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CCE1D69-E2C3-4327-A150-99075746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835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84CD471B-F069-4F58-8FFD-247DBBEF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D5BC863-5791-4E61-BED5-2D160C7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739D196-54BD-4D01-978C-007DE5A0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7915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733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4">
            <a:extLst>
              <a:ext uri="{FF2B5EF4-FFF2-40B4-BE49-F238E27FC236}">
                <a16:creationId xmlns:a16="http://schemas.microsoft.com/office/drawing/2014/main" id="{B6C2A7ED-3E27-439F-AEFC-E742B9DAC482}"/>
              </a:ext>
            </a:extLst>
          </p:cNvPr>
          <p:cNvSpPr txBox="1">
            <a:spLocks/>
          </p:cNvSpPr>
          <p:nvPr userDrawn="1"/>
        </p:nvSpPr>
        <p:spPr>
          <a:xfrm>
            <a:off x="431255" y="2664395"/>
            <a:ext cx="6192000" cy="1150362"/>
          </a:xfrm>
          <a:prstGeom prst="rect">
            <a:avLst/>
          </a:prstGeom>
        </p:spPr>
        <p:txBody>
          <a:bodyPr lIns="0" tIns="0" rIns="0" bIns="0"/>
          <a:lstStyle>
            <a:lvl1pPr marL="358775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1600" dirty="0"/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de-DE" sz="1600" dirty="0"/>
              <a:t>T 	+49 30 300199-</a:t>
            </a:r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br>
              <a:rPr lang="de-DE" sz="1600" dirty="0"/>
            </a:br>
            <a:endParaRPr lang="de-DE" sz="1600" dirty="0"/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de-DE" sz="1600" dirty="0"/>
              <a:t>www.bdew.de</a:t>
            </a:r>
          </a:p>
        </p:txBody>
      </p:sp>
      <p:sp>
        <p:nvSpPr>
          <p:cNvPr id="8" name="Textplatzhalter 24">
            <a:extLst>
              <a:ext uri="{FF2B5EF4-FFF2-40B4-BE49-F238E27FC236}">
                <a16:creationId xmlns:a16="http://schemas.microsoft.com/office/drawing/2014/main" id="{163336B0-2170-409A-84C2-E385D2F84FAD}"/>
              </a:ext>
            </a:extLst>
          </p:cNvPr>
          <p:cNvSpPr txBox="1">
            <a:spLocks/>
          </p:cNvSpPr>
          <p:nvPr userDrawn="1"/>
        </p:nvSpPr>
        <p:spPr>
          <a:xfrm>
            <a:off x="431255" y="3888587"/>
            <a:ext cx="6480000" cy="504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358775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 dirty="0">
                <a:solidFill>
                  <a:schemeClr val="bg1"/>
                </a:solidFill>
              </a:rPr>
              <a:t>BDEW Bundesverband der Energie- und Wasserwirtschaft e.V.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>
                <a:solidFill>
                  <a:schemeClr val="bg1"/>
                </a:solidFill>
              </a:rPr>
              <a:t>Reinhardtstraße 32 · 10117 Berlin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9A01EA3-8451-411A-A54D-13395C21C1FB}"/>
              </a:ext>
            </a:extLst>
          </p:cNvPr>
          <p:cNvSpPr>
            <a:spLocks noChangeArrowheads="1"/>
          </p:cNvSpPr>
          <p:nvPr userDrawn="1"/>
        </p:nvSpPr>
        <p:spPr bwMode="hidden">
          <a:xfrm>
            <a:off x="144000" y="144000"/>
            <a:ext cx="8928000" cy="4896000"/>
          </a:xfrm>
          <a:prstGeom prst="rect">
            <a:avLst/>
          </a:prstGeom>
          <a:noFill/>
          <a:ln w="12700">
            <a:solidFill>
              <a:schemeClr val="bg2"/>
            </a:solidFill>
          </a:ln>
          <a:effectLst/>
        </p:spPr>
        <p:txBody>
          <a:bodyPr wrap="none" anchor="ctr"/>
          <a:lstStyle/>
          <a:p>
            <a:endParaRPr lang="de-DE" sz="1828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5904070-0BA0-4AE0-842E-83FD5922B850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269324" y="576162"/>
            <a:ext cx="1800225" cy="1224000"/>
            <a:chOff x="7271990" y="576162"/>
            <a:chExt cx="1800225" cy="1224000"/>
          </a:xfrm>
        </p:grpSpPr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8E3F5386-A68E-4783-91A4-7ABCEF0F6CA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71990" y="576162"/>
              <a:ext cx="1800225" cy="1224000"/>
            </a:xfrm>
            <a:prstGeom prst="rect">
              <a:avLst/>
            </a:prstGeom>
            <a:solidFill>
              <a:srgbClr val="C2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43DDAB11-4336-45B9-8C7A-BFB021B00D43}"/>
                </a:ext>
              </a:extLst>
            </p:cNvPr>
            <p:cNvGrpSpPr/>
            <p:nvPr userDrawn="1"/>
          </p:nvGrpSpPr>
          <p:grpSpPr bwMode="gray">
            <a:xfrm>
              <a:off x="7538786" y="868025"/>
              <a:ext cx="1244600" cy="646113"/>
              <a:chOff x="7538786" y="868025"/>
              <a:chExt cx="1244600" cy="646113"/>
            </a:xfrm>
          </p:grpSpPr>
          <p:sp>
            <p:nvSpPr>
              <p:cNvPr id="13" name="Freeform 38">
                <a:extLst>
                  <a:ext uri="{FF2B5EF4-FFF2-40B4-BE49-F238E27FC236}">
                    <a16:creationId xmlns:a16="http://schemas.microsoft.com/office/drawing/2014/main" id="{AAF8BDAB-1509-41A4-95CE-55A836221A3F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1398250"/>
                <a:ext cx="1244600" cy="115888"/>
              </a:xfrm>
              <a:custGeom>
                <a:avLst/>
                <a:gdLst>
                  <a:gd name="T0" fmla="*/ 1559 w 1559"/>
                  <a:gd name="T1" fmla="*/ 104 h 146"/>
                  <a:gd name="T2" fmla="*/ 1471 w 1559"/>
                  <a:gd name="T3" fmla="*/ 48 h 146"/>
                  <a:gd name="T4" fmla="*/ 1472 w 1559"/>
                  <a:gd name="T5" fmla="*/ 114 h 146"/>
                  <a:gd name="T6" fmla="*/ 1518 w 1559"/>
                  <a:gd name="T7" fmla="*/ 114 h 146"/>
                  <a:gd name="T8" fmla="*/ 1433 w 1559"/>
                  <a:gd name="T9" fmla="*/ 74 h 146"/>
                  <a:gd name="T10" fmla="*/ 1431 w 1559"/>
                  <a:gd name="T11" fmla="*/ 92 h 146"/>
                  <a:gd name="T12" fmla="*/ 1332 w 1559"/>
                  <a:gd name="T13" fmla="*/ 75 h 146"/>
                  <a:gd name="T14" fmla="*/ 1332 w 1559"/>
                  <a:gd name="T15" fmla="*/ 75 h 146"/>
                  <a:gd name="T16" fmla="*/ 1304 w 1559"/>
                  <a:gd name="T17" fmla="*/ 2 h 146"/>
                  <a:gd name="T18" fmla="*/ 1303 w 1559"/>
                  <a:gd name="T19" fmla="*/ 108 h 146"/>
                  <a:gd name="T20" fmla="*/ 1232 w 1559"/>
                  <a:gd name="T21" fmla="*/ 51 h 146"/>
                  <a:gd name="T22" fmla="*/ 1231 w 1559"/>
                  <a:gd name="T23" fmla="*/ 115 h 146"/>
                  <a:gd name="T24" fmla="*/ 1265 w 1559"/>
                  <a:gd name="T25" fmla="*/ 80 h 146"/>
                  <a:gd name="T26" fmla="*/ 1145 w 1559"/>
                  <a:gd name="T27" fmla="*/ 11 h 146"/>
                  <a:gd name="T28" fmla="*/ 1061 w 1559"/>
                  <a:gd name="T29" fmla="*/ 92 h 146"/>
                  <a:gd name="T30" fmla="*/ 1044 w 1559"/>
                  <a:gd name="T31" fmla="*/ 37 h 146"/>
                  <a:gd name="T32" fmla="*/ 1008 w 1559"/>
                  <a:gd name="T33" fmla="*/ 56 h 146"/>
                  <a:gd name="T34" fmla="*/ 1051 w 1559"/>
                  <a:gd name="T35" fmla="*/ 54 h 146"/>
                  <a:gd name="T36" fmla="*/ 970 w 1559"/>
                  <a:gd name="T37" fmla="*/ 68 h 146"/>
                  <a:gd name="T38" fmla="*/ 989 w 1559"/>
                  <a:gd name="T39" fmla="*/ 108 h 146"/>
                  <a:gd name="T40" fmla="*/ 990 w 1559"/>
                  <a:gd name="T41" fmla="*/ 74 h 146"/>
                  <a:gd name="T42" fmla="*/ 906 w 1559"/>
                  <a:gd name="T43" fmla="*/ 57 h 146"/>
                  <a:gd name="T44" fmla="*/ 892 w 1559"/>
                  <a:gd name="T45" fmla="*/ 92 h 146"/>
                  <a:gd name="T46" fmla="*/ 911 w 1559"/>
                  <a:gd name="T47" fmla="*/ 91 h 146"/>
                  <a:gd name="T48" fmla="*/ 837 w 1559"/>
                  <a:gd name="T49" fmla="*/ 57 h 146"/>
                  <a:gd name="T50" fmla="*/ 823 w 1559"/>
                  <a:gd name="T51" fmla="*/ 92 h 146"/>
                  <a:gd name="T52" fmla="*/ 843 w 1559"/>
                  <a:gd name="T53" fmla="*/ 91 h 146"/>
                  <a:gd name="T54" fmla="*/ 749 w 1559"/>
                  <a:gd name="T55" fmla="*/ 80 h 146"/>
                  <a:gd name="T56" fmla="*/ 765 w 1559"/>
                  <a:gd name="T57" fmla="*/ 43 h 146"/>
                  <a:gd name="T58" fmla="*/ 749 w 1559"/>
                  <a:gd name="T59" fmla="*/ 61 h 146"/>
                  <a:gd name="T60" fmla="*/ 751 w 1559"/>
                  <a:gd name="T61" fmla="*/ 107 h 146"/>
                  <a:gd name="T62" fmla="*/ 667 w 1559"/>
                  <a:gd name="T63" fmla="*/ 61 h 146"/>
                  <a:gd name="T64" fmla="*/ 613 w 1559"/>
                  <a:gd name="T65" fmla="*/ 61 h 146"/>
                  <a:gd name="T66" fmla="*/ 597 w 1559"/>
                  <a:gd name="T67" fmla="*/ 114 h 146"/>
                  <a:gd name="T68" fmla="*/ 650 w 1559"/>
                  <a:gd name="T69" fmla="*/ 114 h 146"/>
                  <a:gd name="T70" fmla="*/ 512 w 1559"/>
                  <a:gd name="T71" fmla="*/ 104 h 146"/>
                  <a:gd name="T72" fmla="*/ 464 w 1559"/>
                  <a:gd name="T73" fmla="*/ 51 h 146"/>
                  <a:gd name="T74" fmla="*/ 462 w 1559"/>
                  <a:gd name="T75" fmla="*/ 115 h 146"/>
                  <a:gd name="T76" fmla="*/ 496 w 1559"/>
                  <a:gd name="T77" fmla="*/ 80 h 146"/>
                  <a:gd name="T78" fmla="*/ 393 w 1559"/>
                  <a:gd name="T79" fmla="*/ 38 h 146"/>
                  <a:gd name="T80" fmla="*/ 391 w 1559"/>
                  <a:gd name="T81" fmla="*/ 12 h 146"/>
                  <a:gd name="T82" fmla="*/ 326 w 1559"/>
                  <a:gd name="T83" fmla="*/ 75 h 146"/>
                  <a:gd name="T84" fmla="*/ 355 w 1559"/>
                  <a:gd name="T85" fmla="*/ 38 h 146"/>
                  <a:gd name="T86" fmla="*/ 353 w 1559"/>
                  <a:gd name="T87" fmla="*/ 103 h 146"/>
                  <a:gd name="T88" fmla="*/ 310 w 1559"/>
                  <a:gd name="T89" fmla="*/ 122 h 146"/>
                  <a:gd name="T90" fmla="*/ 373 w 1559"/>
                  <a:gd name="T91" fmla="*/ 56 h 146"/>
                  <a:gd name="T92" fmla="*/ 269 w 1559"/>
                  <a:gd name="T93" fmla="*/ 47 h 146"/>
                  <a:gd name="T94" fmla="*/ 270 w 1559"/>
                  <a:gd name="T95" fmla="*/ 114 h 146"/>
                  <a:gd name="T96" fmla="*/ 211 w 1559"/>
                  <a:gd name="T97" fmla="*/ 68 h 146"/>
                  <a:gd name="T98" fmla="*/ 198 w 1559"/>
                  <a:gd name="T99" fmla="*/ 36 h 146"/>
                  <a:gd name="T100" fmla="*/ 200 w 1559"/>
                  <a:gd name="T101" fmla="*/ 100 h 146"/>
                  <a:gd name="T102" fmla="*/ 148 w 1559"/>
                  <a:gd name="T103" fmla="*/ 62 h 146"/>
                  <a:gd name="T104" fmla="*/ 81 w 1559"/>
                  <a:gd name="T105" fmla="*/ 38 h 146"/>
                  <a:gd name="T106" fmla="*/ 119 w 1559"/>
                  <a:gd name="T107" fmla="*/ 54 h 146"/>
                  <a:gd name="T108" fmla="*/ 66 w 1559"/>
                  <a:gd name="T109" fmla="*/ 96 h 146"/>
                  <a:gd name="T110" fmla="*/ 21 w 1559"/>
                  <a:gd name="T111" fmla="*/ 52 h 146"/>
                  <a:gd name="T112" fmla="*/ 0 w 1559"/>
                  <a:gd name="T113" fmla="*/ 1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59" h="146">
                    <a:moveTo>
                      <a:pt x="1559" y="104"/>
                    </a:moveTo>
                    <a:cubicBezTo>
                      <a:pt x="1559" y="98"/>
                      <a:pt x="1556" y="92"/>
                      <a:pt x="1547" y="92"/>
                    </a:cubicBezTo>
                    <a:cubicBezTo>
                      <a:pt x="1539" y="92"/>
                      <a:pt x="1535" y="98"/>
                      <a:pt x="1535" y="104"/>
                    </a:cubicBezTo>
                    <a:cubicBezTo>
                      <a:pt x="1535" y="110"/>
                      <a:pt x="1539" y="116"/>
                      <a:pt x="1547" y="116"/>
                    </a:cubicBezTo>
                    <a:cubicBezTo>
                      <a:pt x="1556" y="116"/>
                      <a:pt x="1559" y="110"/>
                      <a:pt x="1559" y="104"/>
                    </a:cubicBezTo>
                    <a:close/>
                    <a:moveTo>
                      <a:pt x="1518" y="114"/>
                    </a:moveTo>
                    <a:lnTo>
                      <a:pt x="1518" y="62"/>
                    </a:lnTo>
                    <a:cubicBezTo>
                      <a:pt x="1518" y="55"/>
                      <a:pt x="1517" y="49"/>
                      <a:pt x="1514" y="45"/>
                    </a:cubicBezTo>
                    <a:cubicBezTo>
                      <a:pt x="1510" y="39"/>
                      <a:pt x="1504" y="36"/>
                      <a:pt x="1495" y="36"/>
                    </a:cubicBezTo>
                    <a:cubicBezTo>
                      <a:pt x="1485" y="36"/>
                      <a:pt x="1474" y="45"/>
                      <a:pt x="1471" y="48"/>
                    </a:cubicBezTo>
                    <a:cubicBezTo>
                      <a:pt x="1471" y="43"/>
                      <a:pt x="1470" y="38"/>
                      <a:pt x="1470" y="38"/>
                    </a:cubicBezTo>
                    <a:lnTo>
                      <a:pt x="1450" y="38"/>
                    </a:lnTo>
                    <a:cubicBezTo>
                      <a:pt x="1450" y="38"/>
                      <a:pt x="1451" y="47"/>
                      <a:pt x="1451" y="56"/>
                    </a:cubicBezTo>
                    <a:lnTo>
                      <a:pt x="1451" y="114"/>
                    </a:lnTo>
                    <a:lnTo>
                      <a:pt x="1472" y="114"/>
                    </a:lnTo>
                    <a:lnTo>
                      <a:pt x="1472" y="62"/>
                    </a:lnTo>
                    <a:cubicBezTo>
                      <a:pt x="1475" y="59"/>
                      <a:pt x="1482" y="54"/>
                      <a:pt x="1488" y="54"/>
                    </a:cubicBezTo>
                    <a:cubicBezTo>
                      <a:pt x="1493" y="54"/>
                      <a:pt x="1497" y="55"/>
                      <a:pt x="1497" y="64"/>
                    </a:cubicBezTo>
                    <a:lnTo>
                      <a:pt x="1497" y="114"/>
                    </a:lnTo>
                    <a:lnTo>
                      <a:pt x="1518" y="114"/>
                    </a:lnTo>
                    <a:close/>
                    <a:moveTo>
                      <a:pt x="1413" y="68"/>
                    </a:moveTo>
                    <a:lnTo>
                      <a:pt x="1389" y="68"/>
                    </a:lnTo>
                    <a:cubicBezTo>
                      <a:pt x="1389" y="62"/>
                      <a:pt x="1391" y="51"/>
                      <a:pt x="1400" y="51"/>
                    </a:cubicBezTo>
                    <a:cubicBezTo>
                      <a:pt x="1411" y="51"/>
                      <a:pt x="1413" y="62"/>
                      <a:pt x="1413" y="68"/>
                    </a:cubicBezTo>
                    <a:close/>
                    <a:moveTo>
                      <a:pt x="1433" y="74"/>
                    </a:moveTo>
                    <a:cubicBezTo>
                      <a:pt x="1433" y="56"/>
                      <a:pt x="1426" y="36"/>
                      <a:pt x="1400" y="36"/>
                    </a:cubicBezTo>
                    <a:cubicBezTo>
                      <a:pt x="1378" y="36"/>
                      <a:pt x="1367" y="56"/>
                      <a:pt x="1367" y="76"/>
                    </a:cubicBezTo>
                    <a:cubicBezTo>
                      <a:pt x="1367" y="90"/>
                      <a:pt x="1372" y="115"/>
                      <a:pt x="1399" y="115"/>
                    </a:cubicBezTo>
                    <a:cubicBezTo>
                      <a:pt x="1420" y="115"/>
                      <a:pt x="1432" y="108"/>
                      <a:pt x="1432" y="108"/>
                    </a:cubicBezTo>
                    <a:lnTo>
                      <a:pt x="1431" y="92"/>
                    </a:lnTo>
                    <a:cubicBezTo>
                      <a:pt x="1431" y="92"/>
                      <a:pt x="1416" y="100"/>
                      <a:pt x="1402" y="100"/>
                    </a:cubicBezTo>
                    <a:cubicBezTo>
                      <a:pt x="1393" y="100"/>
                      <a:pt x="1389" y="94"/>
                      <a:pt x="1389" y="80"/>
                    </a:cubicBezTo>
                    <a:lnTo>
                      <a:pt x="1433" y="80"/>
                    </a:lnTo>
                    <a:cubicBezTo>
                      <a:pt x="1433" y="80"/>
                      <a:pt x="1433" y="76"/>
                      <a:pt x="1433" y="74"/>
                    </a:cubicBezTo>
                    <a:moveTo>
                      <a:pt x="1332" y="75"/>
                    </a:moveTo>
                    <a:cubicBezTo>
                      <a:pt x="1332" y="93"/>
                      <a:pt x="1326" y="99"/>
                      <a:pt x="1319" y="99"/>
                    </a:cubicBezTo>
                    <a:cubicBezTo>
                      <a:pt x="1316" y="99"/>
                      <a:pt x="1310" y="97"/>
                      <a:pt x="1304" y="94"/>
                    </a:cubicBezTo>
                    <a:lnTo>
                      <a:pt x="1304" y="59"/>
                    </a:lnTo>
                    <a:cubicBezTo>
                      <a:pt x="1310" y="54"/>
                      <a:pt x="1316" y="53"/>
                      <a:pt x="1320" y="53"/>
                    </a:cubicBezTo>
                    <a:cubicBezTo>
                      <a:pt x="1330" y="53"/>
                      <a:pt x="1332" y="67"/>
                      <a:pt x="1332" y="75"/>
                    </a:cubicBezTo>
                    <a:close/>
                    <a:moveTo>
                      <a:pt x="1353" y="76"/>
                    </a:moveTo>
                    <a:cubicBezTo>
                      <a:pt x="1353" y="60"/>
                      <a:pt x="1349" y="36"/>
                      <a:pt x="1324" y="36"/>
                    </a:cubicBezTo>
                    <a:cubicBezTo>
                      <a:pt x="1315" y="36"/>
                      <a:pt x="1306" y="43"/>
                      <a:pt x="1304" y="44"/>
                    </a:cubicBezTo>
                    <a:cubicBezTo>
                      <a:pt x="1304" y="44"/>
                      <a:pt x="1304" y="39"/>
                      <a:pt x="1304" y="36"/>
                    </a:cubicBezTo>
                    <a:lnTo>
                      <a:pt x="1304" y="2"/>
                    </a:lnTo>
                    <a:lnTo>
                      <a:pt x="1284" y="4"/>
                    </a:lnTo>
                    <a:lnTo>
                      <a:pt x="1284" y="98"/>
                    </a:lnTo>
                    <a:cubicBezTo>
                      <a:pt x="1284" y="105"/>
                      <a:pt x="1283" y="114"/>
                      <a:pt x="1283" y="114"/>
                    </a:cubicBezTo>
                    <a:lnTo>
                      <a:pt x="1302" y="114"/>
                    </a:lnTo>
                    <a:cubicBezTo>
                      <a:pt x="1303" y="112"/>
                      <a:pt x="1303" y="109"/>
                      <a:pt x="1303" y="108"/>
                    </a:cubicBezTo>
                    <a:cubicBezTo>
                      <a:pt x="1304" y="109"/>
                      <a:pt x="1313" y="115"/>
                      <a:pt x="1324" y="115"/>
                    </a:cubicBezTo>
                    <a:cubicBezTo>
                      <a:pt x="1342" y="115"/>
                      <a:pt x="1353" y="98"/>
                      <a:pt x="1353" y="76"/>
                    </a:cubicBezTo>
                    <a:moveTo>
                      <a:pt x="1245" y="68"/>
                    </a:moveTo>
                    <a:lnTo>
                      <a:pt x="1221" y="68"/>
                    </a:lnTo>
                    <a:cubicBezTo>
                      <a:pt x="1221" y="62"/>
                      <a:pt x="1223" y="51"/>
                      <a:pt x="1232" y="51"/>
                    </a:cubicBezTo>
                    <a:cubicBezTo>
                      <a:pt x="1243" y="51"/>
                      <a:pt x="1245" y="62"/>
                      <a:pt x="1245" y="68"/>
                    </a:cubicBezTo>
                    <a:close/>
                    <a:moveTo>
                      <a:pt x="1265" y="74"/>
                    </a:moveTo>
                    <a:cubicBezTo>
                      <a:pt x="1265" y="56"/>
                      <a:pt x="1258" y="36"/>
                      <a:pt x="1232" y="36"/>
                    </a:cubicBezTo>
                    <a:cubicBezTo>
                      <a:pt x="1210" y="36"/>
                      <a:pt x="1199" y="56"/>
                      <a:pt x="1199" y="76"/>
                    </a:cubicBezTo>
                    <a:cubicBezTo>
                      <a:pt x="1199" y="90"/>
                      <a:pt x="1204" y="115"/>
                      <a:pt x="1231" y="115"/>
                    </a:cubicBezTo>
                    <a:cubicBezTo>
                      <a:pt x="1251" y="115"/>
                      <a:pt x="1264" y="108"/>
                      <a:pt x="1264" y="108"/>
                    </a:cubicBezTo>
                    <a:lnTo>
                      <a:pt x="1263" y="92"/>
                    </a:lnTo>
                    <a:cubicBezTo>
                      <a:pt x="1263" y="92"/>
                      <a:pt x="1248" y="100"/>
                      <a:pt x="1234" y="100"/>
                    </a:cubicBezTo>
                    <a:cubicBezTo>
                      <a:pt x="1225" y="100"/>
                      <a:pt x="1221" y="94"/>
                      <a:pt x="1221" y="80"/>
                    </a:cubicBezTo>
                    <a:lnTo>
                      <a:pt x="1265" y="80"/>
                    </a:lnTo>
                    <a:cubicBezTo>
                      <a:pt x="1265" y="80"/>
                      <a:pt x="1265" y="76"/>
                      <a:pt x="1265" y="74"/>
                    </a:cubicBezTo>
                    <a:moveTo>
                      <a:pt x="1188" y="114"/>
                    </a:moveTo>
                    <a:lnTo>
                      <a:pt x="1188" y="95"/>
                    </a:lnTo>
                    <a:lnTo>
                      <a:pt x="1145" y="95"/>
                    </a:lnTo>
                    <a:lnTo>
                      <a:pt x="1145" y="11"/>
                    </a:lnTo>
                    <a:lnTo>
                      <a:pt x="1124" y="11"/>
                    </a:lnTo>
                    <a:lnTo>
                      <a:pt x="1124" y="114"/>
                    </a:lnTo>
                    <a:lnTo>
                      <a:pt x="1188" y="114"/>
                    </a:lnTo>
                    <a:close/>
                    <a:moveTo>
                      <a:pt x="1073" y="104"/>
                    </a:moveTo>
                    <a:cubicBezTo>
                      <a:pt x="1073" y="98"/>
                      <a:pt x="1069" y="92"/>
                      <a:pt x="1061" y="92"/>
                    </a:cubicBezTo>
                    <a:cubicBezTo>
                      <a:pt x="1053" y="92"/>
                      <a:pt x="1048" y="98"/>
                      <a:pt x="1048" y="104"/>
                    </a:cubicBezTo>
                    <a:cubicBezTo>
                      <a:pt x="1048" y="110"/>
                      <a:pt x="1053" y="116"/>
                      <a:pt x="1061" y="116"/>
                    </a:cubicBezTo>
                    <a:cubicBezTo>
                      <a:pt x="1069" y="116"/>
                      <a:pt x="1073" y="110"/>
                      <a:pt x="1073" y="104"/>
                    </a:cubicBezTo>
                    <a:close/>
                    <a:moveTo>
                      <a:pt x="1053" y="38"/>
                    </a:moveTo>
                    <a:cubicBezTo>
                      <a:pt x="1053" y="38"/>
                      <a:pt x="1052" y="37"/>
                      <a:pt x="1044" y="37"/>
                    </a:cubicBezTo>
                    <a:cubicBezTo>
                      <a:pt x="1038" y="37"/>
                      <a:pt x="1032" y="42"/>
                      <a:pt x="1029" y="45"/>
                    </a:cubicBezTo>
                    <a:cubicBezTo>
                      <a:pt x="1029" y="46"/>
                      <a:pt x="1028" y="47"/>
                      <a:pt x="1028" y="47"/>
                    </a:cubicBezTo>
                    <a:cubicBezTo>
                      <a:pt x="1028" y="43"/>
                      <a:pt x="1027" y="38"/>
                      <a:pt x="1027" y="38"/>
                    </a:cubicBezTo>
                    <a:lnTo>
                      <a:pt x="1007" y="38"/>
                    </a:lnTo>
                    <a:cubicBezTo>
                      <a:pt x="1007" y="38"/>
                      <a:pt x="1008" y="47"/>
                      <a:pt x="1008" y="56"/>
                    </a:cubicBezTo>
                    <a:lnTo>
                      <a:pt x="1008" y="114"/>
                    </a:lnTo>
                    <a:lnTo>
                      <a:pt x="1029" y="114"/>
                    </a:lnTo>
                    <a:lnTo>
                      <a:pt x="1029" y="60"/>
                    </a:lnTo>
                    <a:cubicBezTo>
                      <a:pt x="1034" y="56"/>
                      <a:pt x="1039" y="53"/>
                      <a:pt x="1041" y="53"/>
                    </a:cubicBezTo>
                    <a:cubicBezTo>
                      <a:pt x="1047" y="53"/>
                      <a:pt x="1051" y="54"/>
                      <a:pt x="1051" y="54"/>
                    </a:cubicBezTo>
                    <a:lnTo>
                      <a:pt x="1053" y="38"/>
                    </a:lnTo>
                    <a:close/>
                    <a:moveTo>
                      <a:pt x="970" y="68"/>
                    </a:moveTo>
                    <a:lnTo>
                      <a:pt x="946" y="68"/>
                    </a:lnTo>
                    <a:cubicBezTo>
                      <a:pt x="946" y="62"/>
                      <a:pt x="948" y="51"/>
                      <a:pt x="958" y="51"/>
                    </a:cubicBezTo>
                    <a:cubicBezTo>
                      <a:pt x="968" y="51"/>
                      <a:pt x="970" y="62"/>
                      <a:pt x="970" y="68"/>
                    </a:cubicBezTo>
                    <a:close/>
                    <a:moveTo>
                      <a:pt x="990" y="74"/>
                    </a:moveTo>
                    <a:cubicBezTo>
                      <a:pt x="990" y="56"/>
                      <a:pt x="983" y="36"/>
                      <a:pt x="958" y="36"/>
                    </a:cubicBezTo>
                    <a:cubicBezTo>
                      <a:pt x="935" y="36"/>
                      <a:pt x="925" y="56"/>
                      <a:pt x="925" y="76"/>
                    </a:cubicBezTo>
                    <a:cubicBezTo>
                      <a:pt x="925" y="90"/>
                      <a:pt x="929" y="115"/>
                      <a:pt x="956" y="115"/>
                    </a:cubicBezTo>
                    <a:cubicBezTo>
                      <a:pt x="977" y="115"/>
                      <a:pt x="989" y="108"/>
                      <a:pt x="989" y="108"/>
                    </a:cubicBezTo>
                    <a:lnTo>
                      <a:pt x="988" y="92"/>
                    </a:lnTo>
                    <a:cubicBezTo>
                      <a:pt x="988" y="92"/>
                      <a:pt x="974" y="100"/>
                      <a:pt x="960" y="100"/>
                    </a:cubicBezTo>
                    <a:cubicBezTo>
                      <a:pt x="951" y="100"/>
                      <a:pt x="946" y="94"/>
                      <a:pt x="946" y="80"/>
                    </a:cubicBezTo>
                    <a:lnTo>
                      <a:pt x="990" y="80"/>
                    </a:lnTo>
                    <a:cubicBezTo>
                      <a:pt x="990" y="80"/>
                      <a:pt x="990" y="76"/>
                      <a:pt x="990" y="74"/>
                    </a:cubicBezTo>
                    <a:moveTo>
                      <a:pt x="911" y="91"/>
                    </a:moveTo>
                    <a:cubicBezTo>
                      <a:pt x="911" y="73"/>
                      <a:pt x="894" y="70"/>
                      <a:pt x="882" y="64"/>
                    </a:cubicBezTo>
                    <a:cubicBezTo>
                      <a:pt x="879" y="63"/>
                      <a:pt x="876" y="61"/>
                      <a:pt x="876" y="58"/>
                    </a:cubicBezTo>
                    <a:cubicBezTo>
                      <a:pt x="876" y="56"/>
                      <a:pt x="878" y="52"/>
                      <a:pt x="884" y="52"/>
                    </a:cubicBezTo>
                    <a:cubicBezTo>
                      <a:pt x="894" y="52"/>
                      <a:pt x="906" y="57"/>
                      <a:pt x="906" y="57"/>
                    </a:cubicBezTo>
                    <a:lnTo>
                      <a:pt x="907" y="40"/>
                    </a:lnTo>
                    <a:cubicBezTo>
                      <a:pt x="907" y="40"/>
                      <a:pt x="897" y="36"/>
                      <a:pt x="885" y="36"/>
                    </a:cubicBezTo>
                    <a:cubicBezTo>
                      <a:pt x="870" y="36"/>
                      <a:pt x="857" y="44"/>
                      <a:pt x="857" y="60"/>
                    </a:cubicBezTo>
                    <a:cubicBezTo>
                      <a:pt x="857" y="77"/>
                      <a:pt x="874" y="80"/>
                      <a:pt x="885" y="85"/>
                    </a:cubicBezTo>
                    <a:cubicBezTo>
                      <a:pt x="889" y="87"/>
                      <a:pt x="892" y="89"/>
                      <a:pt x="892" y="92"/>
                    </a:cubicBezTo>
                    <a:cubicBezTo>
                      <a:pt x="892" y="96"/>
                      <a:pt x="888" y="99"/>
                      <a:pt x="883" y="99"/>
                    </a:cubicBezTo>
                    <a:cubicBezTo>
                      <a:pt x="872" y="99"/>
                      <a:pt x="857" y="91"/>
                      <a:pt x="857" y="91"/>
                    </a:cubicBezTo>
                    <a:lnTo>
                      <a:pt x="856" y="110"/>
                    </a:lnTo>
                    <a:cubicBezTo>
                      <a:pt x="856" y="110"/>
                      <a:pt x="869" y="116"/>
                      <a:pt x="883" y="116"/>
                    </a:cubicBezTo>
                    <a:cubicBezTo>
                      <a:pt x="898" y="116"/>
                      <a:pt x="911" y="108"/>
                      <a:pt x="911" y="91"/>
                    </a:cubicBezTo>
                    <a:close/>
                    <a:moveTo>
                      <a:pt x="843" y="91"/>
                    </a:moveTo>
                    <a:cubicBezTo>
                      <a:pt x="843" y="73"/>
                      <a:pt x="826" y="70"/>
                      <a:pt x="813" y="64"/>
                    </a:cubicBezTo>
                    <a:cubicBezTo>
                      <a:pt x="810" y="63"/>
                      <a:pt x="807" y="61"/>
                      <a:pt x="807" y="58"/>
                    </a:cubicBezTo>
                    <a:cubicBezTo>
                      <a:pt x="807" y="56"/>
                      <a:pt x="809" y="52"/>
                      <a:pt x="815" y="52"/>
                    </a:cubicBezTo>
                    <a:cubicBezTo>
                      <a:pt x="825" y="52"/>
                      <a:pt x="837" y="57"/>
                      <a:pt x="837" y="57"/>
                    </a:cubicBezTo>
                    <a:lnTo>
                      <a:pt x="838" y="40"/>
                    </a:lnTo>
                    <a:cubicBezTo>
                      <a:pt x="838" y="40"/>
                      <a:pt x="828" y="36"/>
                      <a:pt x="816" y="36"/>
                    </a:cubicBezTo>
                    <a:cubicBezTo>
                      <a:pt x="801" y="36"/>
                      <a:pt x="788" y="44"/>
                      <a:pt x="788" y="60"/>
                    </a:cubicBezTo>
                    <a:cubicBezTo>
                      <a:pt x="788" y="77"/>
                      <a:pt x="805" y="80"/>
                      <a:pt x="817" y="85"/>
                    </a:cubicBezTo>
                    <a:cubicBezTo>
                      <a:pt x="820" y="87"/>
                      <a:pt x="823" y="89"/>
                      <a:pt x="823" y="92"/>
                    </a:cubicBezTo>
                    <a:cubicBezTo>
                      <a:pt x="823" y="96"/>
                      <a:pt x="819" y="99"/>
                      <a:pt x="815" y="99"/>
                    </a:cubicBezTo>
                    <a:cubicBezTo>
                      <a:pt x="803" y="99"/>
                      <a:pt x="788" y="91"/>
                      <a:pt x="788" y="91"/>
                    </a:cubicBezTo>
                    <a:lnTo>
                      <a:pt x="787" y="110"/>
                    </a:lnTo>
                    <a:cubicBezTo>
                      <a:pt x="787" y="110"/>
                      <a:pt x="800" y="116"/>
                      <a:pt x="814" y="116"/>
                    </a:cubicBezTo>
                    <a:cubicBezTo>
                      <a:pt x="829" y="116"/>
                      <a:pt x="843" y="108"/>
                      <a:pt x="843" y="91"/>
                    </a:cubicBezTo>
                    <a:close/>
                    <a:moveTo>
                      <a:pt x="749" y="94"/>
                    </a:moveTo>
                    <a:cubicBezTo>
                      <a:pt x="747" y="96"/>
                      <a:pt x="742" y="100"/>
                      <a:pt x="736" y="100"/>
                    </a:cubicBezTo>
                    <a:cubicBezTo>
                      <a:pt x="731" y="100"/>
                      <a:pt x="729" y="95"/>
                      <a:pt x="729" y="91"/>
                    </a:cubicBezTo>
                    <a:cubicBezTo>
                      <a:pt x="729" y="89"/>
                      <a:pt x="730" y="87"/>
                      <a:pt x="732" y="85"/>
                    </a:cubicBezTo>
                    <a:cubicBezTo>
                      <a:pt x="736" y="81"/>
                      <a:pt x="746" y="80"/>
                      <a:pt x="749" y="80"/>
                    </a:cubicBezTo>
                    <a:lnTo>
                      <a:pt x="749" y="94"/>
                    </a:lnTo>
                    <a:close/>
                    <a:moveTo>
                      <a:pt x="771" y="114"/>
                    </a:moveTo>
                    <a:cubicBezTo>
                      <a:pt x="771" y="114"/>
                      <a:pt x="770" y="107"/>
                      <a:pt x="770" y="98"/>
                    </a:cubicBezTo>
                    <a:lnTo>
                      <a:pt x="770" y="62"/>
                    </a:lnTo>
                    <a:cubicBezTo>
                      <a:pt x="770" y="54"/>
                      <a:pt x="769" y="48"/>
                      <a:pt x="765" y="43"/>
                    </a:cubicBezTo>
                    <a:cubicBezTo>
                      <a:pt x="761" y="39"/>
                      <a:pt x="755" y="36"/>
                      <a:pt x="745" y="36"/>
                    </a:cubicBezTo>
                    <a:cubicBezTo>
                      <a:pt x="729" y="36"/>
                      <a:pt x="714" y="43"/>
                      <a:pt x="714" y="43"/>
                    </a:cubicBezTo>
                    <a:lnTo>
                      <a:pt x="715" y="59"/>
                    </a:lnTo>
                    <a:cubicBezTo>
                      <a:pt x="720" y="56"/>
                      <a:pt x="731" y="52"/>
                      <a:pt x="741" y="52"/>
                    </a:cubicBezTo>
                    <a:cubicBezTo>
                      <a:pt x="747" y="52"/>
                      <a:pt x="749" y="55"/>
                      <a:pt x="749" y="61"/>
                    </a:cubicBezTo>
                    <a:lnTo>
                      <a:pt x="749" y="69"/>
                    </a:lnTo>
                    <a:cubicBezTo>
                      <a:pt x="740" y="69"/>
                      <a:pt x="725" y="70"/>
                      <a:pt x="716" y="77"/>
                    </a:cubicBezTo>
                    <a:cubicBezTo>
                      <a:pt x="711" y="81"/>
                      <a:pt x="709" y="85"/>
                      <a:pt x="709" y="92"/>
                    </a:cubicBezTo>
                    <a:cubicBezTo>
                      <a:pt x="709" y="102"/>
                      <a:pt x="714" y="115"/>
                      <a:pt x="730" y="115"/>
                    </a:cubicBezTo>
                    <a:cubicBezTo>
                      <a:pt x="741" y="115"/>
                      <a:pt x="751" y="107"/>
                      <a:pt x="751" y="107"/>
                    </a:cubicBezTo>
                    <a:cubicBezTo>
                      <a:pt x="751" y="110"/>
                      <a:pt x="751" y="114"/>
                      <a:pt x="751" y="114"/>
                    </a:cubicBezTo>
                    <a:lnTo>
                      <a:pt x="771" y="114"/>
                    </a:lnTo>
                    <a:close/>
                    <a:moveTo>
                      <a:pt x="701" y="12"/>
                    </a:moveTo>
                    <a:lnTo>
                      <a:pt x="679" y="11"/>
                    </a:lnTo>
                    <a:lnTo>
                      <a:pt x="667" y="61"/>
                    </a:lnTo>
                    <a:cubicBezTo>
                      <a:pt x="665" y="68"/>
                      <a:pt x="663" y="83"/>
                      <a:pt x="662" y="86"/>
                    </a:cubicBezTo>
                    <a:cubicBezTo>
                      <a:pt x="662" y="83"/>
                      <a:pt x="659" y="68"/>
                      <a:pt x="658" y="61"/>
                    </a:cubicBezTo>
                    <a:lnTo>
                      <a:pt x="646" y="11"/>
                    </a:lnTo>
                    <a:lnTo>
                      <a:pt x="624" y="11"/>
                    </a:lnTo>
                    <a:lnTo>
                      <a:pt x="613" y="61"/>
                    </a:lnTo>
                    <a:cubicBezTo>
                      <a:pt x="611" y="68"/>
                      <a:pt x="609" y="82"/>
                      <a:pt x="608" y="85"/>
                    </a:cubicBezTo>
                    <a:cubicBezTo>
                      <a:pt x="608" y="82"/>
                      <a:pt x="605" y="68"/>
                      <a:pt x="604" y="61"/>
                    </a:cubicBezTo>
                    <a:lnTo>
                      <a:pt x="592" y="10"/>
                    </a:lnTo>
                    <a:lnTo>
                      <a:pt x="570" y="11"/>
                    </a:lnTo>
                    <a:lnTo>
                      <a:pt x="597" y="114"/>
                    </a:lnTo>
                    <a:lnTo>
                      <a:pt x="619" y="114"/>
                    </a:lnTo>
                    <a:lnTo>
                      <a:pt x="630" y="67"/>
                    </a:lnTo>
                    <a:cubicBezTo>
                      <a:pt x="631" y="59"/>
                      <a:pt x="635" y="40"/>
                      <a:pt x="635" y="40"/>
                    </a:cubicBezTo>
                    <a:cubicBezTo>
                      <a:pt x="635" y="40"/>
                      <a:pt x="638" y="59"/>
                      <a:pt x="640" y="67"/>
                    </a:cubicBezTo>
                    <a:lnTo>
                      <a:pt x="650" y="114"/>
                    </a:lnTo>
                    <a:lnTo>
                      <a:pt x="673" y="114"/>
                    </a:lnTo>
                    <a:lnTo>
                      <a:pt x="701" y="12"/>
                    </a:lnTo>
                    <a:close/>
                    <a:moveTo>
                      <a:pt x="537" y="104"/>
                    </a:moveTo>
                    <a:cubicBezTo>
                      <a:pt x="537" y="98"/>
                      <a:pt x="533" y="92"/>
                      <a:pt x="525" y="92"/>
                    </a:cubicBezTo>
                    <a:cubicBezTo>
                      <a:pt x="516" y="92"/>
                      <a:pt x="512" y="98"/>
                      <a:pt x="512" y="104"/>
                    </a:cubicBezTo>
                    <a:cubicBezTo>
                      <a:pt x="512" y="110"/>
                      <a:pt x="516" y="116"/>
                      <a:pt x="525" y="116"/>
                    </a:cubicBezTo>
                    <a:cubicBezTo>
                      <a:pt x="533" y="116"/>
                      <a:pt x="537" y="110"/>
                      <a:pt x="537" y="104"/>
                    </a:cubicBezTo>
                    <a:close/>
                    <a:moveTo>
                      <a:pt x="476" y="68"/>
                    </a:moveTo>
                    <a:lnTo>
                      <a:pt x="452" y="68"/>
                    </a:lnTo>
                    <a:cubicBezTo>
                      <a:pt x="452" y="62"/>
                      <a:pt x="454" y="51"/>
                      <a:pt x="464" y="51"/>
                    </a:cubicBezTo>
                    <a:cubicBezTo>
                      <a:pt x="474" y="51"/>
                      <a:pt x="476" y="62"/>
                      <a:pt x="476" y="68"/>
                    </a:cubicBezTo>
                    <a:moveTo>
                      <a:pt x="496" y="74"/>
                    </a:moveTo>
                    <a:cubicBezTo>
                      <a:pt x="496" y="56"/>
                      <a:pt x="489" y="36"/>
                      <a:pt x="464" y="36"/>
                    </a:cubicBezTo>
                    <a:cubicBezTo>
                      <a:pt x="441" y="36"/>
                      <a:pt x="431" y="56"/>
                      <a:pt x="431" y="76"/>
                    </a:cubicBezTo>
                    <a:cubicBezTo>
                      <a:pt x="431" y="90"/>
                      <a:pt x="435" y="115"/>
                      <a:pt x="462" y="115"/>
                    </a:cubicBezTo>
                    <a:cubicBezTo>
                      <a:pt x="483" y="115"/>
                      <a:pt x="495" y="108"/>
                      <a:pt x="495" y="108"/>
                    </a:cubicBezTo>
                    <a:lnTo>
                      <a:pt x="494" y="92"/>
                    </a:lnTo>
                    <a:cubicBezTo>
                      <a:pt x="494" y="92"/>
                      <a:pt x="480" y="100"/>
                      <a:pt x="466" y="100"/>
                    </a:cubicBezTo>
                    <a:cubicBezTo>
                      <a:pt x="457" y="100"/>
                      <a:pt x="452" y="94"/>
                      <a:pt x="452" y="80"/>
                    </a:cubicBezTo>
                    <a:lnTo>
                      <a:pt x="496" y="80"/>
                    </a:lnTo>
                    <a:cubicBezTo>
                      <a:pt x="496" y="80"/>
                      <a:pt x="496" y="76"/>
                      <a:pt x="496" y="74"/>
                    </a:cubicBezTo>
                    <a:moveTo>
                      <a:pt x="413" y="114"/>
                    </a:moveTo>
                    <a:lnTo>
                      <a:pt x="413" y="54"/>
                    </a:lnTo>
                    <a:cubicBezTo>
                      <a:pt x="413" y="48"/>
                      <a:pt x="412" y="38"/>
                      <a:pt x="412" y="38"/>
                    </a:cubicBezTo>
                    <a:lnTo>
                      <a:pt x="393" y="38"/>
                    </a:lnTo>
                    <a:lnTo>
                      <a:pt x="393" y="114"/>
                    </a:lnTo>
                    <a:lnTo>
                      <a:pt x="413" y="114"/>
                    </a:lnTo>
                    <a:close/>
                    <a:moveTo>
                      <a:pt x="416" y="12"/>
                    </a:moveTo>
                    <a:cubicBezTo>
                      <a:pt x="416" y="6"/>
                      <a:pt x="411" y="0"/>
                      <a:pt x="403" y="0"/>
                    </a:cubicBezTo>
                    <a:cubicBezTo>
                      <a:pt x="395" y="0"/>
                      <a:pt x="391" y="6"/>
                      <a:pt x="391" y="12"/>
                    </a:cubicBezTo>
                    <a:cubicBezTo>
                      <a:pt x="391" y="18"/>
                      <a:pt x="395" y="24"/>
                      <a:pt x="403" y="24"/>
                    </a:cubicBezTo>
                    <a:cubicBezTo>
                      <a:pt x="411" y="24"/>
                      <a:pt x="416" y="18"/>
                      <a:pt x="416" y="12"/>
                    </a:cubicBezTo>
                    <a:close/>
                    <a:moveTo>
                      <a:pt x="353" y="88"/>
                    </a:moveTo>
                    <a:cubicBezTo>
                      <a:pt x="347" y="95"/>
                      <a:pt x="341" y="97"/>
                      <a:pt x="337" y="97"/>
                    </a:cubicBezTo>
                    <a:cubicBezTo>
                      <a:pt x="328" y="97"/>
                      <a:pt x="326" y="83"/>
                      <a:pt x="326" y="75"/>
                    </a:cubicBezTo>
                    <a:cubicBezTo>
                      <a:pt x="326" y="66"/>
                      <a:pt x="327" y="53"/>
                      <a:pt x="339" y="53"/>
                    </a:cubicBezTo>
                    <a:cubicBezTo>
                      <a:pt x="343" y="53"/>
                      <a:pt x="347" y="54"/>
                      <a:pt x="353" y="57"/>
                    </a:cubicBezTo>
                    <a:lnTo>
                      <a:pt x="353" y="88"/>
                    </a:lnTo>
                    <a:close/>
                    <a:moveTo>
                      <a:pt x="375" y="38"/>
                    </a:moveTo>
                    <a:lnTo>
                      <a:pt x="355" y="38"/>
                    </a:lnTo>
                    <a:cubicBezTo>
                      <a:pt x="355" y="38"/>
                      <a:pt x="354" y="40"/>
                      <a:pt x="354" y="42"/>
                    </a:cubicBezTo>
                    <a:cubicBezTo>
                      <a:pt x="352" y="41"/>
                      <a:pt x="345" y="36"/>
                      <a:pt x="336" y="36"/>
                    </a:cubicBezTo>
                    <a:cubicBezTo>
                      <a:pt x="315" y="36"/>
                      <a:pt x="305" y="53"/>
                      <a:pt x="305" y="75"/>
                    </a:cubicBezTo>
                    <a:cubicBezTo>
                      <a:pt x="305" y="90"/>
                      <a:pt x="310" y="114"/>
                      <a:pt x="332" y="114"/>
                    </a:cubicBezTo>
                    <a:cubicBezTo>
                      <a:pt x="344" y="114"/>
                      <a:pt x="352" y="105"/>
                      <a:pt x="353" y="103"/>
                    </a:cubicBezTo>
                    <a:cubicBezTo>
                      <a:pt x="353" y="103"/>
                      <a:pt x="353" y="108"/>
                      <a:pt x="353" y="110"/>
                    </a:cubicBezTo>
                    <a:lnTo>
                      <a:pt x="353" y="115"/>
                    </a:lnTo>
                    <a:cubicBezTo>
                      <a:pt x="353" y="117"/>
                      <a:pt x="353" y="119"/>
                      <a:pt x="352" y="121"/>
                    </a:cubicBezTo>
                    <a:cubicBezTo>
                      <a:pt x="351" y="125"/>
                      <a:pt x="347" y="128"/>
                      <a:pt x="338" y="128"/>
                    </a:cubicBezTo>
                    <a:cubicBezTo>
                      <a:pt x="323" y="128"/>
                      <a:pt x="310" y="122"/>
                      <a:pt x="310" y="122"/>
                    </a:cubicBezTo>
                    <a:lnTo>
                      <a:pt x="309" y="140"/>
                    </a:lnTo>
                    <a:cubicBezTo>
                      <a:pt x="309" y="140"/>
                      <a:pt x="320" y="146"/>
                      <a:pt x="338" y="146"/>
                    </a:cubicBezTo>
                    <a:cubicBezTo>
                      <a:pt x="357" y="146"/>
                      <a:pt x="369" y="139"/>
                      <a:pt x="373" y="125"/>
                    </a:cubicBezTo>
                    <a:cubicBezTo>
                      <a:pt x="373" y="122"/>
                      <a:pt x="373" y="116"/>
                      <a:pt x="373" y="112"/>
                    </a:cubicBezTo>
                    <a:lnTo>
                      <a:pt x="373" y="56"/>
                    </a:lnTo>
                    <a:cubicBezTo>
                      <a:pt x="373" y="47"/>
                      <a:pt x="375" y="38"/>
                      <a:pt x="375" y="38"/>
                    </a:cubicBezTo>
                    <a:moveTo>
                      <a:pt x="294" y="38"/>
                    </a:moveTo>
                    <a:cubicBezTo>
                      <a:pt x="294" y="38"/>
                      <a:pt x="293" y="37"/>
                      <a:pt x="285" y="37"/>
                    </a:cubicBezTo>
                    <a:cubicBezTo>
                      <a:pt x="279" y="37"/>
                      <a:pt x="273" y="42"/>
                      <a:pt x="270" y="45"/>
                    </a:cubicBezTo>
                    <a:cubicBezTo>
                      <a:pt x="270" y="46"/>
                      <a:pt x="269" y="47"/>
                      <a:pt x="269" y="47"/>
                    </a:cubicBezTo>
                    <a:cubicBezTo>
                      <a:pt x="269" y="43"/>
                      <a:pt x="268" y="38"/>
                      <a:pt x="268" y="38"/>
                    </a:cubicBezTo>
                    <a:lnTo>
                      <a:pt x="248" y="38"/>
                    </a:lnTo>
                    <a:cubicBezTo>
                      <a:pt x="248" y="38"/>
                      <a:pt x="249" y="47"/>
                      <a:pt x="249" y="56"/>
                    </a:cubicBezTo>
                    <a:lnTo>
                      <a:pt x="249" y="114"/>
                    </a:lnTo>
                    <a:lnTo>
                      <a:pt x="270" y="114"/>
                    </a:lnTo>
                    <a:lnTo>
                      <a:pt x="270" y="60"/>
                    </a:lnTo>
                    <a:cubicBezTo>
                      <a:pt x="275" y="56"/>
                      <a:pt x="279" y="53"/>
                      <a:pt x="282" y="53"/>
                    </a:cubicBezTo>
                    <a:cubicBezTo>
                      <a:pt x="288" y="53"/>
                      <a:pt x="292" y="54"/>
                      <a:pt x="292" y="54"/>
                    </a:cubicBezTo>
                    <a:lnTo>
                      <a:pt x="294" y="38"/>
                    </a:lnTo>
                    <a:close/>
                    <a:moveTo>
                      <a:pt x="211" y="68"/>
                    </a:moveTo>
                    <a:lnTo>
                      <a:pt x="187" y="68"/>
                    </a:lnTo>
                    <a:cubicBezTo>
                      <a:pt x="187" y="62"/>
                      <a:pt x="189" y="51"/>
                      <a:pt x="198" y="51"/>
                    </a:cubicBezTo>
                    <a:cubicBezTo>
                      <a:pt x="209" y="51"/>
                      <a:pt x="211" y="62"/>
                      <a:pt x="211" y="68"/>
                    </a:cubicBezTo>
                    <a:moveTo>
                      <a:pt x="231" y="74"/>
                    </a:moveTo>
                    <a:cubicBezTo>
                      <a:pt x="231" y="56"/>
                      <a:pt x="224" y="36"/>
                      <a:pt x="198" y="36"/>
                    </a:cubicBezTo>
                    <a:cubicBezTo>
                      <a:pt x="176" y="36"/>
                      <a:pt x="165" y="56"/>
                      <a:pt x="165" y="76"/>
                    </a:cubicBezTo>
                    <a:cubicBezTo>
                      <a:pt x="165" y="90"/>
                      <a:pt x="170" y="115"/>
                      <a:pt x="197" y="115"/>
                    </a:cubicBezTo>
                    <a:cubicBezTo>
                      <a:pt x="218" y="115"/>
                      <a:pt x="230" y="108"/>
                      <a:pt x="230" y="108"/>
                    </a:cubicBezTo>
                    <a:lnTo>
                      <a:pt x="229" y="92"/>
                    </a:lnTo>
                    <a:cubicBezTo>
                      <a:pt x="229" y="92"/>
                      <a:pt x="214" y="100"/>
                      <a:pt x="200" y="100"/>
                    </a:cubicBezTo>
                    <a:cubicBezTo>
                      <a:pt x="191" y="100"/>
                      <a:pt x="187" y="94"/>
                      <a:pt x="187" y="80"/>
                    </a:cubicBezTo>
                    <a:lnTo>
                      <a:pt x="231" y="80"/>
                    </a:lnTo>
                    <a:cubicBezTo>
                      <a:pt x="231" y="80"/>
                      <a:pt x="231" y="76"/>
                      <a:pt x="231" y="74"/>
                    </a:cubicBezTo>
                    <a:moveTo>
                      <a:pt x="148" y="114"/>
                    </a:moveTo>
                    <a:lnTo>
                      <a:pt x="148" y="62"/>
                    </a:lnTo>
                    <a:cubicBezTo>
                      <a:pt x="148" y="55"/>
                      <a:pt x="147" y="49"/>
                      <a:pt x="144" y="45"/>
                    </a:cubicBezTo>
                    <a:cubicBezTo>
                      <a:pt x="141" y="39"/>
                      <a:pt x="135" y="36"/>
                      <a:pt x="126" y="36"/>
                    </a:cubicBezTo>
                    <a:cubicBezTo>
                      <a:pt x="115" y="36"/>
                      <a:pt x="104" y="45"/>
                      <a:pt x="101" y="48"/>
                    </a:cubicBezTo>
                    <a:cubicBezTo>
                      <a:pt x="101" y="43"/>
                      <a:pt x="101" y="38"/>
                      <a:pt x="101" y="38"/>
                    </a:cubicBezTo>
                    <a:lnTo>
                      <a:pt x="81" y="38"/>
                    </a:lnTo>
                    <a:cubicBezTo>
                      <a:pt x="81" y="38"/>
                      <a:pt x="82" y="47"/>
                      <a:pt x="82" y="56"/>
                    </a:cubicBezTo>
                    <a:lnTo>
                      <a:pt x="82" y="114"/>
                    </a:lnTo>
                    <a:lnTo>
                      <a:pt x="102" y="114"/>
                    </a:lnTo>
                    <a:lnTo>
                      <a:pt x="102" y="62"/>
                    </a:lnTo>
                    <a:cubicBezTo>
                      <a:pt x="105" y="59"/>
                      <a:pt x="112" y="54"/>
                      <a:pt x="119" y="54"/>
                    </a:cubicBezTo>
                    <a:cubicBezTo>
                      <a:pt x="124" y="54"/>
                      <a:pt x="128" y="55"/>
                      <a:pt x="128" y="64"/>
                    </a:cubicBezTo>
                    <a:lnTo>
                      <a:pt x="128" y="114"/>
                    </a:lnTo>
                    <a:lnTo>
                      <a:pt x="148" y="114"/>
                    </a:lnTo>
                    <a:close/>
                    <a:moveTo>
                      <a:pt x="66" y="114"/>
                    </a:moveTo>
                    <a:lnTo>
                      <a:pt x="66" y="96"/>
                    </a:lnTo>
                    <a:lnTo>
                      <a:pt x="21" y="96"/>
                    </a:lnTo>
                    <a:lnTo>
                      <a:pt x="21" y="69"/>
                    </a:lnTo>
                    <a:lnTo>
                      <a:pt x="57" y="69"/>
                    </a:lnTo>
                    <a:lnTo>
                      <a:pt x="57" y="52"/>
                    </a:lnTo>
                    <a:lnTo>
                      <a:pt x="21" y="52"/>
                    </a:lnTo>
                    <a:lnTo>
                      <a:pt x="21" y="29"/>
                    </a:lnTo>
                    <a:lnTo>
                      <a:pt x="62" y="29"/>
                    </a:lnTo>
                    <a:lnTo>
                      <a:pt x="64" y="11"/>
                    </a:lnTo>
                    <a:lnTo>
                      <a:pt x="0" y="11"/>
                    </a:lnTo>
                    <a:lnTo>
                      <a:pt x="0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" name="Freeform 39">
                <a:extLst>
                  <a:ext uri="{FF2B5EF4-FFF2-40B4-BE49-F238E27FC236}">
                    <a16:creationId xmlns:a16="http://schemas.microsoft.com/office/drawing/2014/main" id="{00F058F1-69EE-4BBD-8ADE-11F9C49B3E7A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429374" y="990263"/>
                <a:ext cx="354012" cy="273050"/>
              </a:xfrm>
              <a:custGeom>
                <a:avLst/>
                <a:gdLst>
                  <a:gd name="T0" fmla="*/ 0 w 443"/>
                  <a:gd name="T1" fmla="*/ 0 h 341"/>
                  <a:gd name="T2" fmla="*/ 0 w 443"/>
                  <a:gd name="T3" fmla="*/ 217 h 341"/>
                  <a:gd name="T4" fmla="*/ 131 w 443"/>
                  <a:gd name="T5" fmla="*/ 341 h 341"/>
                  <a:gd name="T6" fmla="*/ 222 w 443"/>
                  <a:gd name="T7" fmla="*/ 300 h 341"/>
                  <a:gd name="T8" fmla="*/ 313 w 443"/>
                  <a:gd name="T9" fmla="*/ 341 h 341"/>
                  <a:gd name="T10" fmla="*/ 443 w 443"/>
                  <a:gd name="T11" fmla="*/ 217 h 341"/>
                  <a:gd name="T12" fmla="*/ 443 w 443"/>
                  <a:gd name="T13" fmla="*/ 0 h 341"/>
                  <a:gd name="T14" fmla="*/ 365 w 443"/>
                  <a:gd name="T15" fmla="*/ 0 h 341"/>
                  <a:gd name="T16" fmla="*/ 365 w 443"/>
                  <a:gd name="T17" fmla="*/ 219 h 341"/>
                  <a:gd name="T18" fmla="*/ 313 w 443"/>
                  <a:gd name="T19" fmla="*/ 268 h 341"/>
                  <a:gd name="T20" fmla="*/ 261 w 443"/>
                  <a:gd name="T21" fmla="*/ 219 h 341"/>
                  <a:gd name="T22" fmla="*/ 261 w 443"/>
                  <a:gd name="T23" fmla="*/ 0 h 341"/>
                  <a:gd name="T24" fmla="*/ 183 w 443"/>
                  <a:gd name="T25" fmla="*/ 0 h 341"/>
                  <a:gd name="T26" fmla="*/ 183 w 443"/>
                  <a:gd name="T27" fmla="*/ 219 h 341"/>
                  <a:gd name="T28" fmla="*/ 131 w 443"/>
                  <a:gd name="T29" fmla="*/ 268 h 341"/>
                  <a:gd name="T30" fmla="*/ 79 w 443"/>
                  <a:gd name="T31" fmla="*/ 219 h 341"/>
                  <a:gd name="T32" fmla="*/ 79 w 443"/>
                  <a:gd name="T33" fmla="*/ 0 h 341"/>
                  <a:gd name="T34" fmla="*/ 0 w 443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3" h="341">
                    <a:moveTo>
                      <a:pt x="0" y="0"/>
                    </a:moveTo>
                    <a:lnTo>
                      <a:pt x="0" y="217"/>
                    </a:lnTo>
                    <a:cubicBezTo>
                      <a:pt x="0" y="285"/>
                      <a:pt x="59" y="341"/>
                      <a:pt x="131" y="341"/>
                    </a:cubicBezTo>
                    <a:cubicBezTo>
                      <a:pt x="165" y="341"/>
                      <a:pt x="205" y="322"/>
                      <a:pt x="222" y="300"/>
                    </a:cubicBezTo>
                    <a:cubicBezTo>
                      <a:pt x="239" y="322"/>
                      <a:pt x="279" y="341"/>
                      <a:pt x="313" y="341"/>
                    </a:cubicBezTo>
                    <a:cubicBezTo>
                      <a:pt x="385" y="341"/>
                      <a:pt x="443" y="285"/>
                      <a:pt x="443" y="217"/>
                    </a:cubicBezTo>
                    <a:lnTo>
                      <a:pt x="443" y="0"/>
                    </a:lnTo>
                    <a:lnTo>
                      <a:pt x="365" y="0"/>
                    </a:lnTo>
                    <a:lnTo>
                      <a:pt x="365" y="219"/>
                    </a:lnTo>
                    <a:cubicBezTo>
                      <a:pt x="365" y="246"/>
                      <a:pt x="342" y="268"/>
                      <a:pt x="313" y="268"/>
                    </a:cubicBezTo>
                    <a:cubicBezTo>
                      <a:pt x="285" y="268"/>
                      <a:pt x="261" y="246"/>
                      <a:pt x="261" y="219"/>
                    </a:cubicBezTo>
                    <a:lnTo>
                      <a:pt x="261" y="0"/>
                    </a:lnTo>
                    <a:lnTo>
                      <a:pt x="183" y="0"/>
                    </a:lnTo>
                    <a:lnTo>
                      <a:pt x="183" y="219"/>
                    </a:lnTo>
                    <a:cubicBezTo>
                      <a:pt x="183" y="246"/>
                      <a:pt x="159" y="268"/>
                      <a:pt x="131" y="268"/>
                    </a:cubicBezTo>
                    <a:cubicBezTo>
                      <a:pt x="102" y="268"/>
                      <a:pt x="79" y="246"/>
                      <a:pt x="79" y="219"/>
                    </a:cubicBez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" name="Freeform 40">
                <a:extLst>
                  <a:ext uri="{FF2B5EF4-FFF2-40B4-BE49-F238E27FC236}">
                    <a16:creationId xmlns:a16="http://schemas.microsoft.com/office/drawing/2014/main" id="{E434CE9D-1FE1-41C8-844C-417651D96A7D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130924" y="982325"/>
                <a:ext cx="276225" cy="277813"/>
              </a:xfrm>
              <a:custGeom>
                <a:avLst/>
                <a:gdLst>
                  <a:gd name="T0" fmla="*/ 345 w 347"/>
                  <a:gd name="T1" fmla="*/ 199 h 348"/>
                  <a:gd name="T2" fmla="*/ 347 w 347"/>
                  <a:gd name="T3" fmla="*/ 174 h 348"/>
                  <a:gd name="T4" fmla="*/ 174 w 347"/>
                  <a:gd name="T5" fmla="*/ 0 h 348"/>
                  <a:gd name="T6" fmla="*/ 0 w 347"/>
                  <a:gd name="T7" fmla="*/ 174 h 348"/>
                  <a:gd name="T8" fmla="*/ 174 w 347"/>
                  <a:gd name="T9" fmla="*/ 348 h 348"/>
                  <a:gd name="T10" fmla="*/ 336 w 347"/>
                  <a:gd name="T11" fmla="*/ 237 h 348"/>
                  <a:gd name="T12" fmla="*/ 254 w 347"/>
                  <a:gd name="T13" fmla="*/ 237 h 348"/>
                  <a:gd name="T14" fmla="*/ 174 w 347"/>
                  <a:gd name="T15" fmla="*/ 276 h 348"/>
                  <a:gd name="T16" fmla="*/ 71 w 347"/>
                  <a:gd name="T17" fmla="*/ 174 h 348"/>
                  <a:gd name="T18" fmla="*/ 174 w 347"/>
                  <a:gd name="T19" fmla="*/ 71 h 348"/>
                  <a:gd name="T20" fmla="*/ 265 w 347"/>
                  <a:gd name="T21" fmla="*/ 128 h 348"/>
                  <a:gd name="T22" fmla="*/ 141 w 347"/>
                  <a:gd name="T23" fmla="*/ 128 h 348"/>
                  <a:gd name="T24" fmla="*/ 141 w 347"/>
                  <a:gd name="T25" fmla="*/ 199 h 348"/>
                  <a:gd name="T26" fmla="*/ 345 w 347"/>
                  <a:gd name="T27" fmla="*/ 19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7" h="348">
                    <a:moveTo>
                      <a:pt x="345" y="199"/>
                    </a:moveTo>
                    <a:cubicBezTo>
                      <a:pt x="347" y="191"/>
                      <a:pt x="347" y="183"/>
                      <a:pt x="347" y="174"/>
                    </a:cubicBezTo>
                    <a:cubicBezTo>
                      <a:pt x="347" y="78"/>
                      <a:pt x="270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270"/>
                      <a:pt x="78" y="348"/>
                      <a:pt x="174" y="348"/>
                    </a:cubicBezTo>
                    <a:cubicBezTo>
                      <a:pt x="248" y="348"/>
                      <a:pt x="310" y="301"/>
                      <a:pt x="336" y="237"/>
                    </a:cubicBezTo>
                    <a:lnTo>
                      <a:pt x="254" y="237"/>
                    </a:lnTo>
                    <a:cubicBezTo>
                      <a:pt x="235" y="260"/>
                      <a:pt x="206" y="276"/>
                      <a:pt x="174" y="276"/>
                    </a:cubicBezTo>
                    <a:cubicBezTo>
                      <a:pt x="117" y="276"/>
                      <a:pt x="71" y="230"/>
                      <a:pt x="71" y="174"/>
                    </a:cubicBezTo>
                    <a:cubicBezTo>
                      <a:pt x="71" y="117"/>
                      <a:pt x="117" y="71"/>
                      <a:pt x="174" y="71"/>
                    </a:cubicBezTo>
                    <a:cubicBezTo>
                      <a:pt x="214" y="71"/>
                      <a:pt x="248" y="95"/>
                      <a:pt x="265" y="128"/>
                    </a:cubicBezTo>
                    <a:lnTo>
                      <a:pt x="141" y="128"/>
                    </a:lnTo>
                    <a:lnTo>
                      <a:pt x="141" y="199"/>
                    </a:lnTo>
                    <a:lnTo>
                      <a:pt x="345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" name="Freeform 41">
                <a:extLst>
                  <a:ext uri="{FF2B5EF4-FFF2-40B4-BE49-F238E27FC236}">
                    <a16:creationId xmlns:a16="http://schemas.microsoft.com/office/drawing/2014/main" id="{BBB5E07F-A6F4-4315-AD65-C9C277A678F0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834061" y="868025"/>
                <a:ext cx="276225" cy="395288"/>
              </a:xfrm>
              <a:custGeom>
                <a:avLst/>
                <a:gdLst>
                  <a:gd name="T0" fmla="*/ 273 w 347"/>
                  <a:gd name="T1" fmla="*/ 0 h 496"/>
                  <a:gd name="T2" fmla="*/ 273 w 347"/>
                  <a:gd name="T3" fmla="*/ 184 h 496"/>
                  <a:gd name="T4" fmla="*/ 173 w 347"/>
                  <a:gd name="T5" fmla="*/ 150 h 496"/>
                  <a:gd name="T6" fmla="*/ 0 w 347"/>
                  <a:gd name="T7" fmla="*/ 323 h 496"/>
                  <a:gd name="T8" fmla="*/ 173 w 347"/>
                  <a:gd name="T9" fmla="*/ 496 h 496"/>
                  <a:gd name="T10" fmla="*/ 273 w 347"/>
                  <a:gd name="T11" fmla="*/ 463 h 496"/>
                  <a:gd name="T12" fmla="*/ 273 w 347"/>
                  <a:gd name="T13" fmla="*/ 492 h 496"/>
                  <a:gd name="T14" fmla="*/ 347 w 347"/>
                  <a:gd name="T15" fmla="*/ 492 h 496"/>
                  <a:gd name="T16" fmla="*/ 347 w 347"/>
                  <a:gd name="T17" fmla="*/ 0 h 496"/>
                  <a:gd name="T18" fmla="*/ 273 w 347"/>
                  <a:gd name="T19" fmla="*/ 0 h 496"/>
                  <a:gd name="T20" fmla="*/ 196 w 347"/>
                  <a:gd name="T21" fmla="*/ 421 h 496"/>
                  <a:gd name="T22" fmla="*/ 173 w 347"/>
                  <a:gd name="T23" fmla="*/ 425 h 496"/>
                  <a:gd name="T24" fmla="*/ 134 w 347"/>
                  <a:gd name="T25" fmla="*/ 416 h 496"/>
                  <a:gd name="T26" fmla="*/ 71 w 347"/>
                  <a:gd name="T27" fmla="*/ 321 h 496"/>
                  <a:gd name="T28" fmla="*/ 173 w 347"/>
                  <a:gd name="T29" fmla="*/ 219 h 496"/>
                  <a:gd name="T30" fmla="*/ 276 w 347"/>
                  <a:gd name="T31" fmla="*/ 321 h 496"/>
                  <a:gd name="T32" fmla="*/ 196 w 347"/>
                  <a:gd name="T33" fmla="*/ 42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496">
                    <a:moveTo>
                      <a:pt x="273" y="0"/>
                    </a:moveTo>
                    <a:lnTo>
                      <a:pt x="273" y="184"/>
                    </a:lnTo>
                    <a:cubicBezTo>
                      <a:pt x="245" y="163"/>
                      <a:pt x="211" y="150"/>
                      <a:pt x="173" y="150"/>
                    </a:cubicBezTo>
                    <a:cubicBezTo>
                      <a:pt x="77" y="150"/>
                      <a:pt x="0" y="227"/>
                      <a:pt x="0" y="323"/>
                    </a:cubicBezTo>
                    <a:cubicBezTo>
                      <a:pt x="0" y="418"/>
                      <a:pt x="77" y="496"/>
                      <a:pt x="173" y="496"/>
                    </a:cubicBezTo>
                    <a:cubicBezTo>
                      <a:pt x="211" y="496"/>
                      <a:pt x="245" y="484"/>
                      <a:pt x="273" y="463"/>
                    </a:cubicBezTo>
                    <a:lnTo>
                      <a:pt x="273" y="492"/>
                    </a:lnTo>
                    <a:lnTo>
                      <a:pt x="347" y="492"/>
                    </a:lnTo>
                    <a:lnTo>
                      <a:pt x="347" y="0"/>
                    </a:lnTo>
                    <a:lnTo>
                      <a:pt x="273" y="0"/>
                    </a:lnTo>
                    <a:close/>
                    <a:moveTo>
                      <a:pt x="196" y="421"/>
                    </a:moveTo>
                    <a:cubicBezTo>
                      <a:pt x="189" y="423"/>
                      <a:pt x="181" y="425"/>
                      <a:pt x="173" y="425"/>
                    </a:cubicBezTo>
                    <a:cubicBezTo>
                      <a:pt x="159" y="425"/>
                      <a:pt x="146" y="421"/>
                      <a:pt x="134" y="416"/>
                    </a:cubicBezTo>
                    <a:cubicBezTo>
                      <a:pt x="97" y="401"/>
                      <a:pt x="71" y="364"/>
                      <a:pt x="71" y="321"/>
                    </a:cubicBezTo>
                    <a:cubicBezTo>
                      <a:pt x="71" y="265"/>
                      <a:pt x="117" y="219"/>
                      <a:pt x="173" y="219"/>
                    </a:cubicBezTo>
                    <a:cubicBezTo>
                      <a:pt x="230" y="219"/>
                      <a:pt x="276" y="265"/>
                      <a:pt x="276" y="321"/>
                    </a:cubicBezTo>
                    <a:cubicBezTo>
                      <a:pt x="276" y="370"/>
                      <a:pt x="242" y="411"/>
                      <a:pt x="196" y="4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" name="Freeform 42">
                <a:extLst>
                  <a:ext uri="{FF2B5EF4-FFF2-40B4-BE49-F238E27FC236}">
                    <a16:creationId xmlns:a16="http://schemas.microsoft.com/office/drawing/2014/main" id="{9AF2ED87-6699-4980-BBB8-7F6D1D4D7185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868025"/>
                <a:ext cx="277812" cy="395288"/>
              </a:xfrm>
              <a:custGeom>
                <a:avLst/>
                <a:gdLst>
                  <a:gd name="T0" fmla="*/ 175 w 348"/>
                  <a:gd name="T1" fmla="*/ 150 h 496"/>
                  <a:gd name="T2" fmla="*/ 75 w 348"/>
                  <a:gd name="T3" fmla="*/ 184 h 496"/>
                  <a:gd name="T4" fmla="*/ 75 w 348"/>
                  <a:gd name="T5" fmla="*/ 0 h 496"/>
                  <a:gd name="T6" fmla="*/ 0 w 348"/>
                  <a:gd name="T7" fmla="*/ 0 h 496"/>
                  <a:gd name="T8" fmla="*/ 0 w 348"/>
                  <a:gd name="T9" fmla="*/ 492 h 496"/>
                  <a:gd name="T10" fmla="*/ 75 w 348"/>
                  <a:gd name="T11" fmla="*/ 492 h 496"/>
                  <a:gd name="T12" fmla="*/ 75 w 348"/>
                  <a:gd name="T13" fmla="*/ 463 h 496"/>
                  <a:gd name="T14" fmla="*/ 175 w 348"/>
                  <a:gd name="T15" fmla="*/ 496 h 496"/>
                  <a:gd name="T16" fmla="*/ 348 w 348"/>
                  <a:gd name="T17" fmla="*/ 323 h 496"/>
                  <a:gd name="T18" fmla="*/ 175 w 348"/>
                  <a:gd name="T19" fmla="*/ 150 h 496"/>
                  <a:gd name="T20" fmla="*/ 214 w 348"/>
                  <a:gd name="T21" fmla="*/ 416 h 496"/>
                  <a:gd name="T22" fmla="*/ 175 w 348"/>
                  <a:gd name="T23" fmla="*/ 425 h 496"/>
                  <a:gd name="T24" fmla="*/ 152 w 348"/>
                  <a:gd name="T25" fmla="*/ 421 h 496"/>
                  <a:gd name="T26" fmla="*/ 72 w 348"/>
                  <a:gd name="T27" fmla="*/ 321 h 496"/>
                  <a:gd name="T28" fmla="*/ 175 w 348"/>
                  <a:gd name="T29" fmla="*/ 219 h 496"/>
                  <a:gd name="T30" fmla="*/ 277 w 348"/>
                  <a:gd name="T31" fmla="*/ 321 h 496"/>
                  <a:gd name="T32" fmla="*/ 214 w 348"/>
                  <a:gd name="T33" fmla="*/ 41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8" h="496">
                    <a:moveTo>
                      <a:pt x="175" y="150"/>
                    </a:moveTo>
                    <a:cubicBezTo>
                      <a:pt x="137" y="150"/>
                      <a:pt x="103" y="163"/>
                      <a:pt x="75" y="184"/>
                    </a:cubicBezTo>
                    <a:lnTo>
                      <a:pt x="75" y="0"/>
                    </a:lnTo>
                    <a:lnTo>
                      <a:pt x="0" y="0"/>
                    </a:lnTo>
                    <a:lnTo>
                      <a:pt x="0" y="492"/>
                    </a:lnTo>
                    <a:lnTo>
                      <a:pt x="75" y="492"/>
                    </a:lnTo>
                    <a:lnTo>
                      <a:pt x="75" y="463"/>
                    </a:lnTo>
                    <a:cubicBezTo>
                      <a:pt x="103" y="484"/>
                      <a:pt x="137" y="496"/>
                      <a:pt x="175" y="496"/>
                    </a:cubicBezTo>
                    <a:cubicBezTo>
                      <a:pt x="271" y="496"/>
                      <a:pt x="348" y="418"/>
                      <a:pt x="348" y="323"/>
                    </a:cubicBezTo>
                    <a:cubicBezTo>
                      <a:pt x="348" y="227"/>
                      <a:pt x="271" y="150"/>
                      <a:pt x="175" y="150"/>
                    </a:cubicBezTo>
                    <a:close/>
                    <a:moveTo>
                      <a:pt x="214" y="416"/>
                    </a:moveTo>
                    <a:cubicBezTo>
                      <a:pt x="202" y="421"/>
                      <a:pt x="189" y="425"/>
                      <a:pt x="175" y="425"/>
                    </a:cubicBezTo>
                    <a:cubicBezTo>
                      <a:pt x="167" y="425"/>
                      <a:pt x="159" y="423"/>
                      <a:pt x="152" y="421"/>
                    </a:cubicBezTo>
                    <a:cubicBezTo>
                      <a:pt x="106" y="411"/>
                      <a:pt x="72" y="370"/>
                      <a:pt x="72" y="321"/>
                    </a:cubicBezTo>
                    <a:cubicBezTo>
                      <a:pt x="72" y="265"/>
                      <a:pt x="118" y="219"/>
                      <a:pt x="175" y="219"/>
                    </a:cubicBezTo>
                    <a:cubicBezTo>
                      <a:pt x="231" y="219"/>
                      <a:pt x="277" y="265"/>
                      <a:pt x="277" y="321"/>
                    </a:cubicBezTo>
                    <a:cubicBezTo>
                      <a:pt x="277" y="364"/>
                      <a:pt x="251" y="401"/>
                      <a:pt x="214" y="4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8" name="Datumsplatzhalter 1">
            <a:extLst>
              <a:ext uri="{FF2B5EF4-FFF2-40B4-BE49-F238E27FC236}">
                <a16:creationId xmlns:a16="http://schemas.microsoft.com/office/drawing/2014/main" id="{43DD7F9F-2855-4830-A373-AF49F7C6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255" y="4680619"/>
            <a:ext cx="504000" cy="144000"/>
          </a:xfrm>
        </p:spPr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FE266F2A-28EC-48BD-BC96-7219E0BA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951" y="4680619"/>
            <a:ext cx="5184000" cy="144000"/>
          </a:xfrm>
        </p:spPr>
        <p:txBody>
          <a:bodyPr/>
          <a:lstStyle/>
          <a:p>
            <a:r>
              <a:rPr lang="de-DE" dirty="0"/>
              <a:t>Hier bitte den Titel der Präsentation und Autor eintragen</a:t>
            </a:r>
          </a:p>
        </p:txBody>
      </p:sp>
      <p:sp>
        <p:nvSpPr>
          <p:cNvPr id="20" name="Foliennummernplatzhalter 3">
            <a:extLst>
              <a:ext uri="{FF2B5EF4-FFF2-40B4-BE49-F238E27FC236}">
                <a16:creationId xmlns:a16="http://schemas.microsoft.com/office/drawing/2014/main" id="{E849CC5B-DAB4-4C3E-A247-3DA19D3A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367" y="4680635"/>
            <a:ext cx="216000" cy="144000"/>
          </a:xfrm>
        </p:spPr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Textplatzhalter 24">
            <a:extLst>
              <a:ext uri="{FF2B5EF4-FFF2-40B4-BE49-F238E27FC236}">
                <a16:creationId xmlns:a16="http://schemas.microsoft.com/office/drawing/2014/main" id="{E66F64E5-8C6D-46DC-91CA-9F9919F7293C}"/>
              </a:ext>
            </a:extLst>
          </p:cNvPr>
          <p:cNvSpPr txBox="1">
            <a:spLocks/>
          </p:cNvSpPr>
          <p:nvPr userDrawn="1"/>
        </p:nvSpPr>
        <p:spPr>
          <a:xfrm>
            <a:off x="431255" y="3890416"/>
            <a:ext cx="6480000" cy="57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358775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0000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58775" algn="l" defTabSz="69115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76874"/>
              </a:buClr>
              <a:buSzPct val="100000"/>
              <a:buFont typeface="Calibri" panose="020F0502020204030204" pitchFamily="34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0683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6262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1840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37419" indent="-172790" algn="l" defTabSz="691157" rtl="0" eaLnBrk="1" latinLnBrk="0" hangingPunct="1">
              <a:lnSpc>
                <a:spcPct val="90000"/>
              </a:lnSpc>
              <a:spcBef>
                <a:spcPts val="378"/>
              </a:spcBef>
              <a:buFont typeface="Arial" panose="020B0604020202020204" pitchFamily="34" charset="0"/>
              <a:buChar char="•"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sz="1600" b="1" dirty="0"/>
              <a:t>BDEW Bundesverband der Energie- und Wasserwirtschaft e.V.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/>
              <a:t>Reinhardtstraße 32 · 10117 Berlin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65B0DE1-C91A-4A7F-BB4F-FCFEEFCE8496}"/>
              </a:ext>
            </a:extLst>
          </p:cNvPr>
          <p:cNvSpPr txBox="1"/>
          <p:nvPr userDrawn="1"/>
        </p:nvSpPr>
        <p:spPr>
          <a:xfrm>
            <a:off x="1022968" y="4680635"/>
            <a:ext cx="200375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indent="0" algn="r">
              <a:spcAft>
                <a:spcPts val="1000"/>
              </a:spcAft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de-DE" sz="800" dirty="0">
                <a:solidFill>
                  <a:schemeClr val="accent3"/>
                </a:solidFill>
              </a:rPr>
              <a:t>Folie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AC1951E-B13C-448C-B9FF-CE5D407BB1A7}"/>
              </a:ext>
            </a:extLst>
          </p:cNvPr>
          <p:cNvSpPr txBox="1"/>
          <p:nvPr userDrawn="1"/>
        </p:nvSpPr>
        <p:spPr>
          <a:xfrm>
            <a:off x="431040" y="868025"/>
            <a:ext cx="6176099" cy="64611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defTabSz="691157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Vielen Dank für Ihre Aufmerksamkeit!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56B10FB1-6D8F-42BA-B53C-709B1D99F3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87439" y="2880419"/>
            <a:ext cx="4519700" cy="216000"/>
          </a:xfrm>
        </p:spPr>
        <p:txBody>
          <a:bodyPr lIns="0" tIns="0" rIns="0" bIns="0"/>
          <a:lstStyle>
            <a:lvl1pPr marL="0" indent="0">
              <a:buNone/>
              <a:defRPr lang="de-DE" sz="1600" b="0" dirty="0" smtClean="0"/>
            </a:lvl1pPr>
          </a:lstStyle>
          <a:p>
            <a:pPr marL="360000" lvl="0" indent="-360000">
              <a:spcBef>
                <a:spcPts val="0"/>
              </a:spcBef>
              <a:spcAft>
                <a:spcPts val="0"/>
              </a:spcAft>
              <a:buClr>
                <a:srgbClr val="C20000"/>
              </a:buClr>
              <a:buSzPct val="100000"/>
            </a:pPr>
            <a:r>
              <a:rPr lang="de-DE" dirty="0"/>
              <a:t>Mastertextformat bearbeiten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CBC36029-6541-415E-9317-378C674F7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3097213"/>
            <a:ext cx="6191535" cy="216000"/>
          </a:xfrm>
        </p:spPr>
        <p:txBody>
          <a:bodyPr/>
          <a:lstStyle>
            <a:lvl1pPr marL="0" indent="0">
              <a:buNone/>
              <a:tabLst>
                <a:tab pos="2333625" algn="l"/>
              </a:tabLst>
              <a:defRPr sz="1600"/>
            </a:lvl1pPr>
          </a:lstStyle>
          <a:p>
            <a:pPr lvl="0"/>
            <a:r>
              <a:rPr lang="de-DE" dirty="0"/>
              <a:t>Optional Mobilnummer: M 	+49 170 1234567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0F90F4C6-61C6-4E68-8F42-B7E23F08BB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1800225"/>
            <a:ext cx="6192838" cy="100647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/>
            </a:lvl1pPr>
          </a:lstStyle>
          <a:p>
            <a:pPr lvl="0"/>
            <a:r>
              <a:rPr lang="de-DE" dirty="0"/>
              <a:t>Persönliche Angaben: Vorname Name</a:t>
            </a:r>
            <a:br>
              <a:rPr lang="de-DE" dirty="0"/>
            </a:br>
            <a:r>
              <a:rPr lang="de-DE" dirty="0"/>
              <a:t>Funktion</a:t>
            </a:r>
            <a:br>
              <a:rPr lang="de-DE" dirty="0"/>
            </a:br>
            <a:r>
              <a:rPr lang="de-DE" dirty="0"/>
              <a:t>Organisationseinheit</a:t>
            </a:r>
            <a:br>
              <a:rPr lang="de-DE" dirty="0"/>
            </a:br>
            <a:r>
              <a:rPr lang="de-DE" dirty="0" err="1"/>
              <a:t>Organisationseinheit</a:t>
            </a:r>
            <a:r>
              <a:rPr lang="de-DE" dirty="0"/>
              <a:t> zweite Zeile</a:t>
            </a:r>
          </a:p>
          <a:p>
            <a:pPr lvl="0"/>
            <a:endParaRPr lang="de-DE" dirty="0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23750F27-A832-4E35-9F03-7599561BF3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312467"/>
            <a:ext cx="6192838" cy="216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magdalena.muster@bdew.de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E5E63BD-751D-4722-B68D-DD85E1D6A9E4}"/>
              </a:ext>
            </a:extLst>
          </p:cNvPr>
          <p:cNvGrpSpPr/>
          <p:nvPr userDrawn="1"/>
        </p:nvGrpSpPr>
        <p:grpSpPr>
          <a:xfrm>
            <a:off x="7270832" y="1944379"/>
            <a:ext cx="1799182" cy="576000"/>
            <a:chOff x="5014368" y="1905816"/>
            <a:chExt cx="1799182" cy="553594"/>
          </a:xfrm>
        </p:grpSpPr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05BB4760-3E0E-4E1D-A201-CAE00816A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368" y="1905816"/>
              <a:ext cx="1799182" cy="553594"/>
            </a:xfrm>
            <a:prstGeom prst="rect">
              <a:avLst/>
            </a:pr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65">
              <a:extLst>
                <a:ext uri="{FF2B5EF4-FFF2-40B4-BE49-F238E27FC236}">
                  <a16:creationId xmlns:a16="http://schemas.microsoft.com/office/drawing/2014/main" id="{F4E3542C-DF67-4B10-8E1A-8D0BD10DA0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2756" y="2056941"/>
              <a:ext cx="1126278" cy="92266"/>
            </a:xfrm>
            <a:custGeom>
              <a:avLst/>
              <a:gdLst>
                <a:gd name="T0" fmla="*/ 1371 w 1412"/>
                <a:gd name="T1" fmla="*/ 50 h 116"/>
                <a:gd name="T2" fmla="*/ 1327 w 1412"/>
                <a:gd name="T3" fmla="*/ 28 h 116"/>
                <a:gd name="T4" fmla="*/ 1355 w 1412"/>
                <a:gd name="T5" fmla="*/ 14 h 116"/>
                <a:gd name="T6" fmla="*/ 1409 w 1412"/>
                <a:gd name="T7" fmla="*/ 50 h 116"/>
                <a:gd name="T8" fmla="*/ 1259 w 1412"/>
                <a:gd name="T9" fmla="*/ 99 h 116"/>
                <a:gd name="T10" fmla="*/ 1256 w 1412"/>
                <a:gd name="T11" fmla="*/ 91 h 116"/>
                <a:gd name="T12" fmla="*/ 1258 w 1412"/>
                <a:gd name="T13" fmla="*/ 51 h 116"/>
                <a:gd name="T14" fmla="*/ 1287 w 1412"/>
                <a:gd name="T15" fmla="*/ 114 h 116"/>
                <a:gd name="T16" fmla="*/ 1171 w 1412"/>
                <a:gd name="T17" fmla="*/ 2 h 116"/>
                <a:gd name="T18" fmla="*/ 1201 w 1412"/>
                <a:gd name="T19" fmla="*/ 114 h 116"/>
                <a:gd name="T20" fmla="*/ 1153 w 1412"/>
                <a:gd name="T21" fmla="*/ 2 h 116"/>
                <a:gd name="T22" fmla="*/ 1128 w 1412"/>
                <a:gd name="T23" fmla="*/ 55 h 116"/>
                <a:gd name="T24" fmla="*/ 1130 w 1412"/>
                <a:gd name="T25" fmla="*/ 94 h 116"/>
                <a:gd name="T26" fmla="*/ 1012 w 1412"/>
                <a:gd name="T27" fmla="*/ 93 h 116"/>
                <a:gd name="T28" fmla="*/ 1030 w 1412"/>
                <a:gd name="T29" fmla="*/ 80 h 116"/>
                <a:gd name="T30" fmla="*/ 1062 w 1412"/>
                <a:gd name="T31" fmla="*/ 43 h 116"/>
                <a:gd name="T32" fmla="*/ 1035 w 1412"/>
                <a:gd name="T33" fmla="*/ 66 h 116"/>
                <a:gd name="T34" fmla="*/ 1046 w 1412"/>
                <a:gd name="T35" fmla="*/ 114 h 116"/>
                <a:gd name="T36" fmla="*/ 958 w 1412"/>
                <a:gd name="T37" fmla="*/ 36 h 116"/>
                <a:gd name="T38" fmla="*/ 986 w 1412"/>
                <a:gd name="T39" fmla="*/ 101 h 116"/>
                <a:gd name="T40" fmla="*/ 958 w 1412"/>
                <a:gd name="T41" fmla="*/ 99 h 116"/>
                <a:gd name="T42" fmla="*/ 934 w 1412"/>
                <a:gd name="T43" fmla="*/ 34 h 116"/>
                <a:gd name="T44" fmla="*/ 895 w 1412"/>
                <a:gd name="T45" fmla="*/ 114 h 116"/>
                <a:gd name="T46" fmla="*/ 855 w 1412"/>
                <a:gd name="T47" fmla="*/ 19 h 116"/>
                <a:gd name="T48" fmla="*/ 728 w 1412"/>
                <a:gd name="T49" fmla="*/ 36 h 116"/>
                <a:gd name="T50" fmla="*/ 775 w 1412"/>
                <a:gd name="T51" fmla="*/ 36 h 116"/>
                <a:gd name="T52" fmla="*/ 821 w 1412"/>
                <a:gd name="T53" fmla="*/ 36 h 116"/>
                <a:gd name="T54" fmla="*/ 780 w 1412"/>
                <a:gd name="T55" fmla="*/ 67 h 116"/>
                <a:gd name="T56" fmla="*/ 692 w 1412"/>
                <a:gd name="T57" fmla="*/ 50 h 116"/>
                <a:gd name="T58" fmla="*/ 693 w 1412"/>
                <a:gd name="T59" fmla="*/ 66 h 116"/>
                <a:gd name="T60" fmla="*/ 607 w 1412"/>
                <a:gd name="T61" fmla="*/ 68 h 116"/>
                <a:gd name="T62" fmla="*/ 650 w 1412"/>
                <a:gd name="T63" fmla="*/ 44 h 116"/>
                <a:gd name="T64" fmla="*/ 649 w 1412"/>
                <a:gd name="T65" fmla="*/ 96 h 116"/>
                <a:gd name="T66" fmla="*/ 527 w 1412"/>
                <a:gd name="T67" fmla="*/ 93 h 116"/>
                <a:gd name="T68" fmla="*/ 545 w 1412"/>
                <a:gd name="T69" fmla="*/ 80 h 116"/>
                <a:gd name="T70" fmla="*/ 577 w 1412"/>
                <a:gd name="T71" fmla="*/ 43 h 116"/>
                <a:gd name="T72" fmla="*/ 550 w 1412"/>
                <a:gd name="T73" fmla="*/ 66 h 116"/>
                <a:gd name="T74" fmla="*/ 561 w 1412"/>
                <a:gd name="T75" fmla="*/ 114 h 116"/>
                <a:gd name="T76" fmla="*/ 490 w 1412"/>
                <a:gd name="T77" fmla="*/ 99 h 116"/>
                <a:gd name="T78" fmla="*/ 457 w 1412"/>
                <a:gd name="T79" fmla="*/ 66 h 116"/>
                <a:gd name="T80" fmla="*/ 483 w 1412"/>
                <a:gd name="T81" fmla="*/ 48 h 116"/>
                <a:gd name="T82" fmla="*/ 503 w 1412"/>
                <a:gd name="T83" fmla="*/ 76 h 116"/>
                <a:gd name="T84" fmla="*/ 451 w 1412"/>
                <a:gd name="T85" fmla="*/ 105 h 116"/>
                <a:gd name="T86" fmla="*/ 405 w 1412"/>
                <a:gd name="T87" fmla="*/ 78 h 116"/>
                <a:gd name="T88" fmla="*/ 415 w 1412"/>
                <a:gd name="T89" fmla="*/ 53 h 116"/>
                <a:gd name="T90" fmla="*/ 429 w 1412"/>
                <a:gd name="T91" fmla="*/ 43 h 116"/>
                <a:gd name="T92" fmla="*/ 379 w 1412"/>
                <a:gd name="T93" fmla="*/ 109 h 116"/>
                <a:gd name="T94" fmla="*/ 279 w 1412"/>
                <a:gd name="T95" fmla="*/ 79 h 116"/>
                <a:gd name="T96" fmla="*/ 334 w 1412"/>
                <a:gd name="T97" fmla="*/ 79 h 116"/>
                <a:gd name="T98" fmla="*/ 303 w 1412"/>
                <a:gd name="T99" fmla="*/ 35 h 116"/>
                <a:gd name="T100" fmla="*/ 182 w 1412"/>
                <a:gd name="T101" fmla="*/ 53 h 116"/>
                <a:gd name="T102" fmla="*/ 156 w 1412"/>
                <a:gd name="T103" fmla="*/ 37 h 116"/>
                <a:gd name="T104" fmla="*/ 158 w 1412"/>
                <a:gd name="T105" fmla="*/ 96 h 116"/>
                <a:gd name="T106" fmla="*/ 144 w 1412"/>
                <a:gd name="T107" fmla="*/ 105 h 116"/>
                <a:gd name="T108" fmla="*/ 106 w 1412"/>
                <a:gd name="T109" fmla="*/ 22 h 116"/>
                <a:gd name="T110" fmla="*/ 106 w 1412"/>
                <a:gd name="T111" fmla="*/ 22 h 116"/>
                <a:gd name="T112" fmla="*/ 26 w 1412"/>
                <a:gd name="T113" fmla="*/ 99 h 116"/>
                <a:gd name="T114" fmla="*/ 28 w 1412"/>
                <a:gd name="T115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2" h="116">
                  <a:moveTo>
                    <a:pt x="1412" y="113"/>
                  </a:moveTo>
                  <a:cubicBezTo>
                    <a:pt x="1410" y="113"/>
                    <a:pt x="1407" y="114"/>
                    <a:pt x="1405" y="115"/>
                  </a:cubicBezTo>
                  <a:cubicBezTo>
                    <a:pt x="1402" y="115"/>
                    <a:pt x="1399" y="116"/>
                    <a:pt x="1396" y="116"/>
                  </a:cubicBezTo>
                  <a:cubicBezTo>
                    <a:pt x="1391" y="116"/>
                    <a:pt x="1388" y="115"/>
                    <a:pt x="1385" y="114"/>
                  </a:cubicBezTo>
                  <a:cubicBezTo>
                    <a:pt x="1381" y="112"/>
                    <a:pt x="1379" y="110"/>
                    <a:pt x="1377" y="108"/>
                  </a:cubicBezTo>
                  <a:cubicBezTo>
                    <a:pt x="1375" y="105"/>
                    <a:pt x="1374" y="102"/>
                    <a:pt x="1373" y="99"/>
                  </a:cubicBezTo>
                  <a:cubicBezTo>
                    <a:pt x="1372" y="95"/>
                    <a:pt x="1371" y="92"/>
                    <a:pt x="1371" y="87"/>
                  </a:cubicBezTo>
                  <a:lnTo>
                    <a:pt x="1371" y="50"/>
                  </a:lnTo>
                  <a:lnTo>
                    <a:pt x="1345" y="50"/>
                  </a:lnTo>
                  <a:lnTo>
                    <a:pt x="1345" y="114"/>
                  </a:lnTo>
                  <a:lnTo>
                    <a:pt x="1327" y="114"/>
                  </a:lnTo>
                  <a:lnTo>
                    <a:pt x="1327" y="50"/>
                  </a:lnTo>
                  <a:lnTo>
                    <a:pt x="1317" y="50"/>
                  </a:lnTo>
                  <a:lnTo>
                    <a:pt x="1317" y="37"/>
                  </a:lnTo>
                  <a:lnTo>
                    <a:pt x="1327" y="36"/>
                  </a:lnTo>
                  <a:lnTo>
                    <a:pt x="1327" y="28"/>
                  </a:lnTo>
                  <a:cubicBezTo>
                    <a:pt x="1327" y="24"/>
                    <a:pt x="1328" y="20"/>
                    <a:pt x="1329" y="17"/>
                  </a:cubicBezTo>
                  <a:cubicBezTo>
                    <a:pt x="1330" y="13"/>
                    <a:pt x="1331" y="10"/>
                    <a:pt x="1333" y="8"/>
                  </a:cubicBezTo>
                  <a:cubicBezTo>
                    <a:pt x="1335" y="5"/>
                    <a:pt x="1338" y="3"/>
                    <a:pt x="1341" y="2"/>
                  </a:cubicBezTo>
                  <a:cubicBezTo>
                    <a:pt x="1345" y="1"/>
                    <a:pt x="1348" y="0"/>
                    <a:pt x="1353" y="0"/>
                  </a:cubicBezTo>
                  <a:cubicBezTo>
                    <a:pt x="1356" y="0"/>
                    <a:pt x="1358" y="0"/>
                    <a:pt x="1361" y="1"/>
                  </a:cubicBezTo>
                  <a:cubicBezTo>
                    <a:pt x="1363" y="1"/>
                    <a:pt x="1366" y="2"/>
                    <a:pt x="1367" y="3"/>
                  </a:cubicBezTo>
                  <a:lnTo>
                    <a:pt x="1364" y="16"/>
                  </a:lnTo>
                  <a:cubicBezTo>
                    <a:pt x="1361" y="15"/>
                    <a:pt x="1358" y="14"/>
                    <a:pt x="1355" y="14"/>
                  </a:cubicBezTo>
                  <a:cubicBezTo>
                    <a:pt x="1349" y="14"/>
                    <a:pt x="1345" y="19"/>
                    <a:pt x="1345" y="28"/>
                  </a:cubicBezTo>
                  <a:lnTo>
                    <a:pt x="1345" y="36"/>
                  </a:lnTo>
                  <a:lnTo>
                    <a:pt x="1372" y="36"/>
                  </a:lnTo>
                  <a:lnTo>
                    <a:pt x="1374" y="15"/>
                  </a:lnTo>
                  <a:lnTo>
                    <a:pt x="1389" y="15"/>
                  </a:lnTo>
                  <a:lnTo>
                    <a:pt x="1389" y="36"/>
                  </a:lnTo>
                  <a:lnTo>
                    <a:pt x="1409" y="36"/>
                  </a:lnTo>
                  <a:lnTo>
                    <a:pt x="1409" y="50"/>
                  </a:lnTo>
                  <a:lnTo>
                    <a:pt x="1389" y="50"/>
                  </a:lnTo>
                  <a:lnTo>
                    <a:pt x="1389" y="87"/>
                  </a:lnTo>
                  <a:cubicBezTo>
                    <a:pt x="1389" y="96"/>
                    <a:pt x="1393" y="101"/>
                    <a:pt x="1401" y="101"/>
                  </a:cubicBezTo>
                  <a:cubicBezTo>
                    <a:pt x="1402" y="101"/>
                    <a:pt x="1403" y="101"/>
                    <a:pt x="1405" y="101"/>
                  </a:cubicBezTo>
                  <a:cubicBezTo>
                    <a:pt x="1406" y="100"/>
                    <a:pt x="1407" y="100"/>
                    <a:pt x="1409" y="99"/>
                  </a:cubicBezTo>
                  <a:lnTo>
                    <a:pt x="1412" y="113"/>
                  </a:lnTo>
                  <a:close/>
                  <a:moveTo>
                    <a:pt x="1256" y="91"/>
                  </a:moveTo>
                  <a:cubicBezTo>
                    <a:pt x="1256" y="95"/>
                    <a:pt x="1257" y="97"/>
                    <a:pt x="1259" y="99"/>
                  </a:cubicBezTo>
                  <a:cubicBezTo>
                    <a:pt x="1261" y="101"/>
                    <a:pt x="1264" y="101"/>
                    <a:pt x="1267" y="101"/>
                  </a:cubicBezTo>
                  <a:cubicBezTo>
                    <a:pt x="1270" y="101"/>
                    <a:pt x="1273" y="101"/>
                    <a:pt x="1276" y="99"/>
                  </a:cubicBezTo>
                  <a:cubicBezTo>
                    <a:pt x="1278" y="98"/>
                    <a:pt x="1281" y="96"/>
                    <a:pt x="1284" y="93"/>
                  </a:cubicBezTo>
                  <a:lnTo>
                    <a:pt x="1284" y="75"/>
                  </a:lnTo>
                  <a:cubicBezTo>
                    <a:pt x="1278" y="76"/>
                    <a:pt x="1274" y="77"/>
                    <a:pt x="1270" y="78"/>
                  </a:cubicBezTo>
                  <a:cubicBezTo>
                    <a:pt x="1267" y="79"/>
                    <a:pt x="1264" y="80"/>
                    <a:pt x="1262" y="81"/>
                  </a:cubicBezTo>
                  <a:cubicBezTo>
                    <a:pt x="1260" y="83"/>
                    <a:pt x="1258" y="84"/>
                    <a:pt x="1257" y="86"/>
                  </a:cubicBezTo>
                  <a:cubicBezTo>
                    <a:pt x="1256" y="88"/>
                    <a:pt x="1256" y="89"/>
                    <a:pt x="1256" y="91"/>
                  </a:cubicBezTo>
                  <a:close/>
                  <a:moveTo>
                    <a:pt x="1238" y="93"/>
                  </a:moveTo>
                  <a:cubicBezTo>
                    <a:pt x="1238" y="84"/>
                    <a:pt x="1242" y="78"/>
                    <a:pt x="1249" y="73"/>
                  </a:cubicBezTo>
                  <a:cubicBezTo>
                    <a:pt x="1256" y="69"/>
                    <a:pt x="1268" y="66"/>
                    <a:pt x="1284" y="64"/>
                  </a:cubicBezTo>
                  <a:cubicBezTo>
                    <a:pt x="1284" y="62"/>
                    <a:pt x="1283" y="60"/>
                    <a:pt x="1283" y="58"/>
                  </a:cubicBezTo>
                  <a:cubicBezTo>
                    <a:pt x="1282" y="56"/>
                    <a:pt x="1282" y="55"/>
                    <a:pt x="1281" y="53"/>
                  </a:cubicBezTo>
                  <a:cubicBezTo>
                    <a:pt x="1279" y="52"/>
                    <a:pt x="1278" y="51"/>
                    <a:pt x="1276" y="50"/>
                  </a:cubicBezTo>
                  <a:cubicBezTo>
                    <a:pt x="1274" y="49"/>
                    <a:pt x="1272" y="49"/>
                    <a:pt x="1270" y="49"/>
                  </a:cubicBezTo>
                  <a:cubicBezTo>
                    <a:pt x="1266" y="49"/>
                    <a:pt x="1262" y="50"/>
                    <a:pt x="1258" y="51"/>
                  </a:cubicBezTo>
                  <a:cubicBezTo>
                    <a:pt x="1255" y="52"/>
                    <a:pt x="1251" y="54"/>
                    <a:pt x="1248" y="56"/>
                  </a:cubicBezTo>
                  <a:lnTo>
                    <a:pt x="1241" y="44"/>
                  </a:lnTo>
                  <a:cubicBezTo>
                    <a:pt x="1245" y="41"/>
                    <a:pt x="1250" y="39"/>
                    <a:pt x="1256" y="37"/>
                  </a:cubicBezTo>
                  <a:cubicBezTo>
                    <a:pt x="1261" y="35"/>
                    <a:pt x="1267" y="34"/>
                    <a:pt x="1273" y="34"/>
                  </a:cubicBezTo>
                  <a:cubicBezTo>
                    <a:pt x="1283" y="34"/>
                    <a:pt x="1290" y="37"/>
                    <a:pt x="1295" y="43"/>
                  </a:cubicBezTo>
                  <a:cubicBezTo>
                    <a:pt x="1300" y="48"/>
                    <a:pt x="1302" y="57"/>
                    <a:pt x="1302" y="68"/>
                  </a:cubicBezTo>
                  <a:lnTo>
                    <a:pt x="1302" y="114"/>
                  </a:lnTo>
                  <a:lnTo>
                    <a:pt x="1287" y="114"/>
                  </a:lnTo>
                  <a:lnTo>
                    <a:pt x="1286" y="105"/>
                  </a:lnTo>
                  <a:lnTo>
                    <a:pt x="1285" y="105"/>
                  </a:lnTo>
                  <a:cubicBezTo>
                    <a:pt x="1282" y="108"/>
                    <a:pt x="1278" y="111"/>
                    <a:pt x="1274" y="113"/>
                  </a:cubicBezTo>
                  <a:cubicBezTo>
                    <a:pt x="1270" y="115"/>
                    <a:pt x="1266" y="116"/>
                    <a:pt x="1261" y="116"/>
                  </a:cubicBezTo>
                  <a:cubicBezTo>
                    <a:pt x="1254" y="116"/>
                    <a:pt x="1249" y="114"/>
                    <a:pt x="1244" y="109"/>
                  </a:cubicBezTo>
                  <a:cubicBezTo>
                    <a:pt x="1240" y="105"/>
                    <a:pt x="1238" y="100"/>
                    <a:pt x="1238" y="93"/>
                  </a:cubicBezTo>
                  <a:close/>
                  <a:moveTo>
                    <a:pt x="1153" y="2"/>
                  </a:moveTo>
                  <a:lnTo>
                    <a:pt x="1171" y="2"/>
                  </a:lnTo>
                  <a:lnTo>
                    <a:pt x="1171" y="31"/>
                  </a:lnTo>
                  <a:lnTo>
                    <a:pt x="1171" y="46"/>
                  </a:lnTo>
                  <a:cubicBezTo>
                    <a:pt x="1174" y="43"/>
                    <a:pt x="1177" y="40"/>
                    <a:pt x="1181" y="38"/>
                  </a:cubicBezTo>
                  <a:cubicBezTo>
                    <a:pt x="1185" y="35"/>
                    <a:pt x="1190" y="34"/>
                    <a:pt x="1195" y="34"/>
                  </a:cubicBezTo>
                  <a:cubicBezTo>
                    <a:pt x="1204" y="34"/>
                    <a:pt x="1210" y="37"/>
                    <a:pt x="1214" y="42"/>
                  </a:cubicBezTo>
                  <a:cubicBezTo>
                    <a:pt x="1217" y="47"/>
                    <a:pt x="1219" y="55"/>
                    <a:pt x="1219" y="65"/>
                  </a:cubicBezTo>
                  <a:lnTo>
                    <a:pt x="1219" y="114"/>
                  </a:lnTo>
                  <a:lnTo>
                    <a:pt x="1201" y="114"/>
                  </a:lnTo>
                  <a:lnTo>
                    <a:pt x="1201" y="67"/>
                  </a:lnTo>
                  <a:cubicBezTo>
                    <a:pt x="1201" y="61"/>
                    <a:pt x="1200" y="56"/>
                    <a:pt x="1198" y="54"/>
                  </a:cubicBezTo>
                  <a:cubicBezTo>
                    <a:pt x="1196" y="51"/>
                    <a:pt x="1193" y="50"/>
                    <a:pt x="1189" y="50"/>
                  </a:cubicBezTo>
                  <a:cubicBezTo>
                    <a:pt x="1186" y="50"/>
                    <a:pt x="1183" y="51"/>
                    <a:pt x="1180" y="52"/>
                  </a:cubicBezTo>
                  <a:cubicBezTo>
                    <a:pt x="1177" y="54"/>
                    <a:pt x="1174" y="56"/>
                    <a:pt x="1171" y="59"/>
                  </a:cubicBezTo>
                  <a:lnTo>
                    <a:pt x="1171" y="114"/>
                  </a:lnTo>
                  <a:lnTo>
                    <a:pt x="1153" y="114"/>
                  </a:lnTo>
                  <a:lnTo>
                    <a:pt x="1153" y="2"/>
                  </a:lnTo>
                  <a:close/>
                  <a:moveTo>
                    <a:pt x="1075" y="75"/>
                  </a:moveTo>
                  <a:cubicBezTo>
                    <a:pt x="1075" y="68"/>
                    <a:pt x="1076" y="63"/>
                    <a:pt x="1078" y="58"/>
                  </a:cubicBezTo>
                  <a:cubicBezTo>
                    <a:pt x="1080" y="53"/>
                    <a:pt x="1083" y="48"/>
                    <a:pt x="1086" y="45"/>
                  </a:cubicBezTo>
                  <a:cubicBezTo>
                    <a:pt x="1090" y="41"/>
                    <a:pt x="1094" y="39"/>
                    <a:pt x="1099" y="37"/>
                  </a:cubicBezTo>
                  <a:cubicBezTo>
                    <a:pt x="1104" y="35"/>
                    <a:pt x="1109" y="34"/>
                    <a:pt x="1114" y="34"/>
                  </a:cubicBezTo>
                  <a:cubicBezTo>
                    <a:pt x="1119" y="34"/>
                    <a:pt x="1123" y="35"/>
                    <a:pt x="1127" y="37"/>
                  </a:cubicBezTo>
                  <a:cubicBezTo>
                    <a:pt x="1131" y="38"/>
                    <a:pt x="1134" y="41"/>
                    <a:pt x="1136" y="43"/>
                  </a:cubicBezTo>
                  <a:lnTo>
                    <a:pt x="1128" y="55"/>
                  </a:lnTo>
                  <a:cubicBezTo>
                    <a:pt x="1126" y="53"/>
                    <a:pt x="1124" y="51"/>
                    <a:pt x="1121" y="50"/>
                  </a:cubicBezTo>
                  <a:cubicBezTo>
                    <a:pt x="1119" y="49"/>
                    <a:pt x="1117" y="49"/>
                    <a:pt x="1115" y="49"/>
                  </a:cubicBezTo>
                  <a:cubicBezTo>
                    <a:pt x="1108" y="49"/>
                    <a:pt x="1103" y="51"/>
                    <a:pt x="1099" y="56"/>
                  </a:cubicBezTo>
                  <a:cubicBezTo>
                    <a:pt x="1095" y="61"/>
                    <a:pt x="1093" y="67"/>
                    <a:pt x="1093" y="75"/>
                  </a:cubicBezTo>
                  <a:cubicBezTo>
                    <a:pt x="1093" y="83"/>
                    <a:pt x="1095" y="89"/>
                    <a:pt x="1099" y="94"/>
                  </a:cubicBezTo>
                  <a:cubicBezTo>
                    <a:pt x="1103" y="98"/>
                    <a:pt x="1108" y="101"/>
                    <a:pt x="1114" y="101"/>
                  </a:cubicBezTo>
                  <a:cubicBezTo>
                    <a:pt x="1117" y="101"/>
                    <a:pt x="1120" y="100"/>
                    <a:pt x="1123" y="99"/>
                  </a:cubicBezTo>
                  <a:cubicBezTo>
                    <a:pt x="1126" y="97"/>
                    <a:pt x="1128" y="96"/>
                    <a:pt x="1130" y="94"/>
                  </a:cubicBezTo>
                  <a:lnTo>
                    <a:pt x="1138" y="106"/>
                  </a:lnTo>
                  <a:cubicBezTo>
                    <a:pt x="1134" y="109"/>
                    <a:pt x="1130" y="111"/>
                    <a:pt x="1126" y="113"/>
                  </a:cubicBezTo>
                  <a:cubicBezTo>
                    <a:pt x="1121" y="115"/>
                    <a:pt x="1117" y="116"/>
                    <a:pt x="1112" y="116"/>
                  </a:cubicBezTo>
                  <a:cubicBezTo>
                    <a:pt x="1107" y="116"/>
                    <a:pt x="1102" y="115"/>
                    <a:pt x="1097" y="113"/>
                  </a:cubicBezTo>
                  <a:cubicBezTo>
                    <a:pt x="1093" y="111"/>
                    <a:pt x="1089" y="108"/>
                    <a:pt x="1086" y="105"/>
                  </a:cubicBezTo>
                  <a:cubicBezTo>
                    <a:pt x="1082" y="101"/>
                    <a:pt x="1079" y="97"/>
                    <a:pt x="1078" y="92"/>
                  </a:cubicBezTo>
                  <a:cubicBezTo>
                    <a:pt x="1076" y="87"/>
                    <a:pt x="1075" y="81"/>
                    <a:pt x="1075" y="75"/>
                  </a:cubicBezTo>
                  <a:close/>
                  <a:moveTo>
                    <a:pt x="1012" y="93"/>
                  </a:moveTo>
                  <a:cubicBezTo>
                    <a:pt x="1016" y="96"/>
                    <a:pt x="1019" y="98"/>
                    <a:pt x="1023" y="100"/>
                  </a:cubicBezTo>
                  <a:cubicBezTo>
                    <a:pt x="1026" y="101"/>
                    <a:pt x="1030" y="102"/>
                    <a:pt x="1034" y="102"/>
                  </a:cubicBezTo>
                  <a:cubicBezTo>
                    <a:pt x="1038" y="102"/>
                    <a:pt x="1041" y="101"/>
                    <a:pt x="1043" y="99"/>
                  </a:cubicBezTo>
                  <a:cubicBezTo>
                    <a:pt x="1045" y="97"/>
                    <a:pt x="1046" y="95"/>
                    <a:pt x="1046" y="92"/>
                  </a:cubicBezTo>
                  <a:cubicBezTo>
                    <a:pt x="1046" y="91"/>
                    <a:pt x="1046" y="89"/>
                    <a:pt x="1045" y="88"/>
                  </a:cubicBezTo>
                  <a:cubicBezTo>
                    <a:pt x="1044" y="87"/>
                    <a:pt x="1043" y="86"/>
                    <a:pt x="1041" y="85"/>
                  </a:cubicBezTo>
                  <a:cubicBezTo>
                    <a:pt x="1039" y="84"/>
                    <a:pt x="1038" y="83"/>
                    <a:pt x="1036" y="82"/>
                  </a:cubicBezTo>
                  <a:cubicBezTo>
                    <a:pt x="1034" y="82"/>
                    <a:pt x="1032" y="81"/>
                    <a:pt x="1030" y="80"/>
                  </a:cubicBezTo>
                  <a:cubicBezTo>
                    <a:pt x="1027" y="79"/>
                    <a:pt x="1024" y="78"/>
                    <a:pt x="1022" y="77"/>
                  </a:cubicBezTo>
                  <a:cubicBezTo>
                    <a:pt x="1019" y="75"/>
                    <a:pt x="1017" y="74"/>
                    <a:pt x="1015" y="72"/>
                  </a:cubicBezTo>
                  <a:cubicBezTo>
                    <a:pt x="1013" y="70"/>
                    <a:pt x="1011" y="68"/>
                    <a:pt x="1010" y="66"/>
                  </a:cubicBezTo>
                  <a:cubicBezTo>
                    <a:pt x="1008" y="63"/>
                    <a:pt x="1008" y="61"/>
                    <a:pt x="1008" y="57"/>
                  </a:cubicBezTo>
                  <a:cubicBezTo>
                    <a:pt x="1008" y="50"/>
                    <a:pt x="1010" y="45"/>
                    <a:pt x="1015" y="41"/>
                  </a:cubicBezTo>
                  <a:cubicBezTo>
                    <a:pt x="1020" y="36"/>
                    <a:pt x="1027" y="34"/>
                    <a:pt x="1036" y="34"/>
                  </a:cubicBezTo>
                  <a:cubicBezTo>
                    <a:pt x="1041" y="34"/>
                    <a:pt x="1046" y="35"/>
                    <a:pt x="1051" y="37"/>
                  </a:cubicBezTo>
                  <a:cubicBezTo>
                    <a:pt x="1055" y="39"/>
                    <a:pt x="1059" y="41"/>
                    <a:pt x="1062" y="43"/>
                  </a:cubicBezTo>
                  <a:lnTo>
                    <a:pt x="1054" y="54"/>
                  </a:lnTo>
                  <a:cubicBezTo>
                    <a:pt x="1051" y="52"/>
                    <a:pt x="1048" y="51"/>
                    <a:pt x="1045" y="50"/>
                  </a:cubicBezTo>
                  <a:cubicBezTo>
                    <a:pt x="1042" y="48"/>
                    <a:pt x="1039" y="48"/>
                    <a:pt x="1036" y="48"/>
                  </a:cubicBezTo>
                  <a:cubicBezTo>
                    <a:pt x="1033" y="48"/>
                    <a:pt x="1030" y="49"/>
                    <a:pt x="1028" y="50"/>
                  </a:cubicBezTo>
                  <a:cubicBezTo>
                    <a:pt x="1026" y="52"/>
                    <a:pt x="1025" y="54"/>
                    <a:pt x="1025" y="56"/>
                  </a:cubicBezTo>
                  <a:cubicBezTo>
                    <a:pt x="1025" y="58"/>
                    <a:pt x="1025" y="59"/>
                    <a:pt x="1026" y="60"/>
                  </a:cubicBezTo>
                  <a:cubicBezTo>
                    <a:pt x="1027" y="62"/>
                    <a:pt x="1028" y="63"/>
                    <a:pt x="1030" y="63"/>
                  </a:cubicBezTo>
                  <a:cubicBezTo>
                    <a:pt x="1031" y="64"/>
                    <a:pt x="1033" y="65"/>
                    <a:pt x="1035" y="66"/>
                  </a:cubicBezTo>
                  <a:cubicBezTo>
                    <a:pt x="1037" y="66"/>
                    <a:pt x="1039" y="67"/>
                    <a:pt x="1041" y="68"/>
                  </a:cubicBezTo>
                  <a:cubicBezTo>
                    <a:pt x="1044" y="69"/>
                    <a:pt x="1046" y="70"/>
                    <a:pt x="1049" y="71"/>
                  </a:cubicBezTo>
                  <a:cubicBezTo>
                    <a:pt x="1052" y="72"/>
                    <a:pt x="1054" y="74"/>
                    <a:pt x="1056" y="76"/>
                  </a:cubicBezTo>
                  <a:cubicBezTo>
                    <a:pt x="1058" y="77"/>
                    <a:pt x="1060" y="80"/>
                    <a:pt x="1062" y="82"/>
                  </a:cubicBezTo>
                  <a:cubicBezTo>
                    <a:pt x="1063" y="85"/>
                    <a:pt x="1063" y="88"/>
                    <a:pt x="1063" y="92"/>
                  </a:cubicBezTo>
                  <a:cubicBezTo>
                    <a:pt x="1063" y="95"/>
                    <a:pt x="1063" y="98"/>
                    <a:pt x="1062" y="101"/>
                  </a:cubicBezTo>
                  <a:cubicBezTo>
                    <a:pt x="1060" y="104"/>
                    <a:pt x="1058" y="106"/>
                    <a:pt x="1056" y="109"/>
                  </a:cubicBezTo>
                  <a:cubicBezTo>
                    <a:pt x="1053" y="111"/>
                    <a:pt x="1050" y="112"/>
                    <a:pt x="1046" y="114"/>
                  </a:cubicBezTo>
                  <a:cubicBezTo>
                    <a:pt x="1042" y="115"/>
                    <a:pt x="1038" y="116"/>
                    <a:pt x="1033" y="116"/>
                  </a:cubicBezTo>
                  <a:cubicBezTo>
                    <a:pt x="1028" y="116"/>
                    <a:pt x="1023" y="115"/>
                    <a:pt x="1017" y="113"/>
                  </a:cubicBezTo>
                  <a:cubicBezTo>
                    <a:pt x="1012" y="110"/>
                    <a:pt x="1008" y="108"/>
                    <a:pt x="1004" y="105"/>
                  </a:cubicBezTo>
                  <a:lnTo>
                    <a:pt x="1012" y="93"/>
                  </a:lnTo>
                  <a:close/>
                  <a:moveTo>
                    <a:pt x="957" y="50"/>
                  </a:moveTo>
                  <a:lnTo>
                    <a:pt x="946" y="50"/>
                  </a:lnTo>
                  <a:lnTo>
                    <a:pt x="946" y="37"/>
                  </a:lnTo>
                  <a:lnTo>
                    <a:pt x="958" y="36"/>
                  </a:lnTo>
                  <a:lnTo>
                    <a:pt x="960" y="15"/>
                  </a:lnTo>
                  <a:lnTo>
                    <a:pt x="975" y="15"/>
                  </a:lnTo>
                  <a:lnTo>
                    <a:pt x="975" y="36"/>
                  </a:lnTo>
                  <a:lnTo>
                    <a:pt x="995" y="36"/>
                  </a:lnTo>
                  <a:lnTo>
                    <a:pt x="995" y="50"/>
                  </a:lnTo>
                  <a:lnTo>
                    <a:pt x="975" y="50"/>
                  </a:lnTo>
                  <a:lnTo>
                    <a:pt x="975" y="87"/>
                  </a:lnTo>
                  <a:cubicBezTo>
                    <a:pt x="975" y="96"/>
                    <a:pt x="979" y="101"/>
                    <a:pt x="986" y="101"/>
                  </a:cubicBezTo>
                  <a:cubicBezTo>
                    <a:pt x="988" y="101"/>
                    <a:pt x="989" y="101"/>
                    <a:pt x="991" y="101"/>
                  </a:cubicBezTo>
                  <a:cubicBezTo>
                    <a:pt x="992" y="100"/>
                    <a:pt x="993" y="100"/>
                    <a:pt x="994" y="99"/>
                  </a:cubicBezTo>
                  <a:lnTo>
                    <a:pt x="998" y="113"/>
                  </a:lnTo>
                  <a:cubicBezTo>
                    <a:pt x="996" y="113"/>
                    <a:pt x="993" y="114"/>
                    <a:pt x="990" y="115"/>
                  </a:cubicBezTo>
                  <a:cubicBezTo>
                    <a:pt x="988" y="115"/>
                    <a:pt x="985" y="116"/>
                    <a:pt x="982" y="116"/>
                  </a:cubicBezTo>
                  <a:cubicBezTo>
                    <a:pt x="977" y="116"/>
                    <a:pt x="973" y="115"/>
                    <a:pt x="970" y="114"/>
                  </a:cubicBezTo>
                  <a:cubicBezTo>
                    <a:pt x="967" y="112"/>
                    <a:pt x="965" y="110"/>
                    <a:pt x="963" y="108"/>
                  </a:cubicBezTo>
                  <a:cubicBezTo>
                    <a:pt x="961" y="105"/>
                    <a:pt x="959" y="102"/>
                    <a:pt x="958" y="99"/>
                  </a:cubicBezTo>
                  <a:cubicBezTo>
                    <a:pt x="958" y="95"/>
                    <a:pt x="957" y="92"/>
                    <a:pt x="957" y="87"/>
                  </a:cubicBezTo>
                  <a:lnTo>
                    <a:pt x="957" y="50"/>
                  </a:lnTo>
                  <a:close/>
                  <a:moveTo>
                    <a:pt x="895" y="36"/>
                  </a:moveTo>
                  <a:lnTo>
                    <a:pt x="910" y="36"/>
                  </a:lnTo>
                  <a:lnTo>
                    <a:pt x="912" y="50"/>
                  </a:lnTo>
                  <a:lnTo>
                    <a:pt x="912" y="50"/>
                  </a:lnTo>
                  <a:cubicBezTo>
                    <a:pt x="915" y="45"/>
                    <a:pt x="918" y="41"/>
                    <a:pt x="922" y="38"/>
                  </a:cubicBezTo>
                  <a:cubicBezTo>
                    <a:pt x="926" y="35"/>
                    <a:pt x="930" y="34"/>
                    <a:pt x="934" y="34"/>
                  </a:cubicBezTo>
                  <a:cubicBezTo>
                    <a:pt x="938" y="34"/>
                    <a:pt x="941" y="35"/>
                    <a:pt x="943" y="36"/>
                  </a:cubicBezTo>
                  <a:lnTo>
                    <a:pt x="940" y="51"/>
                  </a:lnTo>
                  <a:cubicBezTo>
                    <a:pt x="939" y="51"/>
                    <a:pt x="937" y="51"/>
                    <a:pt x="936" y="51"/>
                  </a:cubicBezTo>
                  <a:cubicBezTo>
                    <a:pt x="935" y="50"/>
                    <a:pt x="934" y="50"/>
                    <a:pt x="932" y="50"/>
                  </a:cubicBezTo>
                  <a:cubicBezTo>
                    <a:pt x="929" y="50"/>
                    <a:pt x="926" y="51"/>
                    <a:pt x="922" y="54"/>
                  </a:cubicBezTo>
                  <a:cubicBezTo>
                    <a:pt x="919" y="56"/>
                    <a:pt x="916" y="60"/>
                    <a:pt x="914" y="66"/>
                  </a:cubicBezTo>
                  <a:lnTo>
                    <a:pt x="914" y="114"/>
                  </a:lnTo>
                  <a:lnTo>
                    <a:pt x="895" y="114"/>
                  </a:lnTo>
                  <a:lnTo>
                    <a:pt x="895" y="36"/>
                  </a:lnTo>
                  <a:close/>
                  <a:moveTo>
                    <a:pt x="854" y="36"/>
                  </a:moveTo>
                  <a:lnTo>
                    <a:pt x="872" y="36"/>
                  </a:lnTo>
                  <a:lnTo>
                    <a:pt x="872" y="114"/>
                  </a:lnTo>
                  <a:lnTo>
                    <a:pt x="854" y="114"/>
                  </a:lnTo>
                  <a:lnTo>
                    <a:pt x="854" y="36"/>
                  </a:lnTo>
                  <a:close/>
                  <a:moveTo>
                    <a:pt x="863" y="22"/>
                  </a:moveTo>
                  <a:cubicBezTo>
                    <a:pt x="860" y="22"/>
                    <a:pt x="857" y="21"/>
                    <a:pt x="855" y="19"/>
                  </a:cubicBezTo>
                  <a:cubicBezTo>
                    <a:pt x="853" y="18"/>
                    <a:pt x="852" y="15"/>
                    <a:pt x="852" y="12"/>
                  </a:cubicBezTo>
                  <a:cubicBezTo>
                    <a:pt x="852" y="9"/>
                    <a:pt x="853" y="6"/>
                    <a:pt x="855" y="5"/>
                  </a:cubicBezTo>
                  <a:cubicBezTo>
                    <a:pt x="857" y="3"/>
                    <a:pt x="860" y="2"/>
                    <a:pt x="863" y="2"/>
                  </a:cubicBezTo>
                  <a:cubicBezTo>
                    <a:pt x="866" y="2"/>
                    <a:pt x="869" y="3"/>
                    <a:pt x="871" y="5"/>
                  </a:cubicBezTo>
                  <a:cubicBezTo>
                    <a:pt x="873" y="6"/>
                    <a:pt x="874" y="9"/>
                    <a:pt x="874" y="12"/>
                  </a:cubicBezTo>
                  <a:cubicBezTo>
                    <a:pt x="874" y="15"/>
                    <a:pt x="873" y="18"/>
                    <a:pt x="871" y="19"/>
                  </a:cubicBezTo>
                  <a:cubicBezTo>
                    <a:pt x="869" y="21"/>
                    <a:pt x="866" y="22"/>
                    <a:pt x="863" y="22"/>
                  </a:cubicBezTo>
                  <a:close/>
                  <a:moveTo>
                    <a:pt x="728" y="36"/>
                  </a:moveTo>
                  <a:lnTo>
                    <a:pt x="746" y="36"/>
                  </a:lnTo>
                  <a:lnTo>
                    <a:pt x="755" y="76"/>
                  </a:lnTo>
                  <a:cubicBezTo>
                    <a:pt x="756" y="80"/>
                    <a:pt x="757" y="84"/>
                    <a:pt x="758" y="87"/>
                  </a:cubicBezTo>
                  <a:cubicBezTo>
                    <a:pt x="758" y="91"/>
                    <a:pt x="759" y="95"/>
                    <a:pt x="760" y="99"/>
                  </a:cubicBezTo>
                  <a:lnTo>
                    <a:pt x="760" y="99"/>
                  </a:lnTo>
                  <a:cubicBezTo>
                    <a:pt x="761" y="95"/>
                    <a:pt x="762" y="91"/>
                    <a:pt x="762" y="87"/>
                  </a:cubicBezTo>
                  <a:cubicBezTo>
                    <a:pt x="763" y="84"/>
                    <a:pt x="764" y="80"/>
                    <a:pt x="765" y="76"/>
                  </a:cubicBezTo>
                  <a:lnTo>
                    <a:pt x="775" y="36"/>
                  </a:lnTo>
                  <a:lnTo>
                    <a:pt x="792" y="36"/>
                  </a:lnTo>
                  <a:lnTo>
                    <a:pt x="802" y="76"/>
                  </a:lnTo>
                  <a:cubicBezTo>
                    <a:pt x="803" y="80"/>
                    <a:pt x="804" y="84"/>
                    <a:pt x="805" y="87"/>
                  </a:cubicBezTo>
                  <a:cubicBezTo>
                    <a:pt x="806" y="91"/>
                    <a:pt x="806" y="95"/>
                    <a:pt x="807" y="99"/>
                  </a:cubicBezTo>
                  <a:lnTo>
                    <a:pt x="808" y="99"/>
                  </a:lnTo>
                  <a:cubicBezTo>
                    <a:pt x="809" y="95"/>
                    <a:pt x="809" y="91"/>
                    <a:pt x="810" y="87"/>
                  </a:cubicBezTo>
                  <a:cubicBezTo>
                    <a:pt x="811" y="84"/>
                    <a:pt x="811" y="80"/>
                    <a:pt x="812" y="76"/>
                  </a:cubicBezTo>
                  <a:lnTo>
                    <a:pt x="821" y="36"/>
                  </a:lnTo>
                  <a:lnTo>
                    <a:pt x="839" y="36"/>
                  </a:lnTo>
                  <a:lnTo>
                    <a:pt x="819" y="114"/>
                  </a:lnTo>
                  <a:lnTo>
                    <a:pt x="797" y="114"/>
                  </a:lnTo>
                  <a:lnTo>
                    <a:pt x="788" y="77"/>
                  </a:lnTo>
                  <a:cubicBezTo>
                    <a:pt x="787" y="74"/>
                    <a:pt x="786" y="70"/>
                    <a:pt x="786" y="66"/>
                  </a:cubicBezTo>
                  <a:cubicBezTo>
                    <a:pt x="785" y="63"/>
                    <a:pt x="784" y="59"/>
                    <a:pt x="783" y="55"/>
                  </a:cubicBezTo>
                  <a:lnTo>
                    <a:pt x="783" y="55"/>
                  </a:lnTo>
                  <a:cubicBezTo>
                    <a:pt x="782" y="59"/>
                    <a:pt x="781" y="63"/>
                    <a:pt x="780" y="67"/>
                  </a:cubicBezTo>
                  <a:cubicBezTo>
                    <a:pt x="780" y="70"/>
                    <a:pt x="779" y="74"/>
                    <a:pt x="778" y="78"/>
                  </a:cubicBezTo>
                  <a:lnTo>
                    <a:pt x="769" y="114"/>
                  </a:lnTo>
                  <a:lnTo>
                    <a:pt x="748" y="114"/>
                  </a:lnTo>
                  <a:lnTo>
                    <a:pt x="728" y="36"/>
                  </a:lnTo>
                  <a:close/>
                  <a:moveTo>
                    <a:pt x="675" y="36"/>
                  </a:moveTo>
                  <a:lnTo>
                    <a:pt x="690" y="36"/>
                  </a:lnTo>
                  <a:lnTo>
                    <a:pt x="691" y="50"/>
                  </a:lnTo>
                  <a:lnTo>
                    <a:pt x="692" y="50"/>
                  </a:lnTo>
                  <a:cubicBezTo>
                    <a:pt x="695" y="45"/>
                    <a:pt x="698" y="41"/>
                    <a:pt x="702" y="38"/>
                  </a:cubicBezTo>
                  <a:cubicBezTo>
                    <a:pt x="706" y="35"/>
                    <a:pt x="710" y="34"/>
                    <a:pt x="714" y="34"/>
                  </a:cubicBezTo>
                  <a:cubicBezTo>
                    <a:pt x="718" y="34"/>
                    <a:pt x="721" y="35"/>
                    <a:pt x="723" y="36"/>
                  </a:cubicBezTo>
                  <a:lnTo>
                    <a:pt x="720" y="51"/>
                  </a:lnTo>
                  <a:cubicBezTo>
                    <a:pt x="718" y="51"/>
                    <a:pt x="717" y="51"/>
                    <a:pt x="716" y="51"/>
                  </a:cubicBezTo>
                  <a:cubicBezTo>
                    <a:pt x="715" y="50"/>
                    <a:pt x="713" y="50"/>
                    <a:pt x="712" y="50"/>
                  </a:cubicBezTo>
                  <a:cubicBezTo>
                    <a:pt x="709" y="50"/>
                    <a:pt x="705" y="51"/>
                    <a:pt x="702" y="54"/>
                  </a:cubicBezTo>
                  <a:cubicBezTo>
                    <a:pt x="699" y="56"/>
                    <a:pt x="696" y="60"/>
                    <a:pt x="693" y="66"/>
                  </a:cubicBezTo>
                  <a:lnTo>
                    <a:pt x="693" y="114"/>
                  </a:lnTo>
                  <a:lnTo>
                    <a:pt x="675" y="114"/>
                  </a:lnTo>
                  <a:lnTo>
                    <a:pt x="675" y="36"/>
                  </a:lnTo>
                  <a:close/>
                  <a:moveTo>
                    <a:pt x="642" y="68"/>
                  </a:moveTo>
                  <a:cubicBezTo>
                    <a:pt x="642" y="62"/>
                    <a:pt x="641" y="57"/>
                    <a:pt x="638" y="53"/>
                  </a:cubicBezTo>
                  <a:cubicBezTo>
                    <a:pt x="635" y="50"/>
                    <a:pt x="631" y="48"/>
                    <a:pt x="626" y="48"/>
                  </a:cubicBezTo>
                  <a:cubicBezTo>
                    <a:pt x="621" y="48"/>
                    <a:pt x="617" y="50"/>
                    <a:pt x="614" y="53"/>
                  </a:cubicBezTo>
                  <a:cubicBezTo>
                    <a:pt x="610" y="56"/>
                    <a:pt x="608" y="61"/>
                    <a:pt x="607" y="68"/>
                  </a:cubicBezTo>
                  <a:lnTo>
                    <a:pt x="642" y="68"/>
                  </a:lnTo>
                  <a:close/>
                  <a:moveTo>
                    <a:pt x="590" y="75"/>
                  </a:moveTo>
                  <a:cubicBezTo>
                    <a:pt x="590" y="69"/>
                    <a:pt x="591" y="63"/>
                    <a:pt x="593" y="58"/>
                  </a:cubicBezTo>
                  <a:cubicBezTo>
                    <a:pt x="595" y="53"/>
                    <a:pt x="597" y="48"/>
                    <a:pt x="601" y="45"/>
                  </a:cubicBezTo>
                  <a:cubicBezTo>
                    <a:pt x="604" y="41"/>
                    <a:pt x="608" y="39"/>
                    <a:pt x="612" y="37"/>
                  </a:cubicBezTo>
                  <a:cubicBezTo>
                    <a:pt x="617" y="35"/>
                    <a:pt x="621" y="34"/>
                    <a:pt x="626" y="34"/>
                  </a:cubicBezTo>
                  <a:cubicBezTo>
                    <a:pt x="631" y="34"/>
                    <a:pt x="635" y="35"/>
                    <a:pt x="639" y="37"/>
                  </a:cubicBezTo>
                  <a:cubicBezTo>
                    <a:pt x="644" y="39"/>
                    <a:pt x="647" y="41"/>
                    <a:pt x="650" y="44"/>
                  </a:cubicBezTo>
                  <a:cubicBezTo>
                    <a:pt x="652" y="48"/>
                    <a:pt x="654" y="52"/>
                    <a:pt x="656" y="56"/>
                  </a:cubicBezTo>
                  <a:cubicBezTo>
                    <a:pt x="657" y="61"/>
                    <a:pt x="658" y="66"/>
                    <a:pt x="658" y="71"/>
                  </a:cubicBezTo>
                  <a:cubicBezTo>
                    <a:pt x="658" y="75"/>
                    <a:pt x="657" y="77"/>
                    <a:pt x="657" y="79"/>
                  </a:cubicBezTo>
                  <a:lnTo>
                    <a:pt x="608" y="79"/>
                  </a:lnTo>
                  <a:cubicBezTo>
                    <a:pt x="608" y="87"/>
                    <a:pt x="611" y="92"/>
                    <a:pt x="615" y="96"/>
                  </a:cubicBezTo>
                  <a:cubicBezTo>
                    <a:pt x="619" y="100"/>
                    <a:pt x="624" y="101"/>
                    <a:pt x="630" y="101"/>
                  </a:cubicBezTo>
                  <a:cubicBezTo>
                    <a:pt x="634" y="101"/>
                    <a:pt x="637" y="101"/>
                    <a:pt x="640" y="100"/>
                  </a:cubicBezTo>
                  <a:cubicBezTo>
                    <a:pt x="643" y="99"/>
                    <a:pt x="646" y="98"/>
                    <a:pt x="649" y="96"/>
                  </a:cubicBezTo>
                  <a:lnTo>
                    <a:pt x="655" y="107"/>
                  </a:lnTo>
                  <a:cubicBezTo>
                    <a:pt x="651" y="110"/>
                    <a:pt x="647" y="112"/>
                    <a:pt x="642" y="113"/>
                  </a:cubicBezTo>
                  <a:cubicBezTo>
                    <a:pt x="638" y="115"/>
                    <a:pt x="633" y="116"/>
                    <a:pt x="628" y="116"/>
                  </a:cubicBezTo>
                  <a:cubicBezTo>
                    <a:pt x="623" y="116"/>
                    <a:pt x="618" y="115"/>
                    <a:pt x="613" y="113"/>
                  </a:cubicBezTo>
                  <a:cubicBezTo>
                    <a:pt x="608" y="111"/>
                    <a:pt x="604" y="108"/>
                    <a:pt x="601" y="105"/>
                  </a:cubicBezTo>
                  <a:cubicBezTo>
                    <a:pt x="597" y="101"/>
                    <a:pt x="595" y="97"/>
                    <a:pt x="593" y="92"/>
                  </a:cubicBezTo>
                  <a:cubicBezTo>
                    <a:pt x="591" y="87"/>
                    <a:pt x="590" y="81"/>
                    <a:pt x="590" y="75"/>
                  </a:cubicBezTo>
                  <a:close/>
                  <a:moveTo>
                    <a:pt x="527" y="93"/>
                  </a:moveTo>
                  <a:cubicBezTo>
                    <a:pt x="531" y="96"/>
                    <a:pt x="534" y="98"/>
                    <a:pt x="538" y="100"/>
                  </a:cubicBezTo>
                  <a:cubicBezTo>
                    <a:pt x="541" y="101"/>
                    <a:pt x="545" y="102"/>
                    <a:pt x="549" y="102"/>
                  </a:cubicBezTo>
                  <a:cubicBezTo>
                    <a:pt x="553" y="102"/>
                    <a:pt x="556" y="101"/>
                    <a:pt x="558" y="99"/>
                  </a:cubicBezTo>
                  <a:cubicBezTo>
                    <a:pt x="560" y="97"/>
                    <a:pt x="561" y="95"/>
                    <a:pt x="561" y="92"/>
                  </a:cubicBezTo>
                  <a:cubicBezTo>
                    <a:pt x="561" y="91"/>
                    <a:pt x="561" y="89"/>
                    <a:pt x="560" y="88"/>
                  </a:cubicBezTo>
                  <a:cubicBezTo>
                    <a:pt x="559" y="87"/>
                    <a:pt x="558" y="86"/>
                    <a:pt x="556" y="85"/>
                  </a:cubicBezTo>
                  <a:cubicBezTo>
                    <a:pt x="554" y="84"/>
                    <a:pt x="553" y="83"/>
                    <a:pt x="551" y="82"/>
                  </a:cubicBezTo>
                  <a:cubicBezTo>
                    <a:pt x="549" y="82"/>
                    <a:pt x="547" y="81"/>
                    <a:pt x="545" y="80"/>
                  </a:cubicBezTo>
                  <a:cubicBezTo>
                    <a:pt x="542" y="79"/>
                    <a:pt x="540" y="78"/>
                    <a:pt x="537" y="77"/>
                  </a:cubicBezTo>
                  <a:cubicBezTo>
                    <a:pt x="534" y="75"/>
                    <a:pt x="532" y="74"/>
                    <a:pt x="530" y="72"/>
                  </a:cubicBezTo>
                  <a:cubicBezTo>
                    <a:pt x="528" y="70"/>
                    <a:pt x="526" y="68"/>
                    <a:pt x="525" y="66"/>
                  </a:cubicBezTo>
                  <a:cubicBezTo>
                    <a:pt x="523" y="63"/>
                    <a:pt x="523" y="61"/>
                    <a:pt x="523" y="57"/>
                  </a:cubicBezTo>
                  <a:cubicBezTo>
                    <a:pt x="523" y="50"/>
                    <a:pt x="525" y="45"/>
                    <a:pt x="530" y="41"/>
                  </a:cubicBezTo>
                  <a:cubicBezTo>
                    <a:pt x="535" y="36"/>
                    <a:pt x="542" y="34"/>
                    <a:pt x="551" y="34"/>
                  </a:cubicBezTo>
                  <a:cubicBezTo>
                    <a:pt x="557" y="34"/>
                    <a:pt x="561" y="35"/>
                    <a:pt x="566" y="37"/>
                  </a:cubicBezTo>
                  <a:cubicBezTo>
                    <a:pt x="570" y="39"/>
                    <a:pt x="574" y="41"/>
                    <a:pt x="577" y="43"/>
                  </a:cubicBezTo>
                  <a:lnTo>
                    <a:pt x="569" y="54"/>
                  </a:lnTo>
                  <a:cubicBezTo>
                    <a:pt x="566" y="52"/>
                    <a:pt x="563" y="51"/>
                    <a:pt x="560" y="50"/>
                  </a:cubicBezTo>
                  <a:cubicBezTo>
                    <a:pt x="557" y="48"/>
                    <a:pt x="555" y="48"/>
                    <a:pt x="551" y="48"/>
                  </a:cubicBezTo>
                  <a:cubicBezTo>
                    <a:pt x="548" y="48"/>
                    <a:pt x="545" y="49"/>
                    <a:pt x="543" y="50"/>
                  </a:cubicBezTo>
                  <a:cubicBezTo>
                    <a:pt x="541" y="52"/>
                    <a:pt x="540" y="54"/>
                    <a:pt x="540" y="56"/>
                  </a:cubicBezTo>
                  <a:cubicBezTo>
                    <a:pt x="540" y="58"/>
                    <a:pt x="541" y="59"/>
                    <a:pt x="541" y="60"/>
                  </a:cubicBezTo>
                  <a:cubicBezTo>
                    <a:pt x="542" y="62"/>
                    <a:pt x="543" y="63"/>
                    <a:pt x="545" y="63"/>
                  </a:cubicBezTo>
                  <a:cubicBezTo>
                    <a:pt x="546" y="64"/>
                    <a:pt x="548" y="65"/>
                    <a:pt x="550" y="66"/>
                  </a:cubicBezTo>
                  <a:cubicBezTo>
                    <a:pt x="552" y="66"/>
                    <a:pt x="554" y="67"/>
                    <a:pt x="556" y="68"/>
                  </a:cubicBezTo>
                  <a:cubicBezTo>
                    <a:pt x="559" y="69"/>
                    <a:pt x="561" y="70"/>
                    <a:pt x="564" y="71"/>
                  </a:cubicBezTo>
                  <a:cubicBezTo>
                    <a:pt x="567" y="72"/>
                    <a:pt x="569" y="74"/>
                    <a:pt x="571" y="76"/>
                  </a:cubicBezTo>
                  <a:cubicBezTo>
                    <a:pt x="574" y="77"/>
                    <a:pt x="575" y="80"/>
                    <a:pt x="577" y="82"/>
                  </a:cubicBezTo>
                  <a:cubicBezTo>
                    <a:pt x="578" y="85"/>
                    <a:pt x="579" y="88"/>
                    <a:pt x="579" y="92"/>
                  </a:cubicBezTo>
                  <a:cubicBezTo>
                    <a:pt x="579" y="95"/>
                    <a:pt x="578" y="98"/>
                    <a:pt x="577" y="101"/>
                  </a:cubicBezTo>
                  <a:cubicBezTo>
                    <a:pt x="575" y="104"/>
                    <a:pt x="573" y="106"/>
                    <a:pt x="571" y="109"/>
                  </a:cubicBezTo>
                  <a:cubicBezTo>
                    <a:pt x="568" y="111"/>
                    <a:pt x="565" y="112"/>
                    <a:pt x="561" y="114"/>
                  </a:cubicBezTo>
                  <a:cubicBezTo>
                    <a:pt x="557" y="115"/>
                    <a:pt x="553" y="116"/>
                    <a:pt x="548" y="116"/>
                  </a:cubicBezTo>
                  <a:cubicBezTo>
                    <a:pt x="543" y="116"/>
                    <a:pt x="538" y="115"/>
                    <a:pt x="532" y="113"/>
                  </a:cubicBezTo>
                  <a:cubicBezTo>
                    <a:pt x="527" y="110"/>
                    <a:pt x="523" y="108"/>
                    <a:pt x="519" y="105"/>
                  </a:cubicBezTo>
                  <a:lnTo>
                    <a:pt x="527" y="93"/>
                  </a:lnTo>
                  <a:close/>
                  <a:moveTo>
                    <a:pt x="459" y="93"/>
                  </a:moveTo>
                  <a:cubicBezTo>
                    <a:pt x="463" y="96"/>
                    <a:pt x="466" y="98"/>
                    <a:pt x="470" y="100"/>
                  </a:cubicBezTo>
                  <a:cubicBezTo>
                    <a:pt x="473" y="101"/>
                    <a:pt x="477" y="102"/>
                    <a:pt x="481" y="102"/>
                  </a:cubicBezTo>
                  <a:cubicBezTo>
                    <a:pt x="485" y="102"/>
                    <a:pt x="488" y="101"/>
                    <a:pt x="490" y="99"/>
                  </a:cubicBezTo>
                  <a:cubicBezTo>
                    <a:pt x="492" y="97"/>
                    <a:pt x="493" y="95"/>
                    <a:pt x="493" y="92"/>
                  </a:cubicBezTo>
                  <a:cubicBezTo>
                    <a:pt x="493" y="91"/>
                    <a:pt x="493" y="89"/>
                    <a:pt x="492" y="88"/>
                  </a:cubicBezTo>
                  <a:cubicBezTo>
                    <a:pt x="491" y="87"/>
                    <a:pt x="489" y="86"/>
                    <a:pt x="488" y="85"/>
                  </a:cubicBezTo>
                  <a:cubicBezTo>
                    <a:pt x="486" y="84"/>
                    <a:pt x="484" y="83"/>
                    <a:pt x="482" y="82"/>
                  </a:cubicBezTo>
                  <a:cubicBezTo>
                    <a:pt x="480" y="82"/>
                    <a:pt x="478" y="81"/>
                    <a:pt x="476" y="80"/>
                  </a:cubicBezTo>
                  <a:cubicBezTo>
                    <a:pt x="474" y="79"/>
                    <a:pt x="471" y="78"/>
                    <a:pt x="469" y="77"/>
                  </a:cubicBezTo>
                  <a:cubicBezTo>
                    <a:pt x="466" y="75"/>
                    <a:pt x="464" y="74"/>
                    <a:pt x="462" y="72"/>
                  </a:cubicBezTo>
                  <a:cubicBezTo>
                    <a:pt x="460" y="70"/>
                    <a:pt x="458" y="68"/>
                    <a:pt x="457" y="66"/>
                  </a:cubicBezTo>
                  <a:cubicBezTo>
                    <a:pt x="455" y="63"/>
                    <a:pt x="455" y="61"/>
                    <a:pt x="455" y="57"/>
                  </a:cubicBezTo>
                  <a:cubicBezTo>
                    <a:pt x="455" y="50"/>
                    <a:pt x="457" y="45"/>
                    <a:pt x="462" y="41"/>
                  </a:cubicBezTo>
                  <a:cubicBezTo>
                    <a:pt x="467" y="36"/>
                    <a:pt x="474" y="34"/>
                    <a:pt x="483" y="34"/>
                  </a:cubicBezTo>
                  <a:cubicBezTo>
                    <a:pt x="488" y="34"/>
                    <a:pt x="493" y="35"/>
                    <a:pt x="497" y="37"/>
                  </a:cubicBezTo>
                  <a:cubicBezTo>
                    <a:pt x="502" y="39"/>
                    <a:pt x="506" y="41"/>
                    <a:pt x="509" y="43"/>
                  </a:cubicBezTo>
                  <a:lnTo>
                    <a:pt x="500" y="54"/>
                  </a:lnTo>
                  <a:cubicBezTo>
                    <a:pt x="498" y="52"/>
                    <a:pt x="495" y="51"/>
                    <a:pt x="492" y="50"/>
                  </a:cubicBezTo>
                  <a:cubicBezTo>
                    <a:pt x="489" y="48"/>
                    <a:pt x="486" y="48"/>
                    <a:pt x="483" y="48"/>
                  </a:cubicBezTo>
                  <a:cubicBezTo>
                    <a:pt x="479" y="48"/>
                    <a:pt x="476" y="49"/>
                    <a:pt x="475" y="50"/>
                  </a:cubicBezTo>
                  <a:cubicBezTo>
                    <a:pt x="473" y="52"/>
                    <a:pt x="472" y="54"/>
                    <a:pt x="472" y="56"/>
                  </a:cubicBezTo>
                  <a:cubicBezTo>
                    <a:pt x="472" y="58"/>
                    <a:pt x="472" y="59"/>
                    <a:pt x="473" y="60"/>
                  </a:cubicBezTo>
                  <a:cubicBezTo>
                    <a:pt x="474" y="62"/>
                    <a:pt x="475" y="63"/>
                    <a:pt x="477" y="63"/>
                  </a:cubicBezTo>
                  <a:cubicBezTo>
                    <a:pt x="478" y="64"/>
                    <a:pt x="480" y="65"/>
                    <a:pt x="482" y="66"/>
                  </a:cubicBezTo>
                  <a:cubicBezTo>
                    <a:pt x="484" y="66"/>
                    <a:pt x="486" y="67"/>
                    <a:pt x="488" y="68"/>
                  </a:cubicBezTo>
                  <a:cubicBezTo>
                    <a:pt x="491" y="69"/>
                    <a:pt x="493" y="70"/>
                    <a:pt x="496" y="71"/>
                  </a:cubicBezTo>
                  <a:cubicBezTo>
                    <a:pt x="499" y="72"/>
                    <a:pt x="501" y="74"/>
                    <a:pt x="503" y="76"/>
                  </a:cubicBezTo>
                  <a:cubicBezTo>
                    <a:pt x="505" y="77"/>
                    <a:pt x="507" y="80"/>
                    <a:pt x="508" y="82"/>
                  </a:cubicBezTo>
                  <a:cubicBezTo>
                    <a:pt x="510" y="85"/>
                    <a:pt x="510" y="88"/>
                    <a:pt x="510" y="92"/>
                  </a:cubicBezTo>
                  <a:cubicBezTo>
                    <a:pt x="510" y="95"/>
                    <a:pt x="510" y="98"/>
                    <a:pt x="508" y="101"/>
                  </a:cubicBezTo>
                  <a:cubicBezTo>
                    <a:pt x="507" y="104"/>
                    <a:pt x="505" y="106"/>
                    <a:pt x="503" y="109"/>
                  </a:cubicBezTo>
                  <a:cubicBezTo>
                    <a:pt x="500" y="111"/>
                    <a:pt x="497" y="112"/>
                    <a:pt x="493" y="114"/>
                  </a:cubicBezTo>
                  <a:cubicBezTo>
                    <a:pt x="489" y="115"/>
                    <a:pt x="485" y="116"/>
                    <a:pt x="480" y="116"/>
                  </a:cubicBezTo>
                  <a:cubicBezTo>
                    <a:pt x="475" y="116"/>
                    <a:pt x="469" y="115"/>
                    <a:pt x="464" y="113"/>
                  </a:cubicBezTo>
                  <a:cubicBezTo>
                    <a:pt x="459" y="110"/>
                    <a:pt x="454" y="108"/>
                    <a:pt x="451" y="105"/>
                  </a:cubicBezTo>
                  <a:lnTo>
                    <a:pt x="459" y="93"/>
                  </a:lnTo>
                  <a:close/>
                  <a:moveTo>
                    <a:pt x="390" y="91"/>
                  </a:moveTo>
                  <a:cubicBezTo>
                    <a:pt x="390" y="95"/>
                    <a:pt x="391" y="97"/>
                    <a:pt x="393" y="99"/>
                  </a:cubicBezTo>
                  <a:cubicBezTo>
                    <a:pt x="395" y="101"/>
                    <a:pt x="398" y="101"/>
                    <a:pt x="401" y="101"/>
                  </a:cubicBezTo>
                  <a:cubicBezTo>
                    <a:pt x="404" y="101"/>
                    <a:pt x="407" y="101"/>
                    <a:pt x="410" y="99"/>
                  </a:cubicBezTo>
                  <a:cubicBezTo>
                    <a:pt x="412" y="98"/>
                    <a:pt x="415" y="96"/>
                    <a:pt x="418" y="93"/>
                  </a:cubicBezTo>
                  <a:lnTo>
                    <a:pt x="418" y="75"/>
                  </a:lnTo>
                  <a:cubicBezTo>
                    <a:pt x="413" y="76"/>
                    <a:pt x="408" y="77"/>
                    <a:pt x="405" y="78"/>
                  </a:cubicBezTo>
                  <a:cubicBezTo>
                    <a:pt x="401" y="79"/>
                    <a:pt x="398" y="80"/>
                    <a:pt x="396" y="81"/>
                  </a:cubicBezTo>
                  <a:cubicBezTo>
                    <a:pt x="394" y="83"/>
                    <a:pt x="392" y="84"/>
                    <a:pt x="391" y="86"/>
                  </a:cubicBezTo>
                  <a:cubicBezTo>
                    <a:pt x="390" y="88"/>
                    <a:pt x="390" y="89"/>
                    <a:pt x="390" y="91"/>
                  </a:cubicBezTo>
                  <a:close/>
                  <a:moveTo>
                    <a:pt x="372" y="93"/>
                  </a:moveTo>
                  <a:cubicBezTo>
                    <a:pt x="372" y="84"/>
                    <a:pt x="376" y="78"/>
                    <a:pt x="383" y="73"/>
                  </a:cubicBezTo>
                  <a:cubicBezTo>
                    <a:pt x="390" y="69"/>
                    <a:pt x="402" y="66"/>
                    <a:pt x="418" y="64"/>
                  </a:cubicBezTo>
                  <a:cubicBezTo>
                    <a:pt x="418" y="62"/>
                    <a:pt x="418" y="60"/>
                    <a:pt x="417" y="58"/>
                  </a:cubicBezTo>
                  <a:cubicBezTo>
                    <a:pt x="417" y="56"/>
                    <a:pt x="416" y="55"/>
                    <a:pt x="415" y="53"/>
                  </a:cubicBezTo>
                  <a:cubicBezTo>
                    <a:pt x="414" y="52"/>
                    <a:pt x="412" y="51"/>
                    <a:pt x="410" y="50"/>
                  </a:cubicBezTo>
                  <a:cubicBezTo>
                    <a:pt x="409" y="49"/>
                    <a:pt x="407" y="49"/>
                    <a:pt x="404" y="49"/>
                  </a:cubicBezTo>
                  <a:cubicBezTo>
                    <a:pt x="400" y="49"/>
                    <a:pt x="396" y="50"/>
                    <a:pt x="393" y="51"/>
                  </a:cubicBezTo>
                  <a:cubicBezTo>
                    <a:pt x="389" y="52"/>
                    <a:pt x="385" y="54"/>
                    <a:pt x="382" y="56"/>
                  </a:cubicBezTo>
                  <a:lnTo>
                    <a:pt x="375" y="44"/>
                  </a:lnTo>
                  <a:cubicBezTo>
                    <a:pt x="380" y="41"/>
                    <a:pt x="385" y="39"/>
                    <a:pt x="390" y="37"/>
                  </a:cubicBezTo>
                  <a:cubicBezTo>
                    <a:pt x="395" y="35"/>
                    <a:pt x="401" y="34"/>
                    <a:pt x="407" y="34"/>
                  </a:cubicBezTo>
                  <a:cubicBezTo>
                    <a:pt x="417" y="34"/>
                    <a:pt x="424" y="37"/>
                    <a:pt x="429" y="43"/>
                  </a:cubicBezTo>
                  <a:cubicBezTo>
                    <a:pt x="434" y="48"/>
                    <a:pt x="436" y="57"/>
                    <a:pt x="436" y="68"/>
                  </a:cubicBezTo>
                  <a:lnTo>
                    <a:pt x="436" y="114"/>
                  </a:lnTo>
                  <a:lnTo>
                    <a:pt x="421" y="114"/>
                  </a:lnTo>
                  <a:lnTo>
                    <a:pt x="420" y="105"/>
                  </a:lnTo>
                  <a:lnTo>
                    <a:pt x="419" y="105"/>
                  </a:lnTo>
                  <a:cubicBezTo>
                    <a:pt x="416" y="108"/>
                    <a:pt x="412" y="111"/>
                    <a:pt x="408" y="113"/>
                  </a:cubicBezTo>
                  <a:cubicBezTo>
                    <a:pt x="404" y="115"/>
                    <a:pt x="400" y="116"/>
                    <a:pt x="395" y="116"/>
                  </a:cubicBezTo>
                  <a:cubicBezTo>
                    <a:pt x="388" y="116"/>
                    <a:pt x="383" y="114"/>
                    <a:pt x="379" y="109"/>
                  </a:cubicBezTo>
                  <a:cubicBezTo>
                    <a:pt x="374" y="105"/>
                    <a:pt x="372" y="100"/>
                    <a:pt x="372" y="93"/>
                  </a:cubicBezTo>
                  <a:close/>
                  <a:moveTo>
                    <a:pt x="242" y="10"/>
                  </a:moveTo>
                  <a:lnTo>
                    <a:pt x="261" y="10"/>
                  </a:lnTo>
                  <a:lnTo>
                    <a:pt x="270" y="62"/>
                  </a:lnTo>
                  <a:cubicBezTo>
                    <a:pt x="271" y="68"/>
                    <a:pt x="272" y="74"/>
                    <a:pt x="273" y="79"/>
                  </a:cubicBezTo>
                  <a:cubicBezTo>
                    <a:pt x="274" y="85"/>
                    <a:pt x="274" y="90"/>
                    <a:pt x="275" y="95"/>
                  </a:cubicBezTo>
                  <a:lnTo>
                    <a:pt x="276" y="95"/>
                  </a:lnTo>
                  <a:cubicBezTo>
                    <a:pt x="277" y="90"/>
                    <a:pt x="278" y="84"/>
                    <a:pt x="279" y="79"/>
                  </a:cubicBezTo>
                  <a:cubicBezTo>
                    <a:pt x="280" y="73"/>
                    <a:pt x="282" y="68"/>
                    <a:pt x="283" y="62"/>
                  </a:cubicBezTo>
                  <a:lnTo>
                    <a:pt x="295" y="10"/>
                  </a:lnTo>
                  <a:lnTo>
                    <a:pt x="311" y="10"/>
                  </a:lnTo>
                  <a:lnTo>
                    <a:pt x="324" y="62"/>
                  </a:lnTo>
                  <a:cubicBezTo>
                    <a:pt x="325" y="68"/>
                    <a:pt x="326" y="73"/>
                    <a:pt x="328" y="79"/>
                  </a:cubicBezTo>
                  <a:cubicBezTo>
                    <a:pt x="329" y="84"/>
                    <a:pt x="330" y="90"/>
                    <a:pt x="331" y="95"/>
                  </a:cubicBezTo>
                  <a:lnTo>
                    <a:pt x="332" y="95"/>
                  </a:lnTo>
                  <a:cubicBezTo>
                    <a:pt x="333" y="90"/>
                    <a:pt x="333" y="84"/>
                    <a:pt x="334" y="79"/>
                  </a:cubicBezTo>
                  <a:cubicBezTo>
                    <a:pt x="335" y="73"/>
                    <a:pt x="336" y="68"/>
                    <a:pt x="337" y="62"/>
                  </a:cubicBezTo>
                  <a:lnTo>
                    <a:pt x="346" y="10"/>
                  </a:lnTo>
                  <a:lnTo>
                    <a:pt x="363" y="10"/>
                  </a:lnTo>
                  <a:lnTo>
                    <a:pt x="343" y="114"/>
                  </a:lnTo>
                  <a:lnTo>
                    <a:pt x="321" y="114"/>
                  </a:lnTo>
                  <a:lnTo>
                    <a:pt x="308" y="59"/>
                  </a:lnTo>
                  <a:cubicBezTo>
                    <a:pt x="307" y="55"/>
                    <a:pt x="306" y="51"/>
                    <a:pt x="305" y="47"/>
                  </a:cubicBezTo>
                  <a:cubicBezTo>
                    <a:pt x="305" y="43"/>
                    <a:pt x="304" y="39"/>
                    <a:pt x="303" y="35"/>
                  </a:cubicBezTo>
                  <a:lnTo>
                    <a:pt x="303" y="35"/>
                  </a:lnTo>
                  <a:cubicBezTo>
                    <a:pt x="302" y="39"/>
                    <a:pt x="301" y="43"/>
                    <a:pt x="300" y="47"/>
                  </a:cubicBezTo>
                  <a:cubicBezTo>
                    <a:pt x="299" y="51"/>
                    <a:pt x="299" y="55"/>
                    <a:pt x="298" y="59"/>
                  </a:cubicBezTo>
                  <a:lnTo>
                    <a:pt x="285" y="114"/>
                  </a:lnTo>
                  <a:lnTo>
                    <a:pt x="263" y="114"/>
                  </a:lnTo>
                  <a:lnTo>
                    <a:pt x="242" y="10"/>
                  </a:lnTo>
                  <a:close/>
                  <a:moveTo>
                    <a:pt x="185" y="68"/>
                  </a:moveTo>
                  <a:cubicBezTo>
                    <a:pt x="185" y="62"/>
                    <a:pt x="184" y="57"/>
                    <a:pt x="182" y="53"/>
                  </a:cubicBezTo>
                  <a:cubicBezTo>
                    <a:pt x="179" y="50"/>
                    <a:pt x="175" y="48"/>
                    <a:pt x="170" y="48"/>
                  </a:cubicBezTo>
                  <a:cubicBezTo>
                    <a:pt x="165" y="48"/>
                    <a:pt x="161" y="50"/>
                    <a:pt x="157" y="53"/>
                  </a:cubicBezTo>
                  <a:cubicBezTo>
                    <a:pt x="154" y="56"/>
                    <a:pt x="152" y="61"/>
                    <a:pt x="151" y="68"/>
                  </a:cubicBezTo>
                  <a:lnTo>
                    <a:pt x="185" y="68"/>
                  </a:lnTo>
                  <a:close/>
                  <a:moveTo>
                    <a:pt x="133" y="75"/>
                  </a:moveTo>
                  <a:cubicBezTo>
                    <a:pt x="133" y="69"/>
                    <a:pt x="134" y="63"/>
                    <a:pt x="136" y="58"/>
                  </a:cubicBezTo>
                  <a:cubicBezTo>
                    <a:pt x="138" y="53"/>
                    <a:pt x="141" y="48"/>
                    <a:pt x="144" y="45"/>
                  </a:cubicBezTo>
                  <a:cubicBezTo>
                    <a:pt x="148" y="41"/>
                    <a:pt x="151" y="39"/>
                    <a:pt x="156" y="37"/>
                  </a:cubicBezTo>
                  <a:cubicBezTo>
                    <a:pt x="160" y="35"/>
                    <a:pt x="165" y="34"/>
                    <a:pt x="169" y="34"/>
                  </a:cubicBezTo>
                  <a:cubicBezTo>
                    <a:pt x="174" y="34"/>
                    <a:pt x="179" y="35"/>
                    <a:pt x="183" y="37"/>
                  </a:cubicBezTo>
                  <a:cubicBezTo>
                    <a:pt x="187" y="39"/>
                    <a:pt x="190" y="41"/>
                    <a:pt x="193" y="44"/>
                  </a:cubicBezTo>
                  <a:cubicBezTo>
                    <a:pt x="196" y="48"/>
                    <a:pt x="198" y="52"/>
                    <a:pt x="199" y="56"/>
                  </a:cubicBezTo>
                  <a:cubicBezTo>
                    <a:pt x="201" y="61"/>
                    <a:pt x="201" y="66"/>
                    <a:pt x="201" y="71"/>
                  </a:cubicBezTo>
                  <a:cubicBezTo>
                    <a:pt x="201" y="75"/>
                    <a:pt x="201" y="77"/>
                    <a:pt x="200" y="79"/>
                  </a:cubicBezTo>
                  <a:lnTo>
                    <a:pt x="151" y="79"/>
                  </a:lnTo>
                  <a:cubicBezTo>
                    <a:pt x="152" y="87"/>
                    <a:pt x="154" y="92"/>
                    <a:pt x="158" y="96"/>
                  </a:cubicBezTo>
                  <a:cubicBezTo>
                    <a:pt x="162" y="100"/>
                    <a:pt x="168" y="101"/>
                    <a:pt x="174" y="101"/>
                  </a:cubicBezTo>
                  <a:cubicBezTo>
                    <a:pt x="177" y="101"/>
                    <a:pt x="181" y="101"/>
                    <a:pt x="183" y="100"/>
                  </a:cubicBezTo>
                  <a:cubicBezTo>
                    <a:pt x="186" y="99"/>
                    <a:pt x="189" y="98"/>
                    <a:pt x="192" y="96"/>
                  </a:cubicBezTo>
                  <a:lnTo>
                    <a:pt x="198" y="107"/>
                  </a:lnTo>
                  <a:cubicBezTo>
                    <a:pt x="195" y="110"/>
                    <a:pt x="190" y="112"/>
                    <a:pt x="186" y="113"/>
                  </a:cubicBezTo>
                  <a:cubicBezTo>
                    <a:pt x="181" y="115"/>
                    <a:pt x="177" y="116"/>
                    <a:pt x="172" y="116"/>
                  </a:cubicBezTo>
                  <a:cubicBezTo>
                    <a:pt x="166" y="116"/>
                    <a:pt x="161" y="115"/>
                    <a:pt x="157" y="113"/>
                  </a:cubicBezTo>
                  <a:cubicBezTo>
                    <a:pt x="152" y="111"/>
                    <a:pt x="148" y="108"/>
                    <a:pt x="144" y="105"/>
                  </a:cubicBezTo>
                  <a:cubicBezTo>
                    <a:pt x="141" y="101"/>
                    <a:pt x="138" y="97"/>
                    <a:pt x="136" y="92"/>
                  </a:cubicBezTo>
                  <a:cubicBezTo>
                    <a:pt x="134" y="87"/>
                    <a:pt x="133" y="81"/>
                    <a:pt x="133" y="75"/>
                  </a:cubicBezTo>
                  <a:close/>
                  <a:moveTo>
                    <a:pt x="97" y="36"/>
                  </a:moveTo>
                  <a:lnTo>
                    <a:pt x="115" y="36"/>
                  </a:lnTo>
                  <a:lnTo>
                    <a:pt x="115" y="114"/>
                  </a:lnTo>
                  <a:lnTo>
                    <a:pt x="97" y="114"/>
                  </a:lnTo>
                  <a:lnTo>
                    <a:pt x="97" y="36"/>
                  </a:lnTo>
                  <a:close/>
                  <a:moveTo>
                    <a:pt x="106" y="22"/>
                  </a:moveTo>
                  <a:cubicBezTo>
                    <a:pt x="103" y="22"/>
                    <a:pt x="100" y="21"/>
                    <a:pt x="98" y="19"/>
                  </a:cubicBezTo>
                  <a:cubicBezTo>
                    <a:pt x="96" y="18"/>
                    <a:pt x="95" y="15"/>
                    <a:pt x="95" y="12"/>
                  </a:cubicBezTo>
                  <a:cubicBezTo>
                    <a:pt x="95" y="9"/>
                    <a:pt x="96" y="6"/>
                    <a:pt x="98" y="5"/>
                  </a:cubicBezTo>
                  <a:cubicBezTo>
                    <a:pt x="100" y="3"/>
                    <a:pt x="103" y="2"/>
                    <a:pt x="106" y="2"/>
                  </a:cubicBezTo>
                  <a:cubicBezTo>
                    <a:pt x="109" y="2"/>
                    <a:pt x="112" y="3"/>
                    <a:pt x="114" y="5"/>
                  </a:cubicBezTo>
                  <a:cubicBezTo>
                    <a:pt x="116" y="6"/>
                    <a:pt x="117" y="9"/>
                    <a:pt x="117" y="12"/>
                  </a:cubicBezTo>
                  <a:cubicBezTo>
                    <a:pt x="117" y="15"/>
                    <a:pt x="116" y="18"/>
                    <a:pt x="114" y="19"/>
                  </a:cubicBezTo>
                  <a:cubicBezTo>
                    <a:pt x="112" y="21"/>
                    <a:pt x="109" y="22"/>
                    <a:pt x="106" y="22"/>
                  </a:cubicBezTo>
                  <a:close/>
                  <a:moveTo>
                    <a:pt x="26" y="99"/>
                  </a:moveTo>
                  <a:cubicBezTo>
                    <a:pt x="37" y="99"/>
                    <a:pt x="45" y="96"/>
                    <a:pt x="50" y="90"/>
                  </a:cubicBezTo>
                  <a:cubicBezTo>
                    <a:pt x="56" y="84"/>
                    <a:pt x="59" y="74"/>
                    <a:pt x="59" y="61"/>
                  </a:cubicBezTo>
                  <a:cubicBezTo>
                    <a:pt x="59" y="49"/>
                    <a:pt x="56" y="40"/>
                    <a:pt x="50" y="34"/>
                  </a:cubicBezTo>
                  <a:cubicBezTo>
                    <a:pt x="44" y="28"/>
                    <a:pt x="36" y="25"/>
                    <a:pt x="26" y="25"/>
                  </a:cubicBezTo>
                  <a:lnTo>
                    <a:pt x="18" y="25"/>
                  </a:lnTo>
                  <a:lnTo>
                    <a:pt x="18" y="99"/>
                  </a:lnTo>
                  <a:lnTo>
                    <a:pt x="26" y="99"/>
                  </a:lnTo>
                  <a:close/>
                  <a:moveTo>
                    <a:pt x="0" y="10"/>
                  </a:moveTo>
                  <a:lnTo>
                    <a:pt x="27" y="10"/>
                  </a:lnTo>
                  <a:cubicBezTo>
                    <a:pt x="43" y="10"/>
                    <a:pt x="55" y="14"/>
                    <a:pt x="64" y="23"/>
                  </a:cubicBezTo>
                  <a:cubicBezTo>
                    <a:pt x="73" y="32"/>
                    <a:pt x="78" y="44"/>
                    <a:pt x="78" y="61"/>
                  </a:cubicBezTo>
                  <a:cubicBezTo>
                    <a:pt x="78" y="70"/>
                    <a:pt x="76" y="78"/>
                    <a:pt x="74" y="84"/>
                  </a:cubicBezTo>
                  <a:cubicBezTo>
                    <a:pt x="72" y="91"/>
                    <a:pt x="69" y="96"/>
                    <a:pt x="64" y="100"/>
                  </a:cubicBezTo>
                  <a:cubicBezTo>
                    <a:pt x="60" y="105"/>
                    <a:pt x="55" y="108"/>
                    <a:pt x="49" y="110"/>
                  </a:cubicBezTo>
                  <a:cubicBezTo>
                    <a:pt x="43" y="113"/>
                    <a:pt x="36" y="114"/>
                    <a:pt x="28" y="114"/>
                  </a:cubicBezTo>
                  <a:lnTo>
                    <a:pt x="0" y="114"/>
                  </a:lnTo>
                  <a:lnTo>
                    <a:pt x="0" y="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66">
              <a:extLst>
                <a:ext uri="{FF2B5EF4-FFF2-40B4-BE49-F238E27FC236}">
                  <a16:creationId xmlns:a16="http://schemas.microsoft.com/office/drawing/2014/main" id="{DA212CB9-0C16-4055-A844-03AE491A12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1165" y="2208066"/>
              <a:ext cx="17499" cy="89084"/>
            </a:xfrm>
            <a:custGeom>
              <a:avLst/>
              <a:gdLst>
                <a:gd name="T0" fmla="*/ 2 w 22"/>
                <a:gd name="T1" fmla="*/ 34 h 112"/>
                <a:gd name="T2" fmla="*/ 20 w 22"/>
                <a:gd name="T3" fmla="*/ 34 h 112"/>
                <a:gd name="T4" fmla="*/ 20 w 22"/>
                <a:gd name="T5" fmla="*/ 112 h 112"/>
                <a:gd name="T6" fmla="*/ 2 w 22"/>
                <a:gd name="T7" fmla="*/ 112 h 112"/>
                <a:gd name="T8" fmla="*/ 2 w 22"/>
                <a:gd name="T9" fmla="*/ 34 h 112"/>
                <a:gd name="T10" fmla="*/ 11 w 22"/>
                <a:gd name="T11" fmla="*/ 21 h 112"/>
                <a:gd name="T12" fmla="*/ 3 w 22"/>
                <a:gd name="T13" fmla="*/ 18 h 112"/>
                <a:gd name="T14" fmla="*/ 0 w 22"/>
                <a:gd name="T15" fmla="*/ 10 h 112"/>
                <a:gd name="T16" fmla="*/ 3 w 22"/>
                <a:gd name="T17" fmla="*/ 3 h 112"/>
                <a:gd name="T18" fmla="*/ 11 w 22"/>
                <a:gd name="T19" fmla="*/ 0 h 112"/>
                <a:gd name="T20" fmla="*/ 19 w 22"/>
                <a:gd name="T21" fmla="*/ 3 h 112"/>
                <a:gd name="T22" fmla="*/ 22 w 22"/>
                <a:gd name="T23" fmla="*/ 10 h 112"/>
                <a:gd name="T24" fmla="*/ 19 w 22"/>
                <a:gd name="T25" fmla="*/ 18 h 112"/>
                <a:gd name="T26" fmla="*/ 11 w 22"/>
                <a:gd name="T2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12">
                  <a:moveTo>
                    <a:pt x="2" y="34"/>
                  </a:moveTo>
                  <a:lnTo>
                    <a:pt x="20" y="34"/>
                  </a:lnTo>
                  <a:lnTo>
                    <a:pt x="20" y="112"/>
                  </a:lnTo>
                  <a:lnTo>
                    <a:pt x="2" y="112"/>
                  </a:lnTo>
                  <a:lnTo>
                    <a:pt x="2" y="34"/>
                  </a:lnTo>
                  <a:close/>
                  <a:moveTo>
                    <a:pt x="11" y="21"/>
                  </a:moveTo>
                  <a:cubicBezTo>
                    <a:pt x="8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3"/>
                    <a:pt x="21" y="16"/>
                    <a:pt x="19" y="18"/>
                  </a:cubicBezTo>
                  <a:cubicBezTo>
                    <a:pt x="17" y="20"/>
                    <a:pt x="14" y="21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67">
              <a:extLst>
                <a:ext uri="{FF2B5EF4-FFF2-40B4-BE49-F238E27FC236}">
                  <a16:creationId xmlns:a16="http://schemas.microsoft.com/office/drawing/2014/main" id="{3C09261E-0D03-4BF4-BABC-FBD22EEA9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163" y="2233519"/>
              <a:ext cx="89084" cy="63632"/>
            </a:xfrm>
            <a:custGeom>
              <a:avLst/>
              <a:gdLst>
                <a:gd name="T0" fmla="*/ 0 w 111"/>
                <a:gd name="T1" fmla="*/ 2 h 80"/>
                <a:gd name="T2" fmla="*/ 15 w 111"/>
                <a:gd name="T3" fmla="*/ 2 h 80"/>
                <a:gd name="T4" fmla="*/ 16 w 111"/>
                <a:gd name="T5" fmla="*/ 13 h 80"/>
                <a:gd name="T6" fmla="*/ 17 w 111"/>
                <a:gd name="T7" fmla="*/ 13 h 80"/>
                <a:gd name="T8" fmla="*/ 28 w 111"/>
                <a:gd name="T9" fmla="*/ 4 h 80"/>
                <a:gd name="T10" fmla="*/ 41 w 111"/>
                <a:gd name="T11" fmla="*/ 0 h 80"/>
                <a:gd name="T12" fmla="*/ 54 w 111"/>
                <a:gd name="T13" fmla="*/ 4 h 80"/>
                <a:gd name="T14" fmla="*/ 62 w 111"/>
                <a:gd name="T15" fmla="*/ 14 h 80"/>
                <a:gd name="T16" fmla="*/ 74 w 111"/>
                <a:gd name="T17" fmla="*/ 4 h 80"/>
                <a:gd name="T18" fmla="*/ 87 w 111"/>
                <a:gd name="T19" fmla="*/ 0 h 80"/>
                <a:gd name="T20" fmla="*/ 106 w 111"/>
                <a:gd name="T21" fmla="*/ 8 h 80"/>
                <a:gd name="T22" fmla="*/ 111 w 111"/>
                <a:gd name="T23" fmla="*/ 31 h 80"/>
                <a:gd name="T24" fmla="*/ 111 w 111"/>
                <a:gd name="T25" fmla="*/ 80 h 80"/>
                <a:gd name="T26" fmla="*/ 93 w 111"/>
                <a:gd name="T27" fmla="*/ 80 h 80"/>
                <a:gd name="T28" fmla="*/ 93 w 111"/>
                <a:gd name="T29" fmla="*/ 34 h 80"/>
                <a:gd name="T30" fmla="*/ 90 w 111"/>
                <a:gd name="T31" fmla="*/ 20 h 80"/>
                <a:gd name="T32" fmla="*/ 81 w 111"/>
                <a:gd name="T33" fmla="*/ 16 h 80"/>
                <a:gd name="T34" fmla="*/ 65 w 111"/>
                <a:gd name="T35" fmla="*/ 26 h 80"/>
                <a:gd name="T36" fmla="*/ 65 w 111"/>
                <a:gd name="T37" fmla="*/ 80 h 80"/>
                <a:gd name="T38" fmla="*/ 47 w 111"/>
                <a:gd name="T39" fmla="*/ 80 h 80"/>
                <a:gd name="T40" fmla="*/ 47 w 111"/>
                <a:gd name="T41" fmla="*/ 34 h 80"/>
                <a:gd name="T42" fmla="*/ 44 w 111"/>
                <a:gd name="T43" fmla="*/ 20 h 80"/>
                <a:gd name="T44" fmla="*/ 35 w 111"/>
                <a:gd name="T45" fmla="*/ 16 h 80"/>
                <a:gd name="T46" fmla="*/ 18 w 111"/>
                <a:gd name="T47" fmla="*/ 26 h 80"/>
                <a:gd name="T48" fmla="*/ 18 w 111"/>
                <a:gd name="T49" fmla="*/ 80 h 80"/>
                <a:gd name="T50" fmla="*/ 0 w 111"/>
                <a:gd name="T51" fmla="*/ 80 h 80"/>
                <a:gd name="T52" fmla="*/ 0 w 111"/>
                <a:gd name="T5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80">
                  <a:moveTo>
                    <a:pt x="0" y="2"/>
                  </a:moveTo>
                  <a:lnTo>
                    <a:pt x="15" y="2"/>
                  </a:lnTo>
                  <a:lnTo>
                    <a:pt x="16" y="13"/>
                  </a:lnTo>
                  <a:lnTo>
                    <a:pt x="17" y="13"/>
                  </a:lnTo>
                  <a:cubicBezTo>
                    <a:pt x="20" y="9"/>
                    <a:pt x="24" y="6"/>
                    <a:pt x="28" y="4"/>
                  </a:cubicBezTo>
                  <a:cubicBezTo>
                    <a:pt x="32" y="2"/>
                    <a:pt x="36" y="0"/>
                    <a:pt x="41" y="0"/>
                  </a:cubicBezTo>
                  <a:cubicBezTo>
                    <a:pt x="46" y="0"/>
                    <a:pt x="51" y="2"/>
                    <a:pt x="54" y="4"/>
                  </a:cubicBezTo>
                  <a:cubicBezTo>
                    <a:pt x="58" y="6"/>
                    <a:pt x="61" y="10"/>
                    <a:pt x="62" y="14"/>
                  </a:cubicBezTo>
                  <a:cubicBezTo>
                    <a:pt x="66" y="10"/>
                    <a:pt x="70" y="7"/>
                    <a:pt x="74" y="4"/>
                  </a:cubicBezTo>
                  <a:cubicBezTo>
                    <a:pt x="78" y="2"/>
                    <a:pt x="82" y="0"/>
                    <a:pt x="87" y="0"/>
                  </a:cubicBezTo>
                  <a:cubicBezTo>
                    <a:pt x="96" y="0"/>
                    <a:pt x="102" y="3"/>
                    <a:pt x="106" y="8"/>
                  </a:cubicBezTo>
                  <a:cubicBezTo>
                    <a:pt x="109" y="14"/>
                    <a:pt x="111" y="21"/>
                    <a:pt x="111" y="31"/>
                  </a:cubicBezTo>
                  <a:lnTo>
                    <a:pt x="111" y="80"/>
                  </a:lnTo>
                  <a:lnTo>
                    <a:pt x="93" y="80"/>
                  </a:lnTo>
                  <a:lnTo>
                    <a:pt x="93" y="34"/>
                  </a:lnTo>
                  <a:cubicBezTo>
                    <a:pt x="93" y="27"/>
                    <a:pt x="92" y="23"/>
                    <a:pt x="90" y="20"/>
                  </a:cubicBezTo>
                  <a:cubicBezTo>
                    <a:pt x="88" y="17"/>
                    <a:pt x="85" y="16"/>
                    <a:pt x="81" y="16"/>
                  </a:cubicBezTo>
                  <a:cubicBezTo>
                    <a:pt x="76" y="16"/>
                    <a:pt x="71" y="19"/>
                    <a:pt x="65" y="26"/>
                  </a:cubicBezTo>
                  <a:lnTo>
                    <a:pt x="65" y="80"/>
                  </a:lnTo>
                  <a:lnTo>
                    <a:pt x="47" y="80"/>
                  </a:lnTo>
                  <a:lnTo>
                    <a:pt x="47" y="34"/>
                  </a:lnTo>
                  <a:cubicBezTo>
                    <a:pt x="47" y="27"/>
                    <a:pt x="46" y="23"/>
                    <a:pt x="44" y="20"/>
                  </a:cubicBezTo>
                  <a:cubicBezTo>
                    <a:pt x="42" y="17"/>
                    <a:pt x="39" y="16"/>
                    <a:pt x="35" y="16"/>
                  </a:cubicBezTo>
                  <a:cubicBezTo>
                    <a:pt x="30" y="16"/>
                    <a:pt x="24" y="19"/>
                    <a:pt x="18" y="26"/>
                  </a:cubicBezTo>
                  <a:lnTo>
                    <a:pt x="18" y="80"/>
                  </a:lnTo>
                  <a:lnTo>
                    <a:pt x="0" y="8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68">
              <a:extLst>
                <a:ext uri="{FF2B5EF4-FFF2-40B4-BE49-F238E27FC236}">
                  <a16:creationId xmlns:a16="http://schemas.microsoft.com/office/drawing/2014/main" id="{159B1773-6BDC-4874-AB59-30C7D86344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9789" y="2214429"/>
              <a:ext cx="60450" cy="82721"/>
            </a:xfrm>
            <a:custGeom>
              <a:avLst/>
              <a:gdLst>
                <a:gd name="T0" fmla="*/ 33 w 75"/>
                <a:gd name="T1" fmla="*/ 90 h 104"/>
                <a:gd name="T2" fmla="*/ 51 w 75"/>
                <a:gd name="T3" fmla="*/ 86 h 104"/>
                <a:gd name="T4" fmla="*/ 57 w 75"/>
                <a:gd name="T5" fmla="*/ 72 h 104"/>
                <a:gd name="T6" fmla="*/ 51 w 75"/>
                <a:gd name="T7" fmla="*/ 60 h 104"/>
                <a:gd name="T8" fmla="*/ 33 w 75"/>
                <a:gd name="T9" fmla="*/ 57 h 104"/>
                <a:gd name="T10" fmla="*/ 18 w 75"/>
                <a:gd name="T11" fmla="*/ 57 h 104"/>
                <a:gd name="T12" fmla="*/ 18 w 75"/>
                <a:gd name="T13" fmla="*/ 90 h 104"/>
                <a:gd name="T14" fmla="*/ 33 w 75"/>
                <a:gd name="T15" fmla="*/ 90 h 104"/>
                <a:gd name="T16" fmla="*/ 31 w 75"/>
                <a:gd name="T17" fmla="*/ 43 h 104"/>
                <a:gd name="T18" fmla="*/ 47 w 75"/>
                <a:gd name="T19" fmla="*/ 39 h 104"/>
                <a:gd name="T20" fmla="*/ 52 w 75"/>
                <a:gd name="T21" fmla="*/ 28 h 104"/>
                <a:gd name="T22" fmla="*/ 47 w 75"/>
                <a:gd name="T23" fmla="*/ 18 h 104"/>
                <a:gd name="T24" fmla="*/ 31 w 75"/>
                <a:gd name="T25" fmla="*/ 15 h 104"/>
                <a:gd name="T26" fmla="*/ 18 w 75"/>
                <a:gd name="T27" fmla="*/ 15 h 104"/>
                <a:gd name="T28" fmla="*/ 18 w 75"/>
                <a:gd name="T29" fmla="*/ 43 h 104"/>
                <a:gd name="T30" fmla="*/ 31 w 75"/>
                <a:gd name="T31" fmla="*/ 43 h 104"/>
                <a:gd name="T32" fmla="*/ 0 w 75"/>
                <a:gd name="T33" fmla="*/ 0 h 104"/>
                <a:gd name="T34" fmla="*/ 33 w 75"/>
                <a:gd name="T35" fmla="*/ 0 h 104"/>
                <a:gd name="T36" fmla="*/ 47 w 75"/>
                <a:gd name="T37" fmla="*/ 2 h 104"/>
                <a:gd name="T38" fmla="*/ 59 w 75"/>
                <a:gd name="T39" fmla="*/ 6 h 104"/>
                <a:gd name="T40" fmla="*/ 67 w 75"/>
                <a:gd name="T41" fmla="*/ 14 h 104"/>
                <a:gd name="T42" fmla="*/ 70 w 75"/>
                <a:gd name="T43" fmla="*/ 26 h 104"/>
                <a:gd name="T44" fmla="*/ 65 w 75"/>
                <a:gd name="T45" fmla="*/ 40 h 104"/>
                <a:gd name="T46" fmla="*/ 52 w 75"/>
                <a:gd name="T47" fmla="*/ 48 h 104"/>
                <a:gd name="T48" fmla="*/ 52 w 75"/>
                <a:gd name="T49" fmla="*/ 49 h 104"/>
                <a:gd name="T50" fmla="*/ 69 w 75"/>
                <a:gd name="T51" fmla="*/ 57 h 104"/>
                <a:gd name="T52" fmla="*/ 75 w 75"/>
                <a:gd name="T53" fmla="*/ 74 h 104"/>
                <a:gd name="T54" fmla="*/ 72 w 75"/>
                <a:gd name="T55" fmla="*/ 87 h 104"/>
                <a:gd name="T56" fmla="*/ 64 w 75"/>
                <a:gd name="T57" fmla="*/ 97 h 104"/>
                <a:gd name="T58" fmla="*/ 51 w 75"/>
                <a:gd name="T59" fmla="*/ 102 h 104"/>
                <a:gd name="T60" fmla="*/ 35 w 75"/>
                <a:gd name="T61" fmla="*/ 104 h 104"/>
                <a:gd name="T62" fmla="*/ 0 w 75"/>
                <a:gd name="T63" fmla="*/ 104 h 104"/>
                <a:gd name="T64" fmla="*/ 0 w 75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104">
                  <a:moveTo>
                    <a:pt x="33" y="90"/>
                  </a:moveTo>
                  <a:cubicBezTo>
                    <a:pt x="41" y="90"/>
                    <a:pt x="47" y="88"/>
                    <a:pt x="51" y="86"/>
                  </a:cubicBezTo>
                  <a:cubicBezTo>
                    <a:pt x="55" y="83"/>
                    <a:pt x="57" y="78"/>
                    <a:pt x="57" y="72"/>
                  </a:cubicBezTo>
                  <a:cubicBezTo>
                    <a:pt x="57" y="67"/>
                    <a:pt x="55" y="63"/>
                    <a:pt x="51" y="60"/>
                  </a:cubicBezTo>
                  <a:cubicBezTo>
                    <a:pt x="47" y="58"/>
                    <a:pt x="41" y="57"/>
                    <a:pt x="33" y="57"/>
                  </a:cubicBezTo>
                  <a:lnTo>
                    <a:pt x="18" y="57"/>
                  </a:lnTo>
                  <a:lnTo>
                    <a:pt x="18" y="90"/>
                  </a:lnTo>
                  <a:lnTo>
                    <a:pt x="33" y="90"/>
                  </a:lnTo>
                  <a:close/>
                  <a:moveTo>
                    <a:pt x="31" y="43"/>
                  </a:moveTo>
                  <a:cubicBezTo>
                    <a:pt x="38" y="43"/>
                    <a:pt x="44" y="42"/>
                    <a:pt x="47" y="39"/>
                  </a:cubicBezTo>
                  <a:cubicBezTo>
                    <a:pt x="50" y="37"/>
                    <a:pt x="52" y="33"/>
                    <a:pt x="52" y="28"/>
                  </a:cubicBezTo>
                  <a:cubicBezTo>
                    <a:pt x="52" y="23"/>
                    <a:pt x="50" y="20"/>
                    <a:pt x="47" y="18"/>
                  </a:cubicBezTo>
                  <a:cubicBezTo>
                    <a:pt x="43" y="16"/>
                    <a:pt x="38" y="15"/>
                    <a:pt x="31" y="15"/>
                  </a:cubicBezTo>
                  <a:lnTo>
                    <a:pt x="18" y="15"/>
                  </a:lnTo>
                  <a:lnTo>
                    <a:pt x="18" y="43"/>
                  </a:lnTo>
                  <a:lnTo>
                    <a:pt x="31" y="43"/>
                  </a:lnTo>
                  <a:close/>
                  <a:moveTo>
                    <a:pt x="0" y="0"/>
                  </a:moveTo>
                  <a:lnTo>
                    <a:pt x="33" y="0"/>
                  </a:lnTo>
                  <a:cubicBezTo>
                    <a:pt x="38" y="0"/>
                    <a:pt x="43" y="1"/>
                    <a:pt x="47" y="2"/>
                  </a:cubicBezTo>
                  <a:cubicBezTo>
                    <a:pt x="52" y="3"/>
                    <a:pt x="56" y="4"/>
                    <a:pt x="59" y="6"/>
                  </a:cubicBezTo>
                  <a:cubicBezTo>
                    <a:pt x="63" y="8"/>
                    <a:pt x="65" y="11"/>
                    <a:pt x="67" y="14"/>
                  </a:cubicBezTo>
                  <a:cubicBezTo>
                    <a:pt x="69" y="17"/>
                    <a:pt x="70" y="21"/>
                    <a:pt x="70" y="26"/>
                  </a:cubicBezTo>
                  <a:cubicBezTo>
                    <a:pt x="70" y="31"/>
                    <a:pt x="68" y="36"/>
                    <a:pt x="65" y="40"/>
                  </a:cubicBezTo>
                  <a:cubicBezTo>
                    <a:pt x="62" y="44"/>
                    <a:pt x="58" y="47"/>
                    <a:pt x="52" y="48"/>
                  </a:cubicBezTo>
                  <a:lnTo>
                    <a:pt x="52" y="49"/>
                  </a:lnTo>
                  <a:cubicBezTo>
                    <a:pt x="59" y="50"/>
                    <a:pt x="65" y="53"/>
                    <a:pt x="69" y="57"/>
                  </a:cubicBezTo>
                  <a:cubicBezTo>
                    <a:pt x="73" y="61"/>
                    <a:pt x="75" y="67"/>
                    <a:pt x="75" y="74"/>
                  </a:cubicBezTo>
                  <a:cubicBezTo>
                    <a:pt x="75" y="79"/>
                    <a:pt x="74" y="83"/>
                    <a:pt x="72" y="87"/>
                  </a:cubicBezTo>
                  <a:cubicBezTo>
                    <a:pt x="70" y="91"/>
                    <a:pt x="67" y="94"/>
                    <a:pt x="64" y="97"/>
                  </a:cubicBezTo>
                  <a:cubicBezTo>
                    <a:pt x="60" y="99"/>
                    <a:pt x="56" y="101"/>
                    <a:pt x="51" y="102"/>
                  </a:cubicBezTo>
                  <a:cubicBezTo>
                    <a:pt x="46" y="103"/>
                    <a:pt x="41" y="104"/>
                    <a:pt x="35" y="104"/>
                  </a:cubicBezTo>
                  <a:lnTo>
                    <a:pt x="0" y="10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69">
              <a:extLst>
                <a:ext uri="{FF2B5EF4-FFF2-40B4-BE49-F238E27FC236}">
                  <a16:creationId xmlns:a16="http://schemas.microsoft.com/office/drawing/2014/main" id="{D665D37A-500F-4DB9-91E4-AC8357097E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556" y="2214429"/>
              <a:ext cx="62041" cy="82721"/>
            </a:xfrm>
            <a:custGeom>
              <a:avLst/>
              <a:gdLst>
                <a:gd name="T0" fmla="*/ 27 w 78"/>
                <a:gd name="T1" fmla="*/ 89 h 104"/>
                <a:gd name="T2" fmla="*/ 51 w 78"/>
                <a:gd name="T3" fmla="*/ 80 h 104"/>
                <a:gd name="T4" fmla="*/ 59 w 78"/>
                <a:gd name="T5" fmla="*/ 52 h 104"/>
                <a:gd name="T6" fmla="*/ 51 w 78"/>
                <a:gd name="T7" fmla="*/ 24 h 104"/>
                <a:gd name="T8" fmla="*/ 27 w 78"/>
                <a:gd name="T9" fmla="*/ 15 h 104"/>
                <a:gd name="T10" fmla="*/ 18 w 78"/>
                <a:gd name="T11" fmla="*/ 15 h 104"/>
                <a:gd name="T12" fmla="*/ 18 w 78"/>
                <a:gd name="T13" fmla="*/ 89 h 104"/>
                <a:gd name="T14" fmla="*/ 27 w 78"/>
                <a:gd name="T15" fmla="*/ 89 h 104"/>
                <a:gd name="T16" fmla="*/ 0 w 78"/>
                <a:gd name="T17" fmla="*/ 0 h 104"/>
                <a:gd name="T18" fmla="*/ 28 w 78"/>
                <a:gd name="T19" fmla="*/ 0 h 104"/>
                <a:gd name="T20" fmla="*/ 65 w 78"/>
                <a:gd name="T21" fmla="*/ 13 h 104"/>
                <a:gd name="T22" fmla="*/ 78 w 78"/>
                <a:gd name="T23" fmla="*/ 52 h 104"/>
                <a:gd name="T24" fmla="*/ 75 w 78"/>
                <a:gd name="T25" fmla="*/ 74 h 104"/>
                <a:gd name="T26" fmla="*/ 65 w 78"/>
                <a:gd name="T27" fmla="*/ 91 h 104"/>
                <a:gd name="T28" fmla="*/ 49 w 78"/>
                <a:gd name="T29" fmla="*/ 101 h 104"/>
                <a:gd name="T30" fmla="*/ 29 w 78"/>
                <a:gd name="T31" fmla="*/ 104 h 104"/>
                <a:gd name="T32" fmla="*/ 0 w 78"/>
                <a:gd name="T33" fmla="*/ 104 h 104"/>
                <a:gd name="T34" fmla="*/ 0 w 78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4">
                  <a:moveTo>
                    <a:pt x="27" y="89"/>
                  </a:moveTo>
                  <a:cubicBezTo>
                    <a:pt x="37" y="89"/>
                    <a:pt x="45" y="86"/>
                    <a:pt x="51" y="80"/>
                  </a:cubicBezTo>
                  <a:cubicBezTo>
                    <a:pt x="57" y="74"/>
                    <a:pt x="59" y="65"/>
                    <a:pt x="59" y="52"/>
                  </a:cubicBezTo>
                  <a:cubicBezTo>
                    <a:pt x="59" y="39"/>
                    <a:pt x="56" y="30"/>
                    <a:pt x="51" y="24"/>
                  </a:cubicBezTo>
                  <a:cubicBezTo>
                    <a:pt x="45" y="18"/>
                    <a:pt x="37" y="15"/>
                    <a:pt x="27" y="15"/>
                  </a:cubicBezTo>
                  <a:lnTo>
                    <a:pt x="18" y="15"/>
                  </a:lnTo>
                  <a:lnTo>
                    <a:pt x="18" y="89"/>
                  </a:lnTo>
                  <a:lnTo>
                    <a:pt x="27" y="89"/>
                  </a:lnTo>
                  <a:close/>
                  <a:moveTo>
                    <a:pt x="0" y="0"/>
                  </a:moveTo>
                  <a:lnTo>
                    <a:pt x="28" y="0"/>
                  </a:lnTo>
                  <a:cubicBezTo>
                    <a:pt x="44" y="0"/>
                    <a:pt x="56" y="5"/>
                    <a:pt x="65" y="13"/>
                  </a:cubicBezTo>
                  <a:cubicBezTo>
                    <a:pt x="74" y="22"/>
                    <a:pt x="78" y="35"/>
                    <a:pt x="78" y="52"/>
                  </a:cubicBezTo>
                  <a:cubicBezTo>
                    <a:pt x="78" y="60"/>
                    <a:pt x="77" y="68"/>
                    <a:pt x="75" y="74"/>
                  </a:cubicBezTo>
                  <a:cubicBezTo>
                    <a:pt x="73" y="81"/>
                    <a:pt x="69" y="86"/>
                    <a:pt x="65" y="91"/>
                  </a:cubicBezTo>
                  <a:cubicBezTo>
                    <a:pt x="61" y="95"/>
                    <a:pt x="56" y="98"/>
                    <a:pt x="49" y="101"/>
                  </a:cubicBezTo>
                  <a:cubicBezTo>
                    <a:pt x="43" y="103"/>
                    <a:pt x="36" y="104"/>
                    <a:pt x="29" y="104"/>
                  </a:cubicBez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70">
              <a:extLst>
                <a:ext uri="{FF2B5EF4-FFF2-40B4-BE49-F238E27FC236}">
                  <a16:creationId xmlns:a16="http://schemas.microsoft.com/office/drawing/2014/main" id="{675D078C-CA65-4D7A-9E85-FE795E635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095" y="2214429"/>
              <a:ext cx="50905" cy="82721"/>
            </a:xfrm>
            <a:custGeom>
              <a:avLst/>
              <a:gdLst>
                <a:gd name="T0" fmla="*/ 0 w 32"/>
                <a:gd name="T1" fmla="*/ 0 h 52"/>
                <a:gd name="T2" fmla="*/ 31 w 32"/>
                <a:gd name="T3" fmla="*/ 0 h 52"/>
                <a:gd name="T4" fmla="*/ 31 w 32"/>
                <a:gd name="T5" fmla="*/ 8 h 52"/>
                <a:gd name="T6" fmla="*/ 9 w 32"/>
                <a:gd name="T7" fmla="*/ 8 h 52"/>
                <a:gd name="T8" fmla="*/ 9 w 32"/>
                <a:gd name="T9" fmla="*/ 21 h 52"/>
                <a:gd name="T10" fmla="*/ 28 w 32"/>
                <a:gd name="T11" fmla="*/ 21 h 52"/>
                <a:gd name="T12" fmla="*/ 28 w 32"/>
                <a:gd name="T13" fmla="*/ 29 h 52"/>
                <a:gd name="T14" fmla="*/ 9 w 32"/>
                <a:gd name="T15" fmla="*/ 29 h 52"/>
                <a:gd name="T16" fmla="*/ 9 w 32"/>
                <a:gd name="T17" fmla="*/ 45 h 52"/>
                <a:gd name="T18" fmla="*/ 32 w 32"/>
                <a:gd name="T19" fmla="*/ 45 h 52"/>
                <a:gd name="T20" fmla="*/ 32 w 32"/>
                <a:gd name="T21" fmla="*/ 52 h 52"/>
                <a:gd name="T22" fmla="*/ 0 w 32"/>
                <a:gd name="T23" fmla="*/ 52 h 52"/>
                <a:gd name="T24" fmla="*/ 0 w 32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2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9" y="8"/>
                  </a:lnTo>
                  <a:lnTo>
                    <a:pt x="9" y="21"/>
                  </a:lnTo>
                  <a:lnTo>
                    <a:pt x="28" y="21"/>
                  </a:lnTo>
                  <a:lnTo>
                    <a:pt x="28" y="29"/>
                  </a:lnTo>
                  <a:lnTo>
                    <a:pt x="9" y="29"/>
                  </a:lnTo>
                  <a:lnTo>
                    <a:pt x="9" y="45"/>
                  </a:lnTo>
                  <a:lnTo>
                    <a:pt x="32" y="45"/>
                  </a:lnTo>
                  <a:lnTo>
                    <a:pt x="32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71">
              <a:extLst>
                <a:ext uri="{FF2B5EF4-FFF2-40B4-BE49-F238E27FC236}">
                  <a16:creationId xmlns:a16="http://schemas.microsoft.com/office/drawing/2014/main" id="{3E0CB54A-67DE-4801-AA01-AFA5458F2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955" y="2214429"/>
              <a:ext cx="97038" cy="82721"/>
            </a:xfrm>
            <a:custGeom>
              <a:avLst/>
              <a:gdLst>
                <a:gd name="T0" fmla="*/ 0 w 121"/>
                <a:gd name="T1" fmla="*/ 0 h 104"/>
                <a:gd name="T2" fmla="*/ 19 w 121"/>
                <a:gd name="T3" fmla="*/ 0 h 104"/>
                <a:gd name="T4" fmla="*/ 28 w 121"/>
                <a:gd name="T5" fmla="*/ 53 h 104"/>
                <a:gd name="T6" fmla="*/ 30 w 121"/>
                <a:gd name="T7" fmla="*/ 69 h 104"/>
                <a:gd name="T8" fmla="*/ 33 w 121"/>
                <a:gd name="T9" fmla="*/ 86 h 104"/>
                <a:gd name="T10" fmla="*/ 34 w 121"/>
                <a:gd name="T11" fmla="*/ 86 h 104"/>
                <a:gd name="T12" fmla="*/ 37 w 121"/>
                <a:gd name="T13" fmla="*/ 69 h 104"/>
                <a:gd name="T14" fmla="*/ 40 w 121"/>
                <a:gd name="T15" fmla="*/ 53 h 104"/>
                <a:gd name="T16" fmla="*/ 53 w 121"/>
                <a:gd name="T17" fmla="*/ 0 h 104"/>
                <a:gd name="T18" fmla="*/ 69 w 121"/>
                <a:gd name="T19" fmla="*/ 0 h 104"/>
                <a:gd name="T20" fmla="*/ 82 w 121"/>
                <a:gd name="T21" fmla="*/ 53 h 104"/>
                <a:gd name="T22" fmla="*/ 85 w 121"/>
                <a:gd name="T23" fmla="*/ 69 h 104"/>
                <a:gd name="T24" fmla="*/ 89 w 121"/>
                <a:gd name="T25" fmla="*/ 86 h 104"/>
                <a:gd name="T26" fmla="*/ 89 w 121"/>
                <a:gd name="T27" fmla="*/ 86 h 104"/>
                <a:gd name="T28" fmla="*/ 92 w 121"/>
                <a:gd name="T29" fmla="*/ 69 h 104"/>
                <a:gd name="T30" fmla="*/ 94 w 121"/>
                <a:gd name="T31" fmla="*/ 53 h 104"/>
                <a:gd name="T32" fmla="*/ 103 w 121"/>
                <a:gd name="T33" fmla="*/ 0 h 104"/>
                <a:gd name="T34" fmla="*/ 121 w 121"/>
                <a:gd name="T35" fmla="*/ 0 h 104"/>
                <a:gd name="T36" fmla="*/ 101 w 121"/>
                <a:gd name="T37" fmla="*/ 104 h 104"/>
                <a:gd name="T38" fmla="*/ 78 w 121"/>
                <a:gd name="T39" fmla="*/ 104 h 104"/>
                <a:gd name="T40" fmla="*/ 65 w 121"/>
                <a:gd name="T41" fmla="*/ 50 h 104"/>
                <a:gd name="T42" fmla="*/ 63 w 121"/>
                <a:gd name="T43" fmla="*/ 38 h 104"/>
                <a:gd name="T44" fmla="*/ 61 w 121"/>
                <a:gd name="T45" fmla="*/ 26 h 104"/>
                <a:gd name="T46" fmla="*/ 60 w 121"/>
                <a:gd name="T47" fmla="*/ 26 h 104"/>
                <a:gd name="T48" fmla="*/ 58 w 121"/>
                <a:gd name="T49" fmla="*/ 38 h 104"/>
                <a:gd name="T50" fmla="*/ 55 w 121"/>
                <a:gd name="T51" fmla="*/ 50 h 104"/>
                <a:gd name="T52" fmla="*/ 43 w 121"/>
                <a:gd name="T53" fmla="*/ 104 h 104"/>
                <a:gd name="T54" fmla="*/ 21 w 121"/>
                <a:gd name="T55" fmla="*/ 104 h 104"/>
                <a:gd name="T56" fmla="*/ 0 w 121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" h="104">
                  <a:moveTo>
                    <a:pt x="0" y="0"/>
                  </a:moveTo>
                  <a:lnTo>
                    <a:pt x="19" y="0"/>
                  </a:lnTo>
                  <a:lnTo>
                    <a:pt x="28" y="53"/>
                  </a:lnTo>
                  <a:cubicBezTo>
                    <a:pt x="29" y="58"/>
                    <a:pt x="30" y="64"/>
                    <a:pt x="30" y="69"/>
                  </a:cubicBezTo>
                  <a:cubicBezTo>
                    <a:pt x="31" y="75"/>
                    <a:pt x="32" y="80"/>
                    <a:pt x="33" y="86"/>
                  </a:cubicBezTo>
                  <a:lnTo>
                    <a:pt x="34" y="86"/>
                  </a:lnTo>
                  <a:cubicBezTo>
                    <a:pt x="35" y="80"/>
                    <a:pt x="36" y="75"/>
                    <a:pt x="37" y="69"/>
                  </a:cubicBezTo>
                  <a:cubicBezTo>
                    <a:pt x="38" y="64"/>
                    <a:pt x="39" y="58"/>
                    <a:pt x="40" y="53"/>
                  </a:cubicBezTo>
                  <a:lnTo>
                    <a:pt x="53" y="0"/>
                  </a:lnTo>
                  <a:lnTo>
                    <a:pt x="69" y="0"/>
                  </a:lnTo>
                  <a:lnTo>
                    <a:pt x="82" y="53"/>
                  </a:lnTo>
                  <a:cubicBezTo>
                    <a:pt x="83" y="58"/>
                    <a:pt x="84" y="64"/>
                    <a:pt x="85" y="69"/>
                  </a:cubicBezTo>
                  <a:cubicBezTo>
                    <a:pt x="86" y="75"/>
                    <a:pt x="87" y="80"/>
                    <a:pt x="89" y="86"/>
                  </a:cubicBezTo>
                  <a:lnTo>
                    <a:pt x="89" y="86"/>
                  </a:lnTo>
                  <a:cubicBezTo>
                    <a:pt x="90" y="80"/>
                    <a:pt x="91" y="75"/>
                    <a:pt x="92" y="69"/>
                  </a:cubicBezTo>
                  <a:cubicBezTo>
                    <a:pt x="93" y="64"/>
                    <a:pt x="93" y="58"/>
                    <a:pt x="94" y="53"/>
                  </a:cubicBezTo>
                  <a:lnTo>
                    <a:pt x="103" y="0"/>
                  </a:lnTo>
                  <a:lnTo>
                    <a:pt x="121" y="0"/>
                  </a:lnTo>
                  <a:lnTo>
                    <a:pt x="101" y="104"/>
                  </a:lnTo>
                  <a:lnTo>
                    <a:pt x="78" y="104"/>
                  </a:lnTo>
                  <a:lnTo>
                    <a:pt x="65" y="50"/>
                  </a:lnTo>
                  <a:cubicBezTo>
                    <a:pt x="65" y="46"/>
                    <a:pt x="64" y="42"/>
                    <a:pt x="63" y="38"/>
                  </a:cubicBezTo>
                  <a:cubicBezTo>
                    <a:pt x="62" y="34"/>
                    <a:pt x="61" y="30"/>
                    <a:pt x="61" y="26"/>
                  </a:cubicBezTo>
                  <a:lnTo>
                    <a:pt x="60" y="26"/>
                  </a:lnTo>
                  <a:cubicBezTo>
                    <a:pt x="59" y="30"/>
                    <a:pt x="59" y="34"/>
                    <a:pt x="58" y="38"/>
                  </a:cubicBezTo>
                  <a:cubicBezTo>
                    <a:pt x="57" y="42"/>
                    <a:pt x="56" y="46"/>
                    <a:pt x="55" y="50"/>
                  </a:cubicBezTo>
                  <a:lnTo>
                    <a:pt x="43" y="104"/>
                  </a:lnTo>
                  <a:lnTo>
                    <a:pt x="21" y="10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61756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D276E-5686-493E-B068-DFD91698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970CB3-369A-459C-B8F5-D682DCF96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047E442-FF05-4786-A3D3-663B6F41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CFE638E-559C-40A0-B414-45DFF2BF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BB6B2C9-A658-4A78-900F-9713B72E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423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921C730-CDAF-45FF-8EA4-7A247E800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11975" y="863599"/>
            <a:ext cx="1871663" cy="4105052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5D6D36-B938-481F-AB85-46AFF5F56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1255" y="863599"/>
            <a:ext cx="6192838" cy="4105051"/>
          </a:xfrm>
        </p:spPr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BC009F4A-D274-4CA1-9AF4-D9729107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69329BF-4531-4866-A67A-9D8642215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48626483-6C39-43BD-82AA-0E18E56B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841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nksag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03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3844176"/>
            <a:ext cx="9215438" cy="926538"/>
          </a:xfrm>
          <a:prstGeom prst="rect">
            <a:avLst/>
          </a:prstGeom>
          <a:solidFill>
            <a:srgbClr val="0068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2999" noProof="0">
              <a:solidFill>
                <a:srgbClr val="F82B26"/>
              </a:solidFill>
            </a:endParaRPr>
          </a:p>
        </p:txBody>
      </p:sp>
      <p:sp>
        <p:nvSpPr>
          <p:cNvPr id="33" name="TextBox 5"/>
          <p:cNvSpPr txBox="1"/>
          <p:nvPr>
            <p:custDataLst>
              <p:tags r:id="rId2"/>
            </p:custDataLst>
          </p:nvPr>
        </p:nvSpPr>
        <p:spPr>
          <a:xfrm>
            <a:off x="647889" y="1224235"/>
            <a:ext cx="8128604" cy="57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3599" noProof="0" dirty="0"/>
              <a:t>Vielen Dank für Ihre Aufmerksamkeit!</a:t>
            </a:r>
          </a:p>
        </p:txBody>
      </p:sp>
      <p:sp>
        <p:nvSpPr>
          <p:cNvPr id="34" name="TextBox 6"/>
          <p:cNvSpPr txBox="1"/>
          <p:nvPr>
            <p:custDataLst>
              <p:tags r:id="rId3"/>
            </p:custDataLst>
          </p:nvPr>
        </p:nvSpPr>
        <p:spPr>
          <a:xfrm>
            <a:off x="647960" y="2374031"/>
            <a:ext cx="8128604" cy="13615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1400"/>
              </a:lnSpc>
            </a:pPr>
            <a:r>
              <a:rPr lang="de-DE" sz="1400" noProof="0" dirty="0"/>
              <a:t>BDEW Bundesverband</a:t>
            </a:r>
            <a:r>
              <a:rPr lang="de-DE" sz="1400" baseline="0" noProof="0" dirty="0"/>
              <a:t> der Energie- und Wasserwirtschaft e.V.</a:t>
            </a:r>
            <a:br>
              <a:rPr lang="de-DE" sz="1400" baseline="0" noProof="0" dirty="0"/>
            </a:br>
            <a:r>
              <a:rPr lang="de-DE" sz="1400" baseline="0" noProof="0" dirty="0"/>
              <a:t>Reinhardtstraße 32</a:t>
            </a:r>
          </a:p>
          <a:p>
            <a:pPr algn="l">
              <a:lnSpc>
                <a:spcPts val="1400"/>
              </a:lnSpc>
            </a:pPr>
            <a:r>
              <a:rPr lang="de-DE" sz="1400" baseline="0" noProof="0" dirty="0"/>
              <a:t>10117 Berlin</a:t>
            </a:r>
          </a:p>
          <a:p>
            <a:pPr algn="l">
              <a:lnSpc>
                <a:spcPts val="1400"/>
              </a:lnSpc>
            </a:pPr>
            <a:endParaRPr lang="de-DE" sz="1400" baseline="0" noProof="0" dirty="0"/>
          </a:p>
          <a:p>
            <a:pPr algn="l">
              <a:lnSpc>
                <a:spcPts val="1400"/>
              </a:lnSpc>
            </a:pPr>
            <a:r>
              <a:rPr lang="de-DE" sz="1400" baseline="0" noProof="0" dirty="0"/>
              <a:t>Telefon +49 (0)30 - 300199-</a:t>
            </a:r>
          </a:p>
          <a:p>
            <a:pPr algn="l">
              <a:lnSpc>
                <a:spcPts val="1400"/>
              </a:lnSpc>
            </a:pPr>
            <a:endParaRPr lang="de-DE" sz="1400" baseline="0" noProof="0" dirty="0"/>
          </a:p>
          <a:p>
            <a:pPr algn="l">
              <a:lnSpc>
                <a:spcPts val="1400"/>
              </a:lnSpc>
            </a:pPr>
            <a:r>
              <a:rPr lang="de-DE" sz="1400" baseline="0" noProof="0" dirty="0"/>
              <a:t>www.bdew.de</a:t>
            </a:r>
            <a:endParaRPr lang="de-DE" sz="1400" noProof="0" dirty="0"/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647960" y="1939115"/>
            <a:ext cx="8129104" cy="381076"/>
          </a:xfrm>
          <a:noFill/>
        </p:spPr>
        <p:txBody>
          <a:bodyPr wrap="square" lIns="0" tIns="0" rIns="0" bIns="0" rtlCol="0" anchor="ctr" anchorCtr="0">
            <a:noAutofit/>
          </a:bodyPr>
          <a:lstStyle>
            <a:lvl1pPr marL="0" indent="0" algn="l" rtl="0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None/>
              <a:defRPr lang="en-US" sz="1400" kern="1200" baseline="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Ihren Namen </a:t>
            </a:r>
            <a:br>
              <a:rPr lang="de-DE" noProof="0" dirty="0"/>
            </a:br>
            <a:r>
              <a:rPr lang="de-DE" noProof="0" dirty="0"/>
              <a:t>und Ihren Geschäftsbereich hier eingeben</a:t>
            </a:r>
          </a:p>
        </p:txBody>
      </p:sp>
      <p:sp>
        <p:nvSpPr>
          <p:cNvPr id="36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843534" y="3103119"/>
            <a:ext cx="2337178" cy="215444"/>
          </a:xfrm>
          <a:noFill/>
        </p:spPr>
        <p:txBody>
          <a:bodyPr wrap="none" lIns="0" tIns="0" rIns="0" bIns="0" rtlCol="0" anchor="ctr" anchorCtr="0">
            <a:sp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400" kern="1200" baseline="0" noProof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65060" indent="3174"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Ihre Durchwahl hier eingeben</a:t>
            </a:r>
          </a:p>
        </p:txBody>
      </p:sp>
      <p:sp>
        <p:nvSpPr>
          <p:cNvPr id="37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647960" y="3294759"/>
            <a:ext cx="2695994" cy="215444"/>
          </a:xfrm>
          <a:noFill/>
        </p:spPr>
        <p:txBody>
          <a:bodyPr wrap="none" lIns="0" tIns="0" rIns="0" bIns="0" rtlCol="0" anchor="ctr" anchorCtr="0">
            <a:spAutoFit/>
          </a:bodyPr>
          <a:lstStyle>
            <a:lvl1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400" kern="1200" noProof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65060" indent="3174"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40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noProof="0" dirty="0"/>
              <a:t>Ihre E-Mail Adresse hier eingeben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7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757677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/>
              <a:t>Seite </a:t>
            </a:r>
            <a:fld id="{57282E12-AC30-4C30-91CF-1304F955FE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8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757677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/>
              <a:t>Hier bitte den Titel der Präsentation und Autor eintragen</a:t>
            </a:r>
            <a:endParaRPr lang="de-DE" dirty="0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2720885" y="4987721"/>
            <a:ext cx="3773669" cy="197055"/>
          </a:xfrm>
          <a:prstGeom prst="rect">
            <a:avLst/>
          </a:prstGeom>
          <a:solidFill>
            <a:srgbClr val="757677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2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9"/>
          </p:nvPr>
        </p:nvSpPr>
        <p:spPr>
          <a:xfrm>
            <a:off x="6839702" y="4824651"/>
            <a:ext cx="1079814" cy="144000"/>
          </a:xfrm>
        </p:spPr>
        <p:txBody>
          <a:bodyPr/>
          <a:lstStyle>
            <a:lvl1pPr>
              <a:defRPr>
                <a:solidFill>
                  <a:srgbClr val="757677"/>
                </a:solidFill>
              </a:defRPr>
            </a:lvl1pPr>
          </a:lstStyle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13" name="Text Box 1037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>
            <a:off x="7919517" y="4824635"/>
            <a:ext cx="1078935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61189" rIns="0" bIns="0">
            <a:noAutofit/>
          </a:bodyPr>
          <a:lstStyle/>
          <a:p>
            <a:pPr algn="r">
              <a:lnSpc>
                <a:spcPts val="900"/>
              </a:lnSpc>
            </a:pPr>
            <a:r>
              <a:rPr lang="de-DE" sz="900" noProof="0" dirty="0">
                <a:solidFill>
                  <a:schemeClr val="bg1"/>
                </a:solidFill>
              </a:rPr>
              <a:t>www.bdew.de</a:t>
            </a:r>
          </a:p>
        </p:txBody>
      </p:sp>
    </p:spTree>
    <p:extLst>
      <p:ext uri="{BB962C8B-B14F-4D97-AF65-F5344CB8AC3E}">
        <p14:creationId xmlns:p14="http://schemas.microsoft.com/office/powerpoint/2010/main" val="409326760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D8F7A42-0CF4-4998-960F-E80D43C7A03A}"/>
              </a:ext>
            </a:extLst>
          </p:cNvPr>
          <p:cNvSpPr/>
          <p:nvPr userDrawn="1"/>
        </p:nvSpPr>
        <p:spPr bwMode="grayWhite">
          <a:xfrm>
            <a:off x="1" y="3024675"/>
            <a:ext cx="9215438" cy="21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60" dirty="0">
              <a:solidFill>
                <a:schemeClr val="bg1"/>
              </a:solidFill>
            </a:endParaRPr>
          </a:p>
        </p:txBody>
      </p: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635DE3A3-5F75-4957-8585-713416C3BA25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271990" y="576162"/>
            <a:ext cx="1800225" cy="1224000"/>
            <a:chOff x="7271990" y="576162"/>
            <a:chExt cx="1800225" cy="1224000"/>
          </a:xfrm>
        </p:grpSpPr>
        <p:sp>
          <p:nvSpPr>
            <p:cNvPr id="241" name="Rectangle 6">
              <a:extLst>
                <a:ext uri="{FF2B5EF4-FFF2-40B4-BE49-F238E27FC236}">
                  <a16:creationId xmlns:a16="http://schemas.microsoft.com/office/drawing/2014/main" id="{FC072CB3-74F3-433F-A5FE-3F1AF3C6175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71990" y="576162"/>
              <a:ext cx="1800225" cy="122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242" name="Gruppieren 241">
              <a:extLst>
                <a:ext uri="{FF2B5EF4-FFF2-40B4-BE49-F238E27FC236}">
                  <a16:creationId xmlns:a16="http://schemas.microsoft.com/office/drawing/2014/main" id="{5FA7764E-1C3B-47DF-8BAD-7DDB70F8FEAE}"/>
                </a:ext>
              </a:extLst>
            </p:cNvPr>
            <p:cNvGrpSpPr>
              <a:grpSpLocks noChangeAspect="1"/>
            </p:cNvGrpSpPr>
            <p:nvPr userDrawn="1"/>
          </p:nvGrpSpPr>
          <p:grpSpPr bwMode="gray">
            <a:xfrm>
              <a:off x="7538786" y="868025"/>
              <a:ext cx="1244600" cy="646113"/>
              <a:chOff x="7538786" y="868025"/>
              <a:chExt cx="1244600" cy="646113"/>
            </a:xfrm>
          </p:grpSpPr>
          <p:sp>
            <p:nvSpPr>
              <p:cNvPr id="243" name="Freeform 38">
                <a:extLst>
                  <a:ext uri="{FF2B5EF4-FFF2-40B4-BE49-F238E27FC236}">
                    <a16:creationId xmlns:a16="http://schemas.microsoft.com/office/drawing/2014/main" id="{A8E670C4-5CE3-4C4C-A26F-FED2E9185BB3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1398250"/>
                <a:ext cx="1244600" cy="115888"/>
              </a:xfrm>
              <a:custGeom>
                <a:avLst/>
                <a:gdLst>
                  <a:gd name="T0" fmla="*/ 1559 w 1559"/>
                  <a:gd name="T1" fmla="*/ 104 h 146"/>
                  <a:gd name="T2" fmla="*/ 1471 w 1559"/>
                  <a:gd name="T3" fmla="*/ 48 h 146"/>
                  <a:gd name="T4" fmla="*/ 1472 w 1559"/>
                  <a:gd name="T5" fmla="*/ 114 h 146"/>
                  <a:gd name="T6" fmla="*/ 1518 w 1559"/>
                  <a:gd name="T7" fmla="*/ 114 h 146"/>
                  <a:gd name="T8" fmla="*/ 1433 w 1559"/>
                  <a:gd name="T9" fmla="*/ 74 h 146"/>
                  <a:gd name="T10" fmla="*/ 1431 w 1559"/>
                  <a:gd name="T11" fmla="*/ 92 h 146"/>
                  <a:gd name="T12" fmla="*/ 1332 w 1559"/>
                  <a:gd name="T13" fmla="*/ 75 h 146"/>
                  <a:gd name="T14" fmla="*/ 1332 w 1559"/>
                  <a:gd name="T15" fmla="*/ 75 h 146"/>
                  <a:gd name="T16" fmla="*/ 1304 w 1559"/>
                  <a:gd name="T17" fmla="*/ 2 h 146"/>
                  <a:gd name="T18" fmla="*/ 1303 w 1559"/>
                  <a:gd name="T19" fmla="*/ 108 h 146"/>
                  <a:gd name="T20" fmla="*/ 1232 w 1559"/>
                  <a:gd name="T21" fmla="*/ 51 h 146"/>
                  <a:gd name="T22" fmla="*/ 1231 w 1559"/>
                  <a:gd name="T23" fmla="*/ 115 h 146"/>
                  <a:gd name="T24" fmla="*/ 1265 w 1559"/>
                  <a:gd name="T25" fmla="*/ 80 h 146"/>
                  <a:gd name="T26" fmla="*/ 1145 w 1559"/>
                  <a:gd name="T27" fmla="*/ 11 h 146"/>
                  <a:gd name="T28" fmla="*/ 1061 w 1559"/>
                  <a:gd name="T29" fmla="*/ 92 h 146"/>
                  <a:gd name="T30" fmla="*/ 1044 w 1559"/>
                  <a:gd name="T31" fmla="*/ 37 h 146"/>
                  <a:gd name="T32" fmla="*/ 1008 w 1559"/>
                  <a:gd name="T33" fmla="*/ 56 h 146"/>
                  <a:gd name="T34" fmla="*/ 1051 w 1559"/>
                  <a:gd name="T35" fmla="*/ 54 h 146"/>
                  <a:gd name="T36" fmla="*/ 970 w 1559"/>
                  <a:gd name="T37" fmla="*/ 68 h 146"/>
                  <a:gd name="T38" fmla="*/ 989 w 1559"/>
                  <a:gd name="T39" fmla="*/ 108 h 146"/>
                  <a:gd name="T40" fmla="*/ 990 w 1559"/>
                  <a:gd name="T41" fmla="*/ 74 h 146"/>
                  <a:gd name="T42" fmla="*/ 906 w 1559"/>
                  <a:gd name="T43" fmla="*/ 57 h 146"/>
                  <a:gd name="T44" fmla="*/ 892 w 1559"/>
                  <a:gd name="T45" fmla="*/ 92 h 146"/>
                  <a:gd name="T46" fmla="*/ 911 w 1559"/>
                  <a:gd name="T47" fmla="*/ 91 h 146"/>
                  <a:gd name="T48" fmla="*/ 837 w 1559"/>
                  <a:gd name="T49" fmla="*/ 57 h 146"/>
                  <a:gd name="T50" fmla="*/ 823 w 1559"/>
                  <a:gd name="T51" fmla="*/ 92 h 146"/>
                  <a:gd name="T52" fmla="*/ 843 w 1559"/>
                  <a:gd name="T53" fmla="*/ 91 h 146"/>
                  <a:gd name="T54" fmla="*/ 749 w 1559"/>
                  <a:gd name="T55" fmla="*/ 80 h 146"/>
                  <a:gd name="T56" fmla="*/ 765 w 1559"/>
                  <a:gd name="T57" fmla="*/ 43 h 146"/>
                  <a:gd name="T58" fmla="*/ 749 w 1559"/>
                  <a:gd name="T59" fmla="*/ 61 h 146"/>
                  <a:gd name="T60" fmla="*/ 751 w 1559"/>
                  <a:gd name="T61" fmla="*/ 107 h 146"/>
                  <a:gd name="T62" fmla="*/ 667 w 1559"/>
                  <a:gd name="T63" fmla="*/ 61 h 146"/>
                  <a:gd name="T64" fmla="*/ 613 w 1559"/>
                  <a:gd name="T65" fmla="*/ 61 h 146"/>
                  <a:gd name="T66" fmla="*/ 597 w 1559"/>
                  <a:gd name="T67" fmla="*/ 114 h 146"/>
                  <a:gd name="T68" fmla="*/ 650 w 1559"/>
                  <a:gd name="T69" fmla="*/ 114 h 146"/>
                  <a:gd name="T70" fmla="*/ 512 w 1559"/>
                  <a:gd name="T71" fmla="*/ 104 h 146"/>
                  <a:gd name="T72" fmla="*/ 464 w 1559"/>
                  <a:gd name="T73" fmla="*/ 51 h 146"/>
                  <a:gd name="T74" fmla="*/ 462 w 1559"/>
                  <a:gd name="T75" fmla="*/ 115 h 146"/>
                  <a:gd name="T76" fmla="*/ 496 w 1559"/>
                  <a:gd name="T77" fmla="*/ 80 h 146"/>
                  <a:gd name="T78" fmla="*/ 393 w 1559"/>
                  <a:gd name="T79" fmla="*/ 38 h 146"/>
                  <a:gd name="T80" fmla="*/ 391 w 1559"/>
                  <a:gd name="T81" fmla="*/ 12 h 146"/>
                  <a:gd name="T82" fmla="*/ 326 w 1559"/>
                  <a:gd name="T83" fmla="*/ 75 h 146"/>
                  <a:gd name="T84" fmla="*/ 355 w 1559"/>
                  <a:gd name="T85" fmla="*/ 38 h 146"/>
                  <a:gd name="T86" fmla="*/ 353 w 1559"/>
                  <a:gd name="T87" fmla="*/ 103 h 146"/>
                  <a:gd name="T88" fmla="*/ 310 w 1559"/>
                  <a:gd name="T89" fmla="*/ 122 h 146"/>
                  <a:gd name="T90" fmla="*/ 373 w 1559"/>
                  <a:gd name="T91" fmla="*/ 56 h 146"/>
                  <a:gd name="T92" fmla="*/ 269 w 1559"/>
                  <a:gd name="T93" fmla="*/ 47 h 146"/>
                  <a:gd name="T94" fmla="*/ 270 w 1559"/>
                  <a:gd name="T95" fmla="*/ 114 h 146"/>
                  <a:gd name="T96" fmla="*/ 211 w 1559"/>
                  <a:gd name="T97" fmla="*/ 68 h 146"/>
                  <a:gd name="T98" fmla="*/ 198 w 1559"/>
                  <a:gd name="T99" fmla="*/ 36 h 146"/>
                  <a:gd name="T100" fmla="*/ 200 w 1559"/>
                  <a:gd name="T101" fmla="*/ 100 h 146"/>
                  <a:gd name="T102" fmla="*/ 148 w 1559"/>
                  <a:gd name="T103" fmla="*/ 62 h 146"/>
                  <a:gd name="T104" fmla="*/ 81 w 1559"/>
                  <a:gd name="T105" fmla="*/ 38 h 146"/>
                  <a:gd name="T106" fmla="*/ 119 w 1559"/>
                  <a:gd name="T107" fmla="*/ 54 h 146"/>
                  <a:gd name="T108" fmla="*/ 66 w 1559"/>
                  <a:gd name="T109" fmla="*/ 96 h 146"/>
                  <a:gd name="T110" fmla="*/ 21 w 1559"/>
                  <a:gd name="T111" fmla="*/ 52 h 146"/>
                  <a:gd name="T112" fmla="*/ 0 w 1559"/>
                  <a:gd name="T113" fmla="*/ 1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59" h="146">
                    <a:moveTo>
                      <a:pt x="1559" y="104"/>
                    </a:moveTo>
                    <a:cubicBezTo>
                      <a:pt x="1559" y="98"/>
                      <a:pt x="1556" y="92"/>
                      <a:pt x="1547" y="92"/>
                    </a:cubicBezTo>
                    <a:cubicBezTo>
                      <a:pt x="1539" y="92"/>
                      <a:pt x="1535" y="98"/>
                      <a:pt x="1535" y="104"/>
                    </a:cubicBezTo>
                    <a:cubicBezTo>
                      <a:pt x="1535" y="110"/>
                      <a:pt x="1539" y="116"/>
                      <a:pt x="1547" y="116"/>
                    </a:cubicBezTo>
                    <a:cubicBezTo>
                      <a:pt x="1556" y="116"/>
                      <a:pt x="1559" y="110"/>
                      <a:pt x="1559" y="104"/>
                    </a:cubicBezTo>
                    <a:close/>
                    <a:moveTo>
                      <a:pt x="1518" y="114"/>
                    </a:moveTo>
                    <a:lnTo>
                      <a:pt x="1518" y="62"/>
                    </a:lnTo>
                    <a:cubicBezTo>
                      <a:pt x="1518" y="55"/>
                      <a:pt x="1517" y="49"/>
                      <a:pt x="1514" y="45"/>
                    </a:cubicBezTo>
                    <a:cubicBezTo>
                      <a:pt x="1510" y="39"/>
                      <a:pt x="1504" y="36"/>
                      <a:pt x="1495" y="36"/>
                    </a:cubicBezTo>
                    <a:cubicBezTo>
                      <a:pt x="1485" y="36"/>
                      <a:pt x="1474" y="45"/>
                      <a:pt x="1471" y="48"/>
                    </a:cubicBezTo>
                    <a:cubicBezTo>
                      <a:pt x="1471" y="43"/>
                      <a:pt x="1470" y="38"/>
                      <a:pt x="1470" y="38"/>
                    </a:cubicBezTo>
                    <a:lnTo>
                      <a:pt x="1450" y="38"/>
                    </a:lnTo>
                    <a:cubicBezTo>
                      <a:pt x="1450" y="38"/>
                      <a:pt x="1451" y="47"/>
                      <a:pt x="1451" y="56"/>
                    </a:cubicBezTo>
                    <a:lnTo>
                      <a:pt x="1451" y="114"/>
                    </a:lnTo>
                    <a:lnTo>
                      <a:pt x="1472" y="114"/>
                    </a:lnTo>
                    <a:lnTo>
                      <a:pt x="1472" y="62"/>
                    </a:lnTo>
                    <a:cubicBezTo>
                      <a:pt x="1475" y="59"/>
                      <a:pt x="1482" y="54"/>
                      <a:pt x="1488" y="54"/>
                    </a:cubicBezTo>
                    <a:cubicBezTo>
                      <a:pt x="1493" y="54"/>
                      <a:pt x="1497" y="55"/>
                      <a:pt x="1497" y="64"/>
                    </a:cubicBezTo>
                    <a:lnTo>
                      <a:pt x="1497" y="114"/>
                    </a:lnTo>
                    <a:lnTo>
                      <a:pt x="1518" y="114"/>
                    </a:lnTo>
                    <a:close/>
                    <a:moveTo>
                      <a:pt x="1413" y="68"/>
                    </a:moveTo>
                    <a:lnTo>
                      <a:pt x="1389" y="68"/>
                    </a:lnTo>
                    <a:cubicBezTo>
                      <a:pt x="1389" y="62"/>
                      <a:pt x="1391" y="51"/>
                      <a:pt x="1400" y="51"/>
                    </a:cubicBezTo>
                    <a:cubicBezTo>
                      <a:pt x="1411" y="51"/>
                      <a:pt x="1413" y="62"/>
                      <a:pt x="1413" y="68"/>
                    </a:cubicBezTo>
                    <a:close/>
                    <a:moveTo>
                      <a:pt x="1433" y="74"/>
                    </a:moveTo>
                    <a:cubicBezTo>
                      <a:pt x="1433" y="56"/>
                      <a:pt x="1426" y="36"/>
                      <a:pt x="1400" y="36"/>
                    </a:cubicBezTo>
                    <a:cubicBezTo>
                      <a:pt x="1378" y="36"/>
                      <a:pt x="1367" y="56"/>
                      <a:pt x="1367" y="76"/>
                    </a:cubicBezTo>
                    <a:cubicBezTo>
                      <a:pt x="1367" y="90"/>
                      <a:pt x="1372" y="115"/>
                      <a:pt x="1399" y="115"/>
                    </a:cubicBezTo>
                    <a:cubicBezTo>
                      <a:pt x="1420" y="115"/>
                      <a:pt x="1432" y="108"/>
                      <a:pt x="1432" y="108"/>
                    </a:cubicBezTo>
                    <a:lnTo>
                      <a:pt x="1431" y="92"/>
                    </a:lnTo>
                    <a:cubicBezTo>
                      <a:pt x="1431" y="92"/>
                      <a:pt x="1416" y="100"/>
                      <a:pt x="1402" y="100"/>
                    </a:cubicBezTo>
                    <a:cubicBezTo>
                      <a:pt x="1393" y="100"/>
                      <a:pt x="1389" y="94"/>
                      <a:pt x="1389" y="80"/>
                    </a:cubicBezTo>
                    <a:lnTo>
                      <a:pt x="1433" y="80"/>
                    </a:lnTo>
                    <a:cubicBezTo>
                      <a:pt x="1433" y="80"/>
                      <a:pt x="1433" y="76"/>
                      <a:pt x="1433" y="74"/>
                    </a:cubicBezTo>
                    <a:moveTo>
                      <a:pt x="1332" y="75"/>
                    </a:moveTo>
                    <a:cubicBezTo>
                      <a:pt x="1332" y="93"/>
                      <a:pt x="1326" y="99"/>
                      <a:pt x="1319" y="99"/>
                    </a:cubicBezTo>
                    <a:cubicBezTo>
                      <a:pt x="1316" y="99"/>
                      <a:pt x="1310" y="97"/>
                      <a:pt x="1304" y="94"/>
                    </a:cubicBezTo>
                    <a:lnTo>
                      <a:pt x="1304" y="59"/>
                    </a:lnTo>
                    <a:cubicBezTo>
                      <a:pt x="1310" y="54"/>
                      <a:pt x="1316" y="53"/>
                      <a:pt x="1320" y="53"/>
                    </a:cubicBezTo>
                    <a:cubicBezTo>
                      <a:pt x="1330" y="53"/>
                      <a:pt x="1332" y="67"/>
                      <a:pt x="1332" y="75"/>
                    </a:cubicBezTo>
                    <a:close/>
                    <a:moveTo>
                      <a:pt x="1353" y="76"/>
                    </a:moveTo>
                    <a:cubicBezTo>
                      <a:pt x="1353" y="60"/>
                      <a:pt x="1349" y="36"/>
                      <a:pt x="1324" y="36"/>
                    </a:cubicBezTo>
                    <a:cubicBezTo>
                      <a:pt x="1315" y="36"/>
                      <a:pt x="1306" y="43"/>
                      <a:pt x="1304" y="44"/>
                    </a:cubicBezTo>
                    <a:cubicBezTo>
                      <a:pt x="1304" y="44"/>
                      <a:pt x="1304" y="39"/>
                      <a:pt x="1304" y="36"/>
                    </a:cubicBezTo>
                    <a:lnTo>
                      <a:pt x="1304" y="2"/>
                    </a:lnTo>
                    <a:lnTo>
                      <a:pt x="1284" y="4"/>
                    </a:lnTo>
                    <a:lnTo>
                      <a:pt x="1284" y="98"/>
                    </a:lnTo>
                    <a:cubicBezTo>
                      <a:pt x="1284" y="105"/>
                      <a:pt x="1283" y="114"/>
                      <a:pt x="1283" y="114"/>
                    </a:cubicBezTo>
                    <a:lnTo>
                      <a:pt x="1302" y="114"/>
                    </a:lnTo>
                    <a:cubicBezTo>
                      <a:pt x="1303" y="112"/>
                      <a:pt x="1303" y="109"/>
                      <a:pt x="1303" y="108"/>
                    </a:cubicBezTo>
                    <a:cubicBezTo>
                      <a:pt x="1304" y="109"/>
                      <a:pt x="1313" y="115"/>
                      <a:pt x="1324" y="115"/>
                    </a:cubicBezTo>
                    <a:cubicBezTo>
                      <a:pt x="1342" y="115"/>
                      <a:pt x="1353" y="98"/>
                      <a:pt x="1353" y="76"/>
                    </a:cubicBezTo>
                    <a:moveTo>
                      <a:pt x="1245" y="68"/>
                    </a:moveTo>
                    <a:lnTo>
                      <a:pt x="1221" y="68"/>
                    </a:lnTo>
                    <a:cubicBezTo>
                      <a:pt x="1221" y="62"/>
                      <a:pt x="1223" y="51"/>
                      <a:pt x="1232" y="51"/>
                    </a:cubicBezTo>
                    <a:cubicBezTo>
                      <a:pt x="1243" y="51"/>
                      <a:pt x="1245" y="62"/>
                      <a:pt x="1245" y="68"/>
                    </a:cubicBezTo>
                    <a:close/>
                    <a:moveTo>
                      <a:pt x="1265" y="74"/>
                    </a:moveTo>
                    <a:cubicBezTo>
                      <a:pt x="1265" y="56"/>
                      <a:pt x="1258" y="36"/>
                      <a:pt x="1232" y="36"/>
                    </a:cubicBezTo>
                    <a:cubicBezTo>
                      <a:pt x="1210" y="36"/>
                      <a:pt x="1199" y="56"/>
                      <a:pt x="1199" y="76"/>
                    </a:cubicBezTo>
                    <a:cubicBezTo>
                      <a:pt x="1199" y="90"/>
                      <a:pt x="1204" y="115"/>
                      <a:pt x="1231" y="115"/>
                    </a:cubicBezTo>
                    <a:cubicBezTo>
                      <a:pt x="1251" y="115"/>
                      <a:pt x="1264" y="108"/>
                      <a:pt x="1264" y="108"/>
                    </a:cubicBezTo>
                    <a:lnTo>
                      <a:pt x="1263" y="92"/>
                    </a:lnTo>
                    <a:cubicBezTo>
                      <a:pt x="1263" y="92"/>
                      <a:pt x="1248" y="100"/>
                      <a:pt x="1234" y="100"/>
                    </a:cubicBezTo>
                    <a:cubicBezTo>
                      <a:pt x="1225" y="100"/>
                      <a:pt x="1221" y="94"/>
                      <a:pt x="1221" y="80"/>
                    </a:cubicBezTo>
                    <a:lnTo>
                      <a:pt x="1265" y="80"/>
                    </a:lnTo>
                    <a:cubicBezTo>
                      <a:pt x="1265" y="80"/>
                      <a:pt x="1265" y="76"/>
                      <a:pt x="1265" y="74"/>
                    </a:cubicBezTo>
                    <a:moveTo>
                      <a:pt x="1188" y="114"/>
                    </a:moveTo>
                    <a:lnTo>
                      <a:pt x="1188" y="95"/>
                    </a:lnTo>
                    <a:lnTo>
                      <a:pt x="1145" y="95"/>
                    </a:lnTo>
                    <a:lnTo>
                      <a:pt x="1145" y="11"/>
                    </a:lnTo>
                    <a:lnTo>
                      <a:pt x="1124" y="11"/>
                    </a:lnTo>
                    <a:lnTo>
                      <a:pt x="1124" y="114"/>
                    </a:lnTo>
                    <a:lnTo>
                      <a:pt x="1188" y="114"/>
                    </a:lnTo>
                    <a:close/>
                    <a:moveTo>
                      <a:pt x="1073" y="104"/>
                    </a:moveTo>
                    <a:cubicBezTo>
                      <a:pt x="1073" y="98"/>
                      <a:pt x="1069" y="92"/>
                      <a:pt x="1061" y="92"/>
                    </a:cubicBezTo>
                    <a:cubicBezTo>
                      <a:pt x="1053" y="92"/>
                      <a:pt x="1048" y="98"/>
                      <a:pt x="1048" y="104"/>
                    </a:cubicBezTo>
                    <a:cubicBezTo>
                      <a:pt x="1048" y="110"/>
                      <a:pt x="1053" y="116"/>
                      <a:pt x="1061" y="116"/>
                    </a:cubicBezTo>
                    <a:cubicBezTo>
                      <a:pt x="1069" y="116"/>
                      <a:pt x="1073" y="110"/>
                      <a:pt x="1073" y="104"/>
                    </a:cubicBezTo>
                    <a:close/>
                    <a:moveTo>
                      <a:pt x="1053" y="38"/>
                    </a:moveTo>
                    <a:cubicBezTo>
                      <a:pt x="1053" y="38"/>
                      <a:pt x="1052" y="37"/>
                      <a:pt x="1044" y="37"/>
                    </a:cubicBezTo>
                    <a:cubicBezTo>
                      <a:pt x="1038" y="37"/>
                      <a:pt x="1032" y="42"/>
                      <a:pt x="1029" y="45"/>
                    </a:cubicBezTo>
                    <a:cubicBezTo>
                      <a:pt x="1029" y="46"/>
                      <a:pt x="1028" y="47"/>
                      <a:pt x="1028" y="47"/>
                    </a:cubicBezTo>
                    <a:cubicBezTo>
                      <a:pt x="1028" y="43"/>
                      <a:pt x="1027" y="38"/>
                      <a:pt x="1027" y="38"/>
                    </a:cubicBezTo>
                    <a:lnTo>
                      <a:pt x="1007" y="38"/>
                    </a:lnTo>
                    <a:cubicBezTo>
                      <a:pt x="1007" y="38"/>
                      <a:pt x="1008" y="47"/>
                      <a:pt x="1008" y="56"/>
                    </a:cubicBezTo>
                    <a:lnTo>
                      <a:pt x="1008" y="114"/>
                    </a:lnTo>
                    <a:lnTo>
                      <a:pt x="1029" y="114"/>
                    </a:lnTo>
                    <a:lnTo>
                      <a:pt x="1029" y="60"/>
                    </a:lnTo>
                    <a:cubicBezTo>
                      <a:pt x="1034" y="56"/>
                      <a:pt x="1039" y="53"/>
                      <a:pt x="1041" y="53"/>
                    </a:cubicBezTo>
                    <a:cubicBezTo>
                      <a:pt x="1047" y="53"/>
                      <a:pt x="1051" y="54"/>
                      <a:pt x="1051" y="54"/>
                    </a:cubicBezTo>
                    <a:lnTo>
                      <a:pt x="1053" y="38"/>
                    </a:lnTo>
                    <a:close/>
                    <a:moveTo>
                      <a:pt x="970" y="68"/>
                    </a:moveTo>
                    <a:lnTo>
                      <a:pt x="946" y="68"/>
                    </a:lnTo>
                    <a:cubicBezTo>
                      <a:pt x="946" y="62"/>
                      <a:pt x="948" y="51"/>
                      <a:pt x="958" y="51"/>
                    </a:cubicBezTo>
                    <a:cubicBezTo>
                      <a:pt x="968" y="51"/>
                      <a:pt x="970" y="62"/>
                      <a:pt x="970" y="68"/>
                    </a:cubicBezTo>
                    <a:close/>
                    <a:moveTo>
                      <a:pt x="990" y="74"/>
                    </a:moveTo>
                    <a:cubicBezTo>
                      <a:pt x="990" y="56"/>
                      <a:pt x="983" y="36"/>
                      <a:pt x="958" y="36"/>
                    </a:cubicBezTo>
                    <a:cubicBezTo>
                      <a:pt x="935" y="36"/>
                      <a:pt x="925" y="56"/>
                      <a:pt x="925" y="76"/>
                    </a:cubicBezTo>
                    <a:cubicBezTo>
                      <a:pt x="925" y="90"/>
                      <a:pt x="929" y="115"/>
                      <a:pt x="956" y="115"/>
                    </a:cubicBezTo>
                    <a:cubicBezTo>
                      <a:pt x="977" y="115"/>
                      <a:pt x="989" y="108"/>
                      <a:pt x="989" y="108"/>
                    </a:cubicBezTo>
                    <a:lnTo>
                      <a:pt x="988" y="92"/>
                    </a:lnTo>
                    <a:cubicBezTo>
                      <a:pt x="988" y="92"/>
                      <a:pt x="974" y="100"/>
                      <a:pt x="960" y="100"/>
                    </a:cubicBezTo>
                    <a:cubicBezTo>
                      <a:pt x="951" y="100"/>
                      <a:pt x="946" y="94"/>
                      <a:pt x="946" y="80"/>
                    </a:cubicBezTo>
                    <a:lnTo>
                      <a:pt x="990" y="80"/>
                    </a:lnTo>
                    <a:cubicBezTo>
                      <a:pt x="990" y="80"/>
                      <a:pt x="990" y="76"/>
                      <a:pt x="990" y="74"/>
                    </a:cubicBezTo>
                    <a:moveTo>
                      <a:pt x="911" y="91"/>
                    </a:moveTo>
                    <a:cubicBezTo>
                      <a:pt x="911" y="73"/>
                      <a:pt x="894" y="70"/>
                      <a:pt x="882" y="64"/>
                    </a:cubicBezTo>
                    <a:cubicBezTo>
                      <a:pt x="879" y="63"/>
                      <a:pt x="876" y="61"/>
                      <a:pt x="876" y="58"/>
                    </a:cubicBezTo>
                    <a:cubicBezTo>
                      <a:pt x="876" y="56"/>
                      <a:pt x="878" y="52"/>
                      <a:pt x="884" y="52"/>
                    </a:cubicBezTo>
                    <a:cubicBezTo>
                      <a:pt x="894" y="52"/>
                      <a:pt x="906" y="57"/>
                      <a:pt x="906" y="57"/>
                    </a:cubicBezTo>
                    <a:lnTo>
                      <a:pt x="907" y="40"/>
                    </a:lnTo>
                    <a:cubicBezTo>
                      <a:pt x="907" y="40"/>
                      <a:pt x="897" y="36"/>
                      <a:pt x="885" y="36"/>
                    </a:cubicBezTo>
                    <a:cubicBezTo>
                      <a:pt x="870" y="36"/>
                      <a:pt x="857" y="44"/>
                      <a:pt x="857" y="60"/>
                    </a:cubicBezTo>
                    <a:cubicBezTo>
                      <a:pt x="857" y="77"/>
                      <a:pt x="874" y="80"/>
                      <a:pt x="885" y="85"/>
                    </a:cubicBezTo>
                    <a:cubicBezTo>
                      <a:pt x="889" y="87"/>
                      <a:pt x="892" y="89"/>
                      <a:pt x="892" y="92"/>
                    </a:cubicBezTo>
                    <a:cubicBezTo>
                      <a:pt x="892" y="96"/>
                      <a:pt x="888" y="99"/>
                      <a:pt x="883" y="99"/>
                    </a:cubicBezTo>
                    <a:cubicBezTo>
                      <a:pt x="872" y="99"/>
                      <a:pt x="857" y="91"/>
                      <a:pt x="857" y="91"/>
                    </a:cubicBezTo>
                    <a:lnTo>
                      <a:pt x="856" y="110"/>
                    </a:lnTo>
                    <a:cubicBezTo>
                      <a:pt x="856" y="110"/>
                      <a:pt x="869" y="116"/>
                      <a:pt x="883" y="116"/>
                    </a:cubicBezTo>
                    <a:cubicBezTo>
                      <a:pt x="898" y="116"/>
                      <a:pt x="911" y="108"/>
                      <a:pt x="911" y="91"/>
                    </a:cubicBezTo>
                    <a:close/>
                    <a:moveTo>
                      <a:pt x="843" y="91"/>
                    </a:moveTo>
                    <a:cubicBezTo>
                      <a:pt x="843" y="73"/>
                      <a:pt x="826" y="70"/>
                      <a:pt x="813" y="64"/>
                    </a:cubicBezTo>
                    <a:cubicBezTo>
                      <a:pt x="810" y="63"/>
                      <a:pt x="807" y="61"/>
                      <a:pt x="807" y="58"/>
                    </a:cubicBezTo>
                    <a:cubicBezTo>
                      <a:pt x="807" y="56"/>
                      <a:pt x="809" y="52"/>
                      <a:pt x="815" y="52"/>
                    </a:cubicBezTo>
                    <a:cubicBezTo>
                      <a:pt x="825" y="52"/>
                      <a:pt x="837" y="57"/>
                      <a:pt x="837" y="57"/>
                    </a:cubicBezTo>
                    <a:lnTo>
                      <a:pt x="838" y="40"/>
                    </a:lnTo>
                    <a:cubicBezTo>
                      <a:pt x="838" y="40"/>
                      <a:pt x="828" y="36"/>
                      <a:pt x="816" y="36"/>
                    </a:cubicBezTo>
                    <a:cubicBezTo>
                      <a:pt x="801" y="36"/>
                      <a:pt x="788" y="44"/>
                      <a:pt x="788" y="60"/>
                    </a:cubicBezTo>
                    <a:cubicBezTo>
                      <a:pt x="788" y="77"/>
                      <a:pt x="805" y="80"/>
                      <a:pt x="817" y="85"/>
                    </a:cubicBezTo>
                    <a:cubicBezTo>
                      <a:pt x="820" y="87"/>
                      <a:pt x="823" y="89"/>
                      <a:pt x="823" y="92"/>
                    </a:cubicBezTo>
                    <a:cubicBezTo>
                      <a:pt x="823" y="96"/>
                      <a:pt x="819" y="99"/>
                      <a:pt x="815" y="99"/>
                    </a:cubicBezTo>
                    <a:cubicBezTo>
                      <a:pt x="803" y="99"/>
                      <a:pt x="788" y="91"/>
                      <a:pt x="788" y="91"/>
                    </a:cubicBezTo>
                    <a:lnTo>
                      <a:pt x="787" y="110"/>
                    </a:lnTo>
                    <a:cubicBezTo>
                      <a:pt x="787" y="110"/>
                      <a:pt x="800" y="116"/>
                      <a:pt x="814" y="116"/>
                    </a:cubicBezTo>
                    <a:cubicBezTo>
                      <a:pt x="829" y="116"/>
                      <a:pt x="843" y="108"/>
                      <a:pt x="843" y="91"/>
                    </a:cubicBezTo>
                    <a:close/>
                    <a:moveTo>
                      <a:pt x="749" y="94"/>
                    </a:moveTo>
                    <a:cubicBezTo>
                      <a:pt x="747" y="96"/>
                      <a:pt x="742" y="100"/>
                      <a:pt x="736" y="100"/>
                    </a:cubicBezTo>
                    <a:cubicBezTo>
                      <a:pt x="731" y="100"/>
                      <a:pt x="729" y="95"/>
                      <a:pt x="729" y="91"/>
                    </a:cubicBezTo>
                    <a:cubicBezTo>
                      <a:pt x="729" y="89"/>
                      <a:pt x="730" y="87"/>
                      <a:pt x="732" y="85"/>
                    </a:cubicBezTo>
                    <a:cubicBezTo>
                      <a:pt x="736" y="81"/>
                      <a:pt x="746" y="80"/>
                      <a:pt x="749" y="80"/>
                    </a:cubicBezTo>
                    <a:lnTo>
                      <a:pt x="749" y="94"/>
                    </a:lnTo>
                    <a:close/>
                    <a:moveTo>
                      <a:pt x="771" y="114"/>
                    </a:moveTo>
                    <a:cubicBezTo>
                      <a:pt x="771" y="114"/>
                      <a:pt x="770" y="107"/>
                      <a:pt x="770" y="98"/>
                    </a:cubicBezTo>
                    <a:lnTo>
                      <a:pt x="770" y="62"/>
                    </a:lnTo>
                    <a:cubicBezTo>
                      <a:pt x="770" y="54"/>
                      <a:pt x="769" y="48"/>
                      <a:pt x="765" y="43"/>
                    </a:cubicBezTo>
                    <a:cubicBezTo>
                      <a:pt x="761" y="39"/>
                      <a:pt x="755" y="36"/>
                      <a:pt x="745" y="36"/>
                    </a:cubicBezTo>
                    <a:cubicBezTo>
                      <a:pt x="729" y="36"/>
                      <a:pt x="714" y="43"/>
                      <a:pt x="714" y="43"/>
                    </a:cubicBezTo>
                    <a:lnTo>
                      <a:pt x="715" y="59"/>
                    </a:lnTo>
                    <a:cubicBezTo>
                      <a:pt x="720" y="56"/>
                      <a:pt x="731" y="52"/>
                      <a:pt x="741" y="52"/>
                    </a:cubicBezTo>
                    <a:cubicBezTo>
                      <a:pt x="747" y="52"/>
                      <a:pt x="749" y="55"/>
                      <a:pt x="749" y="61"/>
                    </a:cubicBezTo>
                    <a:lnTo>
                      <a:pt x="749" y="69"/>
                    </a:lnTo>
                    <a:cubicBezTo>
                      <a:pt x="740" y="69"/>
                      <a:pt x="725" y="70"/>
                      <a:pt x="716" y="77"/>
                    </a:cubicBezTo>
                    <a:cubicBezTo>
                      <a:pt x="711" y="81"/>
                      <a:pt x="709" y="85"/>
                      <a:pt x="709" y="92"/>
                    </a:cubicBezTo>
                    <a:cubicBezTo>
                      <a:pt x="709" y="102"/>
                      <a:pt x="714" y="115"/>
                      <a:pt x="730" y="115"/>
                    </a:cubicBezTo>
                    <a:cubicBezTo>
                      <a:pt x="741" y="115"/>
                      <a:pt x="751" y="107"/>
                      <a:pt x="751" y="107"/>
                    </a:cubicBezTo>
                    <a:cubicBezTo>
                      <a:pt x="751" y="110"/>
                      <a:pt x="751" y="114"/>
                      <a:pt x="751" y="114"/>
                    </a:cubicBezTo>
                    <a:lnTo>
                      <a:pt x="771" y="114"/>
                    </a:lnTo>
                    <a:close/>
                    <a:moveTo>
                      <a:pt x="701" y="12"/>
                    </a:moveTo>
                    <a:lnTo>
                      <a:pt x="679" y="11"/>
                    </a:lnTo>
                    <a:lnTo>
                      <a:pt x="667" y="61"/>
                    </a:lnTo>
                    <a:cubicBezTo>
                      <a:pt x="665" y="68"/>
                      <a:pt x="663" y="83"/>
                      <a:pt x="662" y="86"/>
                    </a:cubicBezTo>
                    <a:cubicBezTo>
                      <a:pt x="662" y="83"/>
                      <a:pt x="659" y="68"/>
                      <a:pt x="658" y="61"/>
                    </a:cubicBezTo>
                    <a:lnTo>
                      <a:pt x="646" y="11"/>
                    </a:lnTo>
                    <a:lnTo>
                      <a:pt x="624" y="11"/>
                    </a:lnTo>
                    <a:lnTo>
                      <a:pt x="613" y="61"/>
                    </a:lnTo>
                    <a:cubicBezTo>
                      <a:pt x="611" y="68"/>
                      <a:pt x="609" y="82"/>
                      <a:pt x="608" y="85"/>
                    </a:cubicBezTo>
                    <a:cubicBezTo>
                      <a:pt x="608" y="82"/>
                      <a:pt x="605" y="68"/>
                      <a:pt x="604" y="61"/>
                    </a:cubicBezTo>
                    <a:lnTo>
                      <a:pt x="592" y="10"/>
                    </a:lnTo>
                    <a:lnTo>
                      <a:pt x="570" y="11"/>
                    </a:lnTo>
                    <a:lnTo>
                      <a:pt x="597" y="114"/>
                    </a:lnTo>
                    <a:lnTo>
                      <a:pt x="619" y="114"/>
                    </a:lnTo>
                    <a:lnTo>
                      <a:pt x="630" y="67"/>
                    </a:lnTo>
                    <a:cubicBezTo>
                      <a:pt x="631" y="59"/>
                      <a:pt x="635" y="40"/>
                      <a:pt x="635" y="40"/>
                    </a:cubicBezTo>
                    <a:cubicBezTo>
                      <a:pt x="635" y="40"/>
                      <a:pt x="638" y="59"/>
                      <a:pt x="640" y="67"/>
                    </a:cubicBezTo>
                    <a:lnTo>
                      <a:pt x="650" y="114"/>
                    </a:lnTo>
                    <a:lnTo>
                      <a:pt x="673" y="114"/>
                    </a:lnTo>
                    <a:lnTo>
                      <a:pt x="701" y="12"/>
                    </a:lnTo>
                    <a:close/>
                    <a:moveTo>
                      <a:pt x="537" y="104"/>
                    </a:moveTo>
                    <a:cubicBezTo>
                      <a:pt x="537" y="98"/>
                      <a:pt x="533" y="92"/>
                      <a:pt x="525" y="92"/>
                    </a:cubicBezTo>
                    <a:cubicBezTo>
                      <a:pt x="516" y="92"/>
                      <a:pt x="512" y="98"/>
                      <a:pt x="512" y="104"/>
                    </a:cubicBezTo>
                    <a:cubicBezTo>
                      <a:pt x="512" y="110"/>
                      <a:pt x="516" y="116"/>
                      <a:pt x="525" y="116"/>
                    </a:cubicBezTo>
                    <a:cubicBezTo>
                      <a:pt x="533" y="116"/>
                      <a:pt x="537" y="110"/>
                      <a:pt x="537" y="104"/>
                    </a:cubicBezTo>
                    <a:close/>
                    <a:moveTo>
                      <a:pt x="476" y="68"/>
                    </a:moveTo>
                    <a:lnTo>
                      <a:pt x="452" y="68"/>
                    </a:lnTo>
                    <a:cubicBezTo>
                      <a:pt x="452" y="62"/>
                      <a:pt x="454" y="51"/>
                      <a:pt x="464" y="51"/>
                    </a:cubicBezTo>
                    <a:cubicBezTo>
                      <a:pt x="474" y="51"/>
                      <a:pt x="476" y="62"/>
                      <a:pt x="476" y="68"/>
                    </a:cubicBezTo>
                    <a:moveTo>
                      <a:pt x="496" y="74"/>
                    </a:moveTo>
                    <a:cubicBezTo>
                      <a:pt x="496" y="56"/>
                      <a:pt x="489" y="36"/>
                      <a:pt x="464" y="36"/>
                    </a:cubicBezTo>
                    <a:cubicBezTo>
                      <a:pt x="441" y="36"/>
                      <a:pt x="431" y="56"/>
                      <a:pt x="431" y="76"/>
                    </a:cubicBezTo>
                    <a:cubicBezTo>
                      <a:pt x="431" y="90"/>
                      <a:pt x="435" y="115"/>
                      <a:pt x="462" y="115"/>
                    </a:cubicBezTo>
                    <a:cubicBezTo>
                      <a:pt x="483" y="115"/>
                      <a:pt x="495" y="108"/>
                      <a:pt x="495" y="108"/>
                    </a:cubicBezTo>
                    <a:lnTo>
                      <a:pt x="494" y="92"/>
                    </a:lnTo>
                    <a:cubicBezTo>
                      <a:pt x="494" y="92"/>
                      <a:pt x="480" y="100"/>
                      <a:pt x="466" y="100"/>
                    </a:cubicBezTo>
                    <a:cubicBezTo>
                      <a:pt x="457" y="100"/>
                      <a:pt x="452" y="94"/>
                      <a:pt x="452" y="80"/>
                    </a:cubicBezTo>
                    <a:lnTo>
                      <a:pt x="496" y="80"/>
                    </a:lnTo>
                    <a:cubicBezTo>
                      <a:pt x="496" y="80"/>
                      <a:pt x="496" y="76"/>
                      <a:pt x="496" y="74"/>
                    </a:cubicBezTo>
                    <a:moveTo>
                      <a:pt x="413" y="114"/>
                    </a:moveTo>
                    <a:lnTo>
                      <a:pt x="413" y="54"/>
                    </a:lnTo>
                    <a:cubicBezTo>
                      <a:pt x="413" y="48"/>
                      <a:pt x="412" y="38"/>
                      <a:pt x="412" y="38"/>
                    </a:cubicBezTo>
                    <a:lnTo>
                      <a:pt x="393" y="38"/>
                    </a:lnTo>
                    <a:lnTo>
                      <a:pt x="393" y="114"/>
                    </a:lnTo>
                    <a:lnTo>
                      <a:pt x="413" y="114"/>
                    </a:lnTo>
                    <a:close/>
                    <a:moveTo>
                      <a:pt x="416" y="12"/>
                    </a:moveTo>
                    <a:cubicBezTo>
                      <a:pt x="416" y="6"/>
                      <a:pt x="411" y="0"/>
                      <a:pt x="403" y="0"/>
                    </a:cubicBezTo>
                    <a:cubicBezTo>
                      <a:pt x="395" y="0"/>
                      <a:pt x="391" y="6"/>
                      <a:pt x="391" y="12"/>
                    </a:cubicBezTo>
                    <a:cubicBezTo>
                      <a:pt x="391" y="18"/>
                      <a:pt x="395" y="24"/>
                      <a:pt x="403" y="24"/>
                    </a:cubicBezTo>
                    <a:cubicBezTo>
                      <a:pt x="411" y="24"/>
                      <a:pt x="416" y="18"/>
                      <a:pt x="416" y="12"/>
                    </a:cubicBezTo>
                    <a:close/>
                    <a:moveTo>
                      <a:pt x="353" y="88"/>
                    </a:moveTo>
                    <a:cubicBezTo>
                      <a:pt x="347" y="95"/>
                      <a:pt x="341" y="97"/>
                      <a:pt x="337" y="97"/>
                    </a:cubicBezTo>
                    <a:cubicBezTo>
                      <a:pt x="328" y="97"/>
                      <a:pt x="326" y="83"/>
                      <a:pt x="326" y="75"/>
                    </a:cubicBezTo>
                    <a:cubicBezTo>
                      <a:pt x="326" y="66"/>
                      <a:pt x="327" y="53"/>
                      <a:pt x="339" y="53"/>
                    </a:cubicBezTo>
                    <a:cubicBezTo>
                      <a:pt x="343" y="53"/>
                      <a:pt x="347" y="54"/>
                      <a:pt x="353" y="57"/>
                    </a:cubicBezTo>
                    <a:lnTo>
                      <a:pt x="353" y="88"/>
                    </a:lnTo>
                    <a:close/>
                    <a:moveTo>
                      <a:pt x="375" y="38"/>
                    </a:moveTo>
                    <a:lnTo>
                      <a:pt x="355" y="38"/>
                    </a:lnTo>
                    <a:cubicBezTo>
                      <a:pt x="355" y="38"/>
                      <a:pt x="354" y="40"/>
                      <a:pt x="354" y="42"/>
                    </a:cubicBezTo>
                    <a:cubicBezTo>
                      <a:pt x="352" y="41"/>
                      <a:pt x="345" y="36"/>
                      <a:pt x="336" y="36"/>
                    </a:cubicBezTo>
                    <a:cubicBezTo>
                      <a:pt x="315" y="36"/>
                      <a:pt x="305" y="53"/>
                      <a:pt x="305" y="75"/>
                    </a:cubicBezTo>
                    <a:cubicBezTo>
                      <a:pt x="305" y="90"/>
                      <a:pt x="310" y="114"/>
                      <a:pt x="332" y="114"/>
                    </a:cubicBezTo>
                    <a:cubicBezTo>
                      <a:pt x="344" y="114"/>
                      <a:pt x="352" y="105"/>
                      <a:pt x="353" y="103"/>
                    </a:cubicBezTo>
                    <a:cubicBezTo>
                      <a:pt x="353" y="103"/>
                      <a:pt x="353" y="108"/>
                      <a:pt x="353" y="110"/>
                    </a:cubicBezTo>
                    <a:lnTo>
                      <a:pt x="353" y="115"/>
                    </a:lnTo>
                    <a:cubicBezTo>
                      <a:pt x="353" y="117"/>
                      <a:pt x="353" y="119"/>
                      <a:pt x="352" y="121"/>
                    </a:cubicBezTo>
                    <a:cubicBezTo>
                      <a:pt x="351" y="125"/>
                      <a:pt x="347" y="128"/>
                      <a:pt x="338" y="128"/>
                    </a:cubicBezTo>
                    <a:cubicBezTo>
                      <a:pt x="323" y="128"/>
                      <a:pt x="310" y="122"/>
                      <a:pt x="310" y="122"/>
                    </a:cubicBezTo>
                    <a:lnTo>
                      <a:pt x="309" y="140"/>
                    </a:lnTo>
                    <a:cubicBezTo>
                      <a:pt x="309" y="140"/>
                      <a:pt x="320" y="146"/>
                      <a:pt x="338" y="146"/>
                    </a:cubicBezTo>
                    <a:cubicBezTo>
                      <a:pt x="357" y="146"/>
                      <a:pt x="369" y="139"/>
                      <a:pt x="373" y="125"/>
                    </a:cubicBezTo>
                    <a:cubicBezTo>
                      <a:pt x="373" y="122"/>
                      <a:pt x="373" y="116"/>
                      <a:pt x="373" y="112"/>
                    </a:cubicBezTo>
                    <a:lnTo>
                      <a:pt x="373" y="56"/>
                    </a:lnTo>
                    <a:cubicBezTo>
                      <a:pt x="373" y="47"/>
                      <a:pt x="375" y="38"/>
                      <a:pt x="375" y="38"/>
                    </a:cubicBezTo>
                    <a:moveTo>
                      <a:pt x="294" y="38"/>
                    </a:moveTo>
                    <a:cubicBezTo>
                      <a:pt x="294" y="38"/>
                      <a:pt x="293" y="37"/>
                      <a:pt x="285" y="37"/>
                    </a:cubicBezTo>
                    <a:cubicBezTo>
                      <a:pt x="279" y="37"/>
                      <a:pt x="273" y="42"/>
                      <a:pt x="270" y="45"/>
                    </a:cubicBezTo>
                    <a:cubicBezTo>
                      <a:pt x="270" y="46"/>
                      <a:pt x="269" y="47"/>
                      <a:pt x="269" y="47"/>
                    </a:cubicBezTo>
                    <a:cubicBezTo>
                      <a:pt x="269" y="43"/>
                      <a:pt x="268" y="38"/>
                      <a:pt x="268" y="38"/>
                    </a:cubicBezTo>
                    <a:lnTo>
                      <a:pt x="248" y="38"/>
                    </a:lnTo>
                    <a:cubicBezTo>
                      <a:pt x="248" y="38"/>
                      <a:pt x="249" y="47"/>
                      <a:pt x="249" y="56"/>
                    </a:cubicBezTo>
                    <a:lnTo>
                      <a:pt x="249" y="114"/>
                    </a:lnTo>
                    <a:lnTo>
                      <a:pt x="270" y="114"/>
                    </a:lnTo>
                    <a:lnTo>
                      <a:pt x="270" y="60"/>
                    </a:lnTo>
                    <a:cubicBezTo>
                      <a:pt x="275" y="56"/>
                      <a:pt x="279" y="53"/>
                      <a:pt x="282" y="53"/>
                    </a:cubicBezTo>
                    <a:cubicBezTo>
                      <a:pt x="288" y="53"/>
                      <a:pt x="292" y="54"/>
                      <a:pt x="292" y="54"/>
                    </a:cubicBezTo>
                    <a:lnTo>
                      <a:pt x="294" y="38"/>
                    </a:lnTo>
                    <a:close/>
                    <a:moveTo>
                      <a:pt x="211" y="68"/>
                    </a:moveTo>
                    <a:lnTo>
                      <a:pt x="187" y="68"/>
                    </a:lnTo>
                    <a:cubicBezTo>
                      <a:pt x="187" y="62"/>
                      <a:pt x="189" y="51"/>
                      <a:pt x="198" y="51"/>
                    </a:cubicBezTo>
                    <a:cubicBezTo>
                      <a:pt x="209" y="51"/>
                      <a:pt x="211" y="62"/>
                      <a:pt x="211" y="68"/>
                    </a:cubicBezTo>
                    <a:moveTo>
                      <a:pt x="231" y="74"/>
                    </a:moveTo>
                    <a:cubicBezTo>
                      <a:pt x="231" y="56"/>
                      <a:pt x="224" y="36"/>
                      <a:pt x="198" y="36"/>
                    </a:cubicBezTo>
                    <a:cubicBezTo>
                      <a:pt x="176" y="36"/>
                      <a:pt x="165" y="56"/>
                      <a:pt x="165" y="76"/>
                    </a:cubicBezTo>
                    <a:cubicBezTo>
                      <a:pt x="165" y="90"/>
                      <a:pt x="170" y="115"/>
                      <a:pt x="197" y="115"/>
                    </a:cubicBezTo>
                    <a:cubicBezTo>
                      <a:pt x="218" y="115"/>
                      <a:pt x="230" y="108"/>
                      <a:pt x="230" y="108"/>
                    </a:cubicBezTo>
                    <a:lnTo>
                      <a:pt x="229" y="92"/>
                    </a:lnTo>
                    <a:cubicBezTo>
                      <a:pt x="229" y="92"/>
                      <a:pt x="214" y="100"/>
                      <a:pt x="200" y="100"/>
                    </a:cubicBezTo>
                    <a:cubicBezTo>
                      <a:pt x="191" y="100"/>
                      <a:pt x="187" y="94"/>
                      <a:pt x="187" y="80"/>
                    </a:cubicBezTo>
                    <a:lnTo>
                      <a:pt x="231" y="80"/>
                    </a:lnTo>
                    <a:cubicBezTo>
                      <a:pt x="231" y="80"/>
                      <a:pt x="231" y="76"/>
                      <a:pt x="231" y="74"/>
                    </a:cubicBezTo>
                    <a:moveTo>
                      <a:pt x="148" y="114"/>
                    </a:moveTo>
                    <a:lnTo>
                      <a:pt x="148" y="62"/>
                    </a:lnTo>
                    <a:cubicBezTo>
                      <a:pt x="148" y="55"/>
                      <a:pt x="147" y="49"/>
                      <a:pt x="144" y="45"/>
                    </a:cubicBezTo>
                    <a:cubicBezTo>
                      <a:pt x="141" y="39"/>
                      <a:pt x="135" y="36"/>
                      <a:pt x="126" y="36"/>
                    </a:cubicBezTo>
                    <a:cubicBezTo>
                      <a:pt x="115" y="36"/>
                      <a:pt x="104" y="45"/>
                      <a:pt x="101" y="48"/>
                    </a:cubicBezTo>
                    <a:cubicBezTo>
                      <a:pt x="101" y="43"/>
                      <a:pt x="101" y="38"/>
                      <a:pt x="101" y="38"/>
                    </a:cubicBezTo>
                    <a:lnTo>
                      <a:pt x="81" y="38"/>
                    </a:lnTo>
                    <a:cubicBezTo>
                      <a:pt x="81" y="38"/>
                      <a:pt x="82" y="47"/>
                      <a:pt x="82" y="56"/>
                    </a:cubicBezTo>
                    <a:lnTo>
                      <a:pt x="82" y="114"/>
                    </a:lnTo>
                    <a:lnTo>
                      <a:pt x="102" y="114"/>
                    </a:lnTo>
                    <a:lnTo>
                      <a:pt x="102" y="62"/>
                    </a:lnTo>
                    <a:cubicBezTo>
                      <a:pt x="105" y="59"/>
                      <a:pt x="112" y="54"/>
                      <a:pt x="119" y="54"/>
                    </a:cubicBezTo>
                    <a:cubicBezTo>
                      <a:pt x="124" y="54"/>
                      <a:pt x="128" y="55"/>
                      <a:pt x="128" y="64"/>
                    </a:cubicBezTo>
                    <a:lnTo>
                      <a:pt x="128" y="114"/>
                    </a:lnTo>
                    <a:lnTo>
                      <a:pt x="148" y="114"/>
                    </a:lnTo>
                    <a:close/>
                    <a:moveTo>
                      <a:pt x="66" y="114"/>
                    </a:moveTo>
                    <a:lnTo>
                      <a:pt x="66" y="96"/>
                    </a:lnTo>
                    <a:lnTo>
                      <a:pt x="21" y="96"/>
                    </a:lnTo>
                    <a:lnTo>
                      <a:pt x="21" y="69"/>
                    </a:lnTo>
                    <a:lnTo>
                      <a:pt x="57" y="69"/>
                    </a:lnTo>
                    <a:lnTo>
                      <a:pt x="57" y="52"/>
                    </a:lnTo>
                    <a:lnTo>
                      <a:pt x="21" y="52"/>
                    </a:lnTo>
                    <a:lnTo>
                      <a:pt x="21" y="29"/>
                    </a:lnTo>
                    <a:lnTo>
                      <a:pt x="62" y="29"/>
                    </a:lnTo>
                    <a:lnTo>
                      <a:pt x="64" y="11"/>
                    </a:lnTo>
                    <a:lnTo>
                      <a:pt x="0" y="11"/>
                    </a:lnTo>
                    <a:lnTo>
                      <a:pt x="0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57687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4" name="Freeform 39">
                <a:extLst>
                  <a:ext uri="{FF2B5EF4-FFF2-40B4-BE49-F238E27FC236}">
                    <a16:creationId xmlns:a16="http://schemas.microsoft.com/office/drawing/2014/main" id="{5F598DA8-679A-4759-BA95-A9F969FF5EAD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429374" y="990263"/>
                <a:ext cx="354012" cy="273050"/>
              </a:xfrm>
              <a:custGeom>
                <a:avLst/>
                <a:gdLst>
                  <a:gd name="T0" fmla="*/ 0 w 443"/>
                  <a:gd name="T1" fmla="*/ 0 h 341"/>
                  <a:gd name="T2" fmla="*/ 0 w 443"/>
                  <a:gd name="T3" fmla="*/ 217 h 341"/>
                  <a:gd name="T4" fmla="*/ 131 w 443"/>
                  <a:gd name="T5" fmla="*/ 341 h 341"/>
                  <a:gd name="T6" fmla="*/ 222 w 443"/>
                  <a:gd name="T7" fmla="*/ 300 h 341"/>
                  <a:gd name="T8" fmla="*/ 313 w 443"/>
                  <a:gd name="T9" fmla="*/ 341 h 341"/>
                  <a:gd name="T10" fmla="*/ 443 w 443"/>
                  <a:gd name="T11" fmla="*/ 217 h 341"/>
                  <a:gd name="T12" fmla="*/ 443 w 443"/>
                  <a:gd name="T13" fmla="*/ 0 h 341"/>
                  <a:gd name="T14" fmla="*/ 365 w 443"/>
                  <a:gd name="T15" fmla="*/ 0 h 341"/>
                  <a:gd name="T16" fmla="*/ 365 w 443"/>
                  <a:gd name="T17" fmla="*/ 219 h 341"/>
                  <a:gd name="T18" fmla="*/ 313 w 443"/>
                  <a:gd name="T19" fmla="*/ 268 h 341"/>
                  <a:gd name="T20" fmla="*/ 261 w 443"/>
                  <a:gd name="T21" fmla="*/ 219 h 341"/>
                  <a:gd name="T22" fmla="*/ 261 w 443"/>
                  <a:gd name="T23" fmla="*/ 0 h 341"/>
                  <a:gd name="T24" fmla="*/ 183 w 443"/>
                  <a:gd name="T25" fmla="*/ 0 h 341"/>
                  <a:gd name="T26" fmla="*/ 183 w 443"/>
                  <a:gd name="T27" fmla="*/ 219 h 341"/>
                  <a:gd name="T28" fmla="*/ 131 w 443"/>
                  <a:gd name="T29" fmla="*/ 268 h 341"/>
                  <a:gd name="T30" fmla="*/ 79 w 443"/>
                  <a:gd name="T31" fmla="*/ 219 h 341"/>
                  <a:gd name="T32" fmla="*/ 79 w 443"/>
                  <a:gd name="T33" fmla="*/ 0 h 341"/>
                  <a:gd name="T34" fmla="*/ 0 w 443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3" h="341">
                    <a:moveTo>
                      <a:pt x="0" y="0"/>
                    </a:moveTo>
                    <a:lnTo>
                      <a:pt x="0" y="217"/>
                    </a:lnTo>
                    <a:cubicBezTo>
                      <a:pt x="0" y="285"/>
                      <a:pt x="59" y="341"/>
                      <a:pt x="131" y="341"/>
                    </a:cubicBezTo>
                    <a:cubicBezTo>
                      <a:pt x="165" y="341"/>
                      <a:pt x="205" y="322"/>
                      <a:pt x="222" y="300"/>
                    </a:cubicBezTo>
                    <a:cubicBezTo>
                      <a:pt x="239" y="322"/>
                      <a:pt x="279" y="341"/>
                      <a:pt x="313" y="341"/>
                    </a:cubicBezTo>
                    <a:cubicBezTo>
                      <a:pt x="385" y="341"/>
                      <a:pt x="443" y="285"/>
                      <a:pt x="443" y="217"/>
                    </a:cubicBezTo>
                    <a:lnTo>
                      <a:pt x="443" y="0"/>
                    </a:lnTo>
                    <a:lnTo>
                      <a:pt x="365" y="0"/>
                    </a:lnTo>
                    <a:lnTo>
                      <a:pt x="365" y="219"/>
                    </a:lnTo>
                    <a:cubicBezTo>
                      <a:pt x="365" y="246"/>
                      <a:pt x="342" y="268"/>
                      <a:pt x="313" y="268"/>
                    </a:cubicBezTo>
                    <a:cubicBezTo>
                      <a:pt x="285" y="268"/>
                      <a:pt x="261" y="246"/>
                      <a:pt x="261" y="219"/>
                    </a:cubicBezTo>
                    <a:lnTo>
                      <a:pt x="261" y="0"/>
                    </a:lnTo>
                    <a:lnTo>
                      <a:pt x="183" y="0"/>
                    </a:lnTo>
                    <a:lnTo>
                      <a:pt x="183" y="219"/>
                    </a:lnTo>
                    <a:cubicBezTo>
                      <a:pt x="183" y="246"/>
                      <a:pt x="159" y="268"/>
                      <a:pt x="131" y="268"/>
                    </a:cubicBezTo>
                    <a:cubicBezTo>
                      <a:pt x="102" y="268"/>
                      <a:pt x="79" y="246"/>
                      <a:pt x="79" y="219"/>
                    </a:cubicBez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5" name="Freeform 40">
                <a:extLst>
                  <a:ext uri="{FF2B5EF4-FFF2-40B4-BE49-F238E27FC236}">
                    <a16:creationId xmlns:a16="http://schemas.microsoft.com/office/drawing/2014/main" id="{57BDC298-F3D1-4543-AFF4-AC01EDDB62E9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130924" y="982325"/>
                <a:ext cx="276225" cy="277813"/>
              </a:xfrm>
              <a:custGeom>
                <a:avLst/>
                <a:gdLst>
                  <a:gd name="T0" fmla="*/ 345 w 347"/>
                  <a:gd name="T1" fmla="*/ 199 h 348"/>
                  <a:gd name="T2" fmla="*/ 347 w 347"/>
                  <a:gd name="T3" fmla="*/ 174 h 348"/>
                  <a:gd name="T4" fmla="*/ 174 w 347"/>
                  <a:gd name="T5" fmla="*/ 0 h 348"/>
                  <a:gd name="T6" fmla="*/ 0 w 347"/>
                  <a:gd name="T7" fmla="*/ 174 h 348"/>
                  <a:gd name="T8" fmla="*/ 174 w 347"/>
                  <a:gd name="T9" fmla="*/ 348 h 348"/>
                  <a:gd name="T10" fmla="*/ 336 w 347"/>
                  <a:gd name="T11" fmla="*/ 237 h 348"/>
                  <a:gd name="T12" fmla="*/ 254 w 347"/>
                  <a:gd name="T13" fmla="*/ 237 h 348"/>
                  <a:gd name="T14" fmla="*/ 174 w 347"/>
                  <a:gd name="T15" fmla="*/ 276 h 348"/>
                  <a:gd name="T16" fmla="*/ 71 w 347"/>
                  <a:gd name="T17" fmla="*/ 174 h 348"/>
                  <a:gd name="T18" fmla="*/ 174 w 347"/>
                  <a:gd name="T19" fmla="*/ 71 h 348"/>
                  <a:gd name="T20" fmla="*/ 265 w 347"/>
                  <a:gd name="T21" fmla="*/ 128 h 348"/>
                  <a:gd name="T22" fmla="*/ 141 w 347"/>
                  <a:gd name="T23" fmla="*/ 128 h 348"/>
                  <a:gd name="T24" fmla="*/ 141 w 347"/>
                  <a:gd name="T25" fmla="*/ 199 h 348"/>
                  <a:gd name="T26" fmla="*/ 345 w 347"/>
                  <a:gd name="T27" fmla="*/ 19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7" h="348">
                    <a:moveTo>
                      <a:pt x="345" y="199"/>
                    </a:moveTo>
                    <a:cubicBezTo>
                      <a:pt x="347" y="191"/>
                      <a:pt x="347" y="183"/>
                      <a:pt x="347" y="174"/>
                    </a:cubicBezTo>
                    <a:cubicBezTo>
                      <a:pt x="347" y="78"/>
                      <a:pt x="270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270"/>
                      <a:pt x="78" y="348"/>
                      <a:pt x="174" y="348"/>
                    </a:cubicBezTo>
                    <a:cubicBezTo>
                      <a:pt x="248" y="348"/>
                      <a:pt x="310" y="301"/>
                      <a:pt x="336" y="237"/>
                    </a:cubicBezTo>
                    <a:lnTo>
                      <a:pt x="254" y="237"/>
                    </a:lnTo>
                    <a:cubicBezTo>
                      <a:pt x="235" y="260"/>
                      <a:pt x="206" y="276"/>
                      <a:pt x="174" y="276"/>
                    </a:cubicBezTo>
                    <a:cubicBezTo>
                      <a:pt x="117" y="276"/>
                      <a:pt x="71" y="230"/>
                      <a:pt x="71" y="174"/>
                    </a:cubicBezTo>
                    <a:cubicBezTo>
                      <a:pt x="71" y="117"/>
                      <a:pt x="117" y="71"/>
                      <a:pt x="174" y="71"/>
                    </a:cubicBezTo>
                    <a:cubicBezTo>
                      <a:pt x="214" y="71"/>
                      <a:pt x="248" y="95"/>
                      <a:pt x="265" y="128"/>
                    </a:cubicBezTo>
                    <a:lnTo>
                      <a:pt x="141" y="128"/>
                    </a:lnTo>
                    <a:lnTo>
                      <a:pt x="141" y="199"/>
                    </a:lnTo>
                    <a:lnTo>
                      <a:pt x="345" y="199"/>
                    </a:ln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" name="Freeform 41">
                <a:extLst>
                  <a:ext uri="{FF2B5EF4-FFF2-40B4-BE49-F238E27FC236}">
                    <a16:creationId xmlns:a16="http://schemas.microsoft.com/office/drawing/2014/main" id="{7A9A748A-CB83-4144-8F00-BC54166F02BD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834061" y="868025"/>
                <a:ext cx="276225" cy="395288"/>
              </a:xfrm>
              <a:custGeom>
                <a:avLst/>
                <a:gdLst>
                  <a:gd name="T0" fmla="*/ 273 w 347"/>
                  <a:gd name="T1" fmla="*/ 0 h 496"/>
                  <a:gd name="T2" fmla="*/ 273 w 347"/>
                  <a:gd name="T3" fmla="*/ 184 h 496"/>
                  <a:gd name="T4" fmla="*/ 173 w 347"/>
                  <a:gd name="T5" fmla="*/ 150 h 496"/>
                  <a:gd name="T6" fmla="*/ 0 w 347"/>
                  <a:gd name="T7" fmla="*/ 323 h 496"/>
                  <a:gd name="T8" fmla="*/ 173 w 347"/>
                  <a:gd name="T9" fmla="*/ 496 h 496"/>
                  <a:gd name="T10" fmla="*/ 273 w 347"/>
                  <a:gd name="T11" fmla="*/ 463 h 496"/>
                  <a:gd name="T12" fmla="*/ 273 w 347"/>
                  <a:gd name="T13" fmla="*/ 492 h 496"/>
                  <a:gd name="T14" fmla="*/ 347 w 347"/>
                  <a:gd name="T15" fmla="*/ 492 h 496"/>
                  <a:gd name="T16" fmla="*/ 347 w 347"/>
                  <a:gd name="T17" fmla="*/ 0 h 496"/>
                  <a:gd name="T18" fmla="*/ 273 w 347"/>
                  <a:gd name="T19" fmla="*/ 0 h 496"/>
                  <a:gd name="T20" fmla="*/ 196 w 347"/>
                  <a:gd name="T21" fmla="*/ 421 h 496"/>
                  <a:gd name="T22" fmla="*/ 173 w 347"/>
                  <a:gd name="T23" fmla="*/ 425 h 496"/>
                  <a:gd name="T24" fmla="*/ 134 w 347"/>
                  <a:gd name="T25" fmla="*/ 416 h 496"/>
                  <a:gd name="T26" fmla="*/ 71 w 347"/>
                  <a:gd name="T27" fmla="*/ 321 h 496"/>
                  <a:gd name="T28" fmla="*/ 173 w 347"/>
                  <a:gd name="T29" fmla="*/ 219 h 496"/>
                  <a:gd name="T30" fmla="*/ 276 w 347"/>
                  <a:gd name="T31" fmla="*/ 321 h 496"/>
                  <a:gd name="T32" fmla="*/ 196 w 347"/>
                  <a:gd name="T33" fmla="*/ 42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496">
                    <a:moveTo>
                      <a:pt x="273" y="0"/>
                    </a:moveTo>
                    <a:lnTo>
                      <a:pt x="273" y="184"/>
                    </a:lnTo>
                    <a:cubicBezTo>
                      <a:pt x="245" y="163"/>
                      <a:pt x="211" y="150"/>
                      <a:pt x="173" y="150"/>
                    </a:cubicBezTo>
                    <a:cubicBezTo>
                      <a:pt x="77" y="150"/>
                      <a:pt x="0" y="227"/>
                      <a:pt x="0" y="323"/>
                    </a:cubicBezTo>
                    <a:cubicBezTo>
                      <a:pt x="0" y="418"/>
                      <a:pt x="77" y="496"/>
                      <a:pt x="173" y="496"/>
                    </a:cubicBezTo>
                    <a:cubicBezTo>
                      <a:pt x="211" y="496"/>
                      <a:pt x="245" y="484"/>
                      <a:pt x="273" y="463"/>
                    </a:cubicBezTo>
                    <a:lnTo>
                      <a:pt x="273" y="492"/>
                    </a:lnTo>
                    <a:lnTo>
                      <a:pt x="347" y="492"/>
                    </a:lnTo>
                    <a:lnTo>
                      <a:pt x="347" y="0"/>
                    </a:lnTo>
                    <a:lnTo>
                      <a:pt x="273" y="0"/>
                    </a:lnTo>
                    <a:close/>
                    <a:moveTo>
                      <a:pt x="196" y="421"/>
                    </a:moveTo>
                    <a:cubicBezTo>
                      <a:pt x="189" y="423"/>
                      <a:pt x="181" y="425"/>
                      <a:pt x="173" y="425"/>
                    </a:cubicBezTo>
                    <a:cubicBezTo>
                      <a:pt x="159" y="425"/>
                      <a:pt x="146" y="421"/>
                      <a:pt x="134" y="416"/>
                    </a:cubicBezTo>
                    <a:cubicBezTo>
                      <a:pt x="97" y="401"/>
                      <a:pt x="71" y="364"/>
                      <a:pt x="71" y="321"/>
                    </a:cubicBezTo>
                    <a:cubicBezTo>
                      <a:pt x="71" y="265"/>
                      <a:pt x="117" y="219"/>
                      <a:pt x="173" y="219"/>
                    </a:cubicBezTo>
                    <a:cubicBezTo>
                      <a:pt x="230" y="219"/>
                      <a:pt x="276" y="265"/>
                      <a:pt x="276" y="321"/>
                    </a:cubicBezTo>
                    <a:cubicBezTo>
                      <a:pt x="276" y="370"/>
                      <a:pt x="242" y="411"/>
                      <a:pt x="196" y="421"/>
                    </a:cubicBez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" name="Freeform 42">
                <a:extLst>
                  <a:ext uri="{FF2B5EF4-FFF2-40B4-BE49-F238E27FC236}">
                    <a16:creationId xmlns:a16="http://schemas.microsoft.com/office/drawing/2014/main" id="{6CB0F4B4-6126-44F3-9253-1B13F4FFCE28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868025"/>
                <a:ext cx="277812" cy="395288"/>
              </a:xfrm>
              <a:custGeom>
                <a:avLst/>
                <a:gdLst>
                  <a:gd name="T0" fmla="*/ 175 w 348"/>
                  <a:gd name="T1" fmla="*/ 150 h 496"/>
                  <a:gd name="T2" fmla="*/ 75 w 348"/>
                  <a:gd name="T3" fmla="*/ 184 h 496"/>
                  <a:gd name="T4" fmla="*/ 75 w 348"/>
                  <a:gd name="T5" fmla="*/ 0 h 496"/>
                  <a:gd name="T6" fmla="*/ 0 w 348"/>
                  <a:gd name="T7" fmla="*/ 0 h 496"/>
                  <a:gd name="T8" fmla="*/ 0 w 348"/>
                  <a:gd name="T9" fmla="*/ 492 h 496"/>
                  <a:gd name="T10" fmla="*/ 75 w 348"/>
                  <a:gd name="T11" fmla="*/ 492 h 496"/>
                  <a:gd name="T12" fmla="*/ 75 w 348"/>
                  <a:gd name="T13" fmla="*/ 463 h 496"/>
                  <a:gd name="T14" fmla="*/ 175 w 348"/>
                  <a:gd name="T15" fmla="*/ 496 h 496"/>
                  <a:gd name="T16" fmla="*/ 348 w 348"/>
                  <a:gd name="T17" fmla="*/ 323 h 496"/>
                  <a:gd name="T18" fmla="*/ 175 w 348"/>
                  <a:gd name="T19" fmla="*/ 150 h 496"/>
                  <a:gd name="T20" fmla="*/ 214 w 348"/>
                  <a:gd name="T21" fmla="*/ 416 h 496"/>
                  <a:gd name="T22" fmla="*/ 175 w 348"/>
                  <a:gd name="T23" fmla="*/ 425 h 496"/>
                  <a:gd name="T24" fmla="*/ 152 w 348"/>
                  <a:gd name="T25" fmla="*/ 421 h 496"/>
                  <a:gd name="T26" fmla="*/ 72 w 348"/>
                  <a:gd name="T27" fmla="*/ 321 h 496"/>
                  <a:gd name="T28" fmla="*/ 175 w 348"/>
                  <a:gd name="T29" fmla="*/ 219 h 496"/>
                  <a:gd name="T30" fmla="*/ 277 w 348"/>
                  <a:gd name="T31" fmla="*/ 321 h 496"/>
                  <a:gd name="T32" fmla="*/ 214 w 348"/>
                  <a:gd name="T33" fmla="*/ 41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8" h="496">
                    <a:moveTo>
                      <a:pt x="175" y="150"/>
                    </a:moveTo>
                    <a:cubicBezTo>
                      <a:pt x="137" y="150"/>
                      <a:pt x="103" y="163"/>
                      <a:pt x="75" y="184"/>
                    </a:cubicBezTo>
                    <a:lnTo>
                      <a:pt x="75" y="0"/>
                    </a:lnTo>
                    <a:lnTo>
                      <a:pt x="0" y="0"/>
                    </a:lnTo>
                    <a:lnTo>
                      <a:pt x="0" y="492"/>
                    </a:lnTo>
                    <a:lnTo>
                      <a:pt x="75" y="492"/>
                    </a:lnTo>
                    <a:lnTo>
                      <a:pt x="75" y="463"/>
                    </a:lnTo>
                    <a:cubicBezTo>
                      <a:pt x="103" y="484"/>
                      <a:pt x="137" y="496"/>
                      <a:pt x="175" y="496"/>
                    </a:cubicBezTo>
                    <a:cubicBezTo>
                      <a:pt x="271" y="496"/>
                      <a:pt x="348" y="418"/>
                      <a:pt x="348" y="323"/>
                    </a:cubicBezTo>
                    <a:cubicBezTo>
                      <a:pt x="348" y="227"/>
                      <a:pt x="271" y="150"/>
                      <a:pt x="175" y="150"/>
                    </a:cubicBezTo>
                    <a:close/>
                    <a:moveTo>
                      <a:pt x="214" y="416"/>
                    </a:moveTo>
                    <a:cubicBezTo>
                      <a:pt x="202" y="421"/>
                      <a:pt x="189" y="425"/>
                      <a:pt x="175" y="425"/>
                    </a:cubicBezTo>
                    <a:cubicBezTo>
                      <a:pt x="167" y="425"/>
                      <a:pt x="159" y="423"/>
                      <a:pt x="152" y="421"/>
                    </a:cubicBezTo>
                    <a:cubicBezTo>
                      <a:pt x="106" y="411"/>
                      <a:pt x="72" y="370"/>
                      <a:pt x="72" y="321"/>
                    </a:cubicBezTo>
                    <a:cubicBezTo>
                      <a:pt x="72" y="265"/>
                      <a:pt x="118" y="219"/>
                      <a:pt x="175" y="219"/>
                    </a:cubicBezTo>
                    <a:cubicBezTo>
                      <a:pt x="231" y="219"/>
                      <a:pt x="277" y="265"/>
                      <a:pt x="277" y="321"/>
                    </a:cubicBezTo>
                    <a:cubicBezTo>
                      <a:pt x="277" y="364"/>
                      <a:pt x="251" y="401"/>
                      <a:pt x="214" y="416"/>
                    </a:cubicBez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E89C86C8-868C-47E8-B486-5F052E68B5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223200" cy="3024435"/>
          </a:xfrm>
          <a:custGeom>
            <a:avLst/>
            <a:gdLst>
              <a:gd name="connsiteX0" fmla="*/ 143344 w 9223200"/>
              <a:gd name="connsiteY0" fmla="*/ 3024000 h 3024435"/>
              <a:gd name="connsiteX1" fmla="*/ 157756 w 9223200"/>
              <a:gd name="connsiteY1" fmla="*/ 3024000 h 3024435"/>
              <a:gd name="connsiteX2" fmla="*/ 157756 w 9223200"/>
              <a:gd name="connsiteY2" fmla="*/ 3024435 h 3024435"/>
              <a:gd name="connsiteX3" fmla="*/ 143344 w 9223200"/>
              <a:gd name="connsiteY3" fmla="*/ 3024435 h 3024435"/>
              <a:gd name="connsiteX4" fmla="*/ 7270832 w 9223200"/>
              <a:gd name="connsiteY4" fmla="*/ 1944379 h 3024435"/>
              <a:gd name="connsiteX5" fmla="*/ 7270832 w 9223200"/>
              <a:gd name="connsiteY5" fmla="*/ 2520379 h 3024435"/>
              <a:gd name="connsiteX6" fmla="*/ 9070014 w 9223200"/>
              <a:gd name="connsiteY6" fmla="*/ 2520379 h 3024435"/>
              <a:gd name="connsiteX7" fmla="*/ 9070014 w 9223200"/>
              <a:gd name="connsiteY7" fmla="*/ 1944379 h 3024435"/>
              <a:gd name="connsiteX8" fmla="*/ 9071197 w 9223200"/>
              <a:gd name="connsiteY8" fmla="*/ 1800000 h 3024435"/>
              <a:gd name="connsiteX9" fmla="*/ 9078864 w 9223200"/>
              <a:gd name="connsiteY9" fmla="*/ 1800000 h 3024435"/>
              <a:gd name="connsiteX10" fmla="*/ 9078864 w 9223200"/>
              <a:gd name="connsiteY10" fmla="*/ 1800263 h 3024435"/>
              <a:gd name="connsiteX11" fmla="*/ 9071197 w 9223200"/>
              <a:gd name="connsiteY11" fmla="*/ 1800263 h 3024435"/>
              <a:gd name="connsiteX12" fmla="*/ 157481 w 9223200"/>
              <a:gd name="connsiteY12" fmla="*/ 144435 h 3024435"/>
              <a:gd name="connsiteX13" fmla="*/ 157756 w 9223200"/>
              <a:gd name="connsiteY13" fmla="*/ 144435 h 3024435"/>
              <a:gd name="connsiteX14" fmla="*/ 157756 w 9223200"/>
              <a:gd name="connsiteY14" fmla="*/ 158400 h 3024435"/>
              <a:gd name="connsiteX15" fmla="*/ 157481 w 9223200"/>
              <a:gd name="connsiteY15" fmla="*/ 158400 h 3024435"/>
              <a:gd name="connsiteX16" fmla="*/ 9065444 w 9223200"/>
              <a:gd name="connsiteY16" fmla="*/ 144115 h 3024435"/>
              <a:gd name="connsiteX17" fmla="*/ 9065444 w 9223200"/>
              <a:gd name="connsiteY17" fmla="*/ 576115 h 3024435"/>
              <a:gd name="connsiteX18" fmla="*/ 9079856 w 9223200"/>
              <a:gd name="connsiteY18" fmla="*/ 576115 h 3024435"/>
              <a:gd name="connsiteX19" fmla="*/ 9079856 w 9223200"/>
              <a:gd name="connsiteY19" fmla="*/ 144115 h 3024435"/>
              <a:gd name="connsiteX20" fmla="*/ 0 w 9223200"/>
              <a:gd name="connsiteY20" fmla="*/ 0 h 3024435"/>
              <a:gd name="connsiteX21" fmla="*/ 9223200 w 9223200"/>
              <a:gd name="connsiteY21" fmla="*/ 0 h 3024435"/>
              <a:gd name="connsiteX22" fmla="*/ 9223200 w 9223200"/>
              <a:gd name="connsiteY22" fmla="*/ 3024000 h 3024435"/>
              <a:gd name="connsiteX23" fmla="*/ 9085609 w 9223200"/>
              <a:gd name="connsiteY23" fmla="*/ 3024000 h 3024435"/>
              <a:gd name="connsiteX24" fmla="*/ 9085609 w 9223200"/>
              <a:gd name="connsiteY24" fmla="*/ 1800000 h 3024435"/>
              <a:gd name="connsiteX25" fmla="*/ 9078864 w 9223200"/>
              <a:gd name="connsiteY25" fmla="*/ 1800000 h 3024435"/>
              <a:gd name="connsiteX26" fmla="*/ 9078864 w 9223200"/>
              <a:gd name="connsiteY26" fmla="*/ 576263 h 3024435"/>
              <a:gd name="connsiteX27" fmla="*/ 7277122 w 9223200"/>
              <a:gd name="connsiteY27" fmla="*/ 576263 h 3024435"/>
              <a:gd name="connsiteX28" fmla="*/ 7277122 w 9223200"/>
              <a:gd name="connsiteY28" fmla="*/ 1800263 h 3024435"/>
              <a:gd name="connsiteX29" fmla="*/ 9071197 w 9223200"/>
              <a:gd name="connsiteY29" fmla="*/ 1800263 h 3024435"/>
              <a:gd name="connsiteX30" fmla="*/ 9071197 w 9223200"/>
              <a:gd name="connsiteY30" fmla="*/ 3024000 h 3024435"/>
              <a:gd name="connsiteX31" fmla="*/ 157756 w 9223200"/>
              <a:gd name="connsiteY31" fmla="*/ 3024000 h 3024435"/>
              <a:gd name="connsiteX32" fmla="*/ 157756 w 9223200"/>
              <a:gd name="connsiteY32" fmla="*/ 158400 h 3024435"/>
              <a:gd name="connsiteX33" fmla="*/ 9064176 w 9223200"/>
              <a:gd name="connsiteY33" fmla="*/ 158400 h 3024435"/>
              <a:gd name="connsiteX34" fmla="*/ 9064176 w 9223200"/>
              <a:gd name="connsiteY34" fmla="*/ 144000 h 3024435"/>
              <a:gd name="connsiteX35" fmla="*/ 157481 w 9223200"/>
              <a:gd name="connsiteY35" fmla="*/ 144000 h 3024435"/>
              <a:gd name="connsiteX36" fmla="*/ 157481 w 9223200"/>
              <a:gd name="connsiteY36" fmla="*/ 144435 h 3024435"/>
              <a:gd name="connsiteX37" fmla="*/ 143344 w 9223200"/>
              <a:gd name="connsiteY37" fmla="*/ 144435 h 3024435"/>
              <a:gd name="connsiteX38" fmla="*/ 143344 w 9223200"/>
              <a:gd name="connsiteY38" fmla="*/ 3024000 h 3024435"/>
              <a:gd name="connsiteX39" fmla="*/ 0 w 9223200"/>
              <a:gd name="connsiteY39" fmla="*/ 3024000 h 30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223200" h="3024435">
                <a:moveTo>
                  <a:pt x="143344" y="3024000"/>
                </a:moveTo>
                <a:lnTo>
                  <a:pt x="157756" y="3024000"/>
                </a:lnTo>
                <a:lnTo>
                  <a:pt x="157756" y="3024435"/>
                </a:lnTo>
                <a:lnTo>
                  <a:pt x="143344" y="3024435"/>
                </a:lnTo>
                <a:close/>
                <a:moveTo>
                  <a:pt x="7270832" y="1944379"/>
                </a:moveTo>
                <a:lnTo>
                  <a:pt x="7270832" y="2520379"/>
                </a:lnTo>
                <a:lnTo>
                  <a:pt x="9070014" y="2520379"/>
                </a:lnTo>
                <a:lnTo>
                  <a:pt x="9070014" y="1944379"/>
                </a:lnTo>
                <a:close/>
                <a:moveTo>
                  <a:pt x="9071197" y="1800000"/>
                </a:moveTo>
                <a:lnTo>
                  <a:pt x="9078864" y="1800000"/>
                </a:lnTo>
                <a:lnTo>
                  <a:pt x="9078864" y="1800263"/>
                </a:lnTo>
                <a:lnTo>
                  <a:pt x="9071197" y="1800263"/>
                </a:lnTo>
                <a:close/>
                <a:moveTo>
                  <a:pt x="157481" y="144435"/>
                </a:moveTo>
                <a:lnTo>
                  <a:pt x="157756" y="144435"/>
                </a:lnTo>
                <a:lnTo>
                  <a:pt x="157756" y="158400"/>
                </a:lnTo>
                <a:lnTo>
                  <a:pt x="157481" y="158400"/>
                </a:lnTo>
                <a:close/>
                <a:moveTo>
                  <a:pt x="9065444" y="144115"/>
                </a:moveTo>
                <a:lnTo>
                  <a:pt x="9065444" y="576115"/>
                </a:lnTo>
                <a:lnTo>
                  <a:pt x="9079856" y="576115"/>
                </a:lnTo>
                <a:lnTo>
                  <a:pt x="9079856" y="144115"/>
                </a:lnTo>
                <a:close/>
                <a:moveTo>
                  <a:pt x="0" y="0"/>
                </a:moveTo>
                <a:lnTo>
                  <a:pt x="9223200" y="0"/>
                </a:lnTo>
                <a:lnTo>
                  <a:pt x="9223200" y="3024000"/>
                </a:lnTo>
                <a:lnTo>
                  <a:pt x="9085609" y="3024000"/>
                </a:lnTo>
                <a:lnTo>
                  <a:pt x="9085609" y="1800000"/>
                </a:lnTo>
                <a:lnTo>
                  <a:pt x="9078864" y="1800000"/>
                </a:lnTo>
                <a:lnTo>
                  <a:pt x="9078864" y="576263"/>
                </a:lnTo>
                <a:lnTo>
                  <a:pt x="7277122" y="576263"/>
                </a:lnTo>
                <a:lnTo>
                  <a:pt x="7277122" y="1800263"/>
                </a:lnTo>
                <a:lnTo>
                  <a:pt x="9071197" y="1800263"/>
                </a:lnTo>
                <a:lnTo>
                  <a:pt x="9071197" y="3024000"/>
                </a:lnTo>
                <a:lnTo>
                  <a:pt x="157756" y="3024000"/>
                </a:lnTo>
                <a:lnTo>
                  <a:pt x="157756" y="158400"/>
                </a:lnTo>
                <a:lnTo>
                  <a:pt x="9064176" y="158400"/>
                </a:lnTo>
                <a:lnTo>
                  <a:pt x="9064176" y="144000"/>
                </a:lnTo>
                <a:lnTo>
                  <a:pt x="157481" y="144000"/>
                </a:lnTo>
                <a:lnTo>
                  <a:pt x="157481" y="144435"/>
                </a:lnTo>
                <a:lnTo>
                  <a:pt x="143344" y="144435"/>
                </a:lnTo>
                <a:lnTo>
                  <a:pt x="143344" y="3024000"/>
                </a:lnTo>
                <a:lnTo>
                  <a:pt x="0" y="3024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432000" tIns="324000">
            <a:noAutofit/>
          </a:bodyPr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80B651-FA77-43FF-A552-95A5EF8C90D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31256" y="3528531"/>
            <a:ext cx="6911579" cy="360000"/>
          </a:xfrm>
        </p:spPr>
        <p:txBody>
          <a:bodyPr wrap="none" lIns="0" tIns="0" rIns="0" bIns="0"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047FA1-05E6-4914-9E1F-9171B3BD67C4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31256" y="4032611"/>
            <a:ext cx="6911579" cy="576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5578" indent="0" algn="ctr">
              <a:buNone/>
              <a:defRPr sz="1512"/>
            </a:lvl2pPr>
            <a:lvl3pPr marL="691157" indent="0" algn="ctr">
              <a:buNone/>
              <a:defRPr sz="1360"/>
            </a:lvl3pPr>
            <a:lvl4pPr marL="1036735" indent="0" algn="ctr">
              <a:buNone/>
              <a:defRPr sz="1209"/>
            </a:lvl4pPr>
            <a:lvl5pPr marL="1382316" indent="0" algn="ctr">
              <a:buNone/>
              <a:defRPr sz="1209"/>
            </a:lvl5pPr>
            <a:lvl6pPr marL="1727893" indent="0" algn="ctr">
              <a:buNone/>
              <a:defRPr sz="1209"/>
            </a:lvl6pPr>
            <a:lvl7pPr marL="2073473" indent="0" algn="ctr">
              <a:buNone/>
              <a:defRPr sz="1209"/>
            </a:lvl7pPr>
            <a:lvl8pPr marL="2419051" indent="0" algn="ctr">
              <a:buNone/>
              <a:defRPr sz="1209"/>
            </a:lvl8pPr>
            <a:lvl9pPr marL="2764630" indent="0" algn="ctr">
              <a:buNone/>
              <a:defRPr sz="1209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85" name="Rechteck 184">
            <a:extLst>
              <a:ext uri="{FF2B5EF4-FFF2-40B4-BE49-F238E27FC236}">
                <a16:creationId xmlns:a16="http://schemas.microsoft.com/office/drawing/2014/main" id="{14FA0E42-6739-40CF-8134-93A20DC4BE70}"/>
              </a:ext>
            </a:extLst>
          </p:cNvPr>
          <p:cNvSpPr/>
          <p:nvPr userDrawn="1"/>
        </p:nvSpPr>
        <p:spPr>
          <a:xfrm>
            <a:off x="149617" y="144115"/>
            <a:ext cx="8928000" cy="489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6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F49EA0F-470E-4848-8624-5CE19AA0E52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40000" y="4680000"/>
            <a:ext cx="720000" cy="216000"/>
          </a:xfrm>
          <a:noFill/>
        </p:spPr>
        <p:txBody>
          <a:bodyPr wrap="none" lIns="0" tIns="0" rIns="0" bIns="0" rtlCol="0" anchor="ctr" anchorCtr="0">
            <a:no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3EA838E-5213-4879-A2D6-5CD6F8A3B6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-2540808" y="2412572"/>
            <a:ext cx="4932000" cy="144000"/>
          </a:xfrm>
        </p:spPr>
        <p:txBody>
          <a:bodyPr/>
          <a:lstStyle/>
          <a:p>
            <a:r>
              <a:rPr lang="de-DE" dirty="0"/>
              <a:t>Hier bitte den Titel der Präsentation und Autor eintragen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D656861-D621-4470-819F-20325BEF23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rot="16200000">
            <a:off x="-180793" y="4990705"/>
            <a:ext cx="216000" cy="144000"/>
          </a:xfrm>
        </p:spPr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Freeform 65">
            <a:extLst>
              <a:ext uri="{FF2B5EF4-FFF2-40B4-BE49-F238E27FC236}">
                <a16:creationId xmlns:a16="http://schemas.microsoft.com/office/drawing/2014/main" id="{C0A0C03B-050A-41A4-88B8-E2A005E30ADC}"/>
              </a:ext>
            </a:extLst>
          </p:cNvPr>
          <p:cNvSpPr>
            <a:spLocks noEditPoints="1"/>
          </p:cNvSpPr>
          <p:nvPr/>
        </p:nvSpPr>
        <p:spPr bwMode="auto">
          <a:xfrm>
            <a:off x="7549220" y="2101621"/>
            <a:ext cx="1126278" cy="96000"/>
          </a:xfrm>
          <a:custGeom>
            <a:avLst/>
            <a:gdLst>
              <a:gd name="T0" fmla="*/ 1371 w 1412"/>
              <a:gd name="T1" fmla="*/ 50 h 116"/>
              <a:gd name="T2" fmla="*/ 1327 w 1412"/>
              <a:gd name="T3" fmla="*/ 28 h 116"/>
              <a:gd name="T4" fmla="*/ 1355 w 1412"/>
              <a:gd name="T5" fmla="*/ 14 h 116"/>
              <a:gd name="T6" fmla="*/ 1409 w 1412"/>
              <a:gd name="T7" fmla="*/ 50 h 116"/>
              <a:gd name="T8" fmla="*/ 1259 w 1412"/>
              <a:gd name="T9" fmla="*/ 99 h 116"/>
              <a:gd name="T10" fmla="*/ 1256 w 1412"/>
              <a:gd name="T11" fmla="*/ 91 h 116"/>
              <a:gd name="T12" fmla="*/ 1258 w 1412"/>
              <a:gd name="T13" fmla="*/ 51 h 116"/>
              <a:gd name="T14" fmla="*/ 1287 w 1412"/>
              <a:gd name="T15" fmla="*/ 114 h 116"/>
              <a:gd name="T16" fmla="*/ 1171 w 1412"/>
              <a:gd name="T17" fmla="*/ 2 h 116"/>
              <a:gd name="T18" fmla="*/ 1201 w 1412"/>
              <a:gd name="T19" fmla="*/ 114 h 116"/>
              <a:gd name="T20" fmla="*/ 1153 w 1412"/>
              <a:gd name="T21" fmla="*/ 2 h 116"/>
              <a:gd name="T22" fmla="*/ 1128 w 1412"/>
              <a:gd name="T23" fmla="*/ 55 h 116"/>
              <a:gd name="T24" fmla="*/ 1130 w 1412"/>
              <a:gd name="T25" fmla="*/ 94 h 116"/>
              <a:gd name="T26" fmla="*/ 1012 w 1412"/>
              <a:gd name="T27" fmla="*/ 93 h 116"/>
              <a:gd name="T28" fmla="*/ 1030 w 1412"/>
              <a:gd name="T29" fmla="*/ 80 h 116"/>
              <a:gd name="T30" fmla="*/ 1062 w 1412"/>
              <a:gd name="T31" fmla="*/ 43 h 116"/>
              <a:gd name="T32" fmla="*/ 1035 w 1412"/>
              <a:gd name="T33" fmla="*/ 66 h 116"/>
              <a:gd name="T34" fmla="*/ 1046 w 1412"/>
              <a:gd name="T35" fmla="*/ 114 h 116"/>
              <a:gd name="T36" fmla="*/ 958 w 1412"/>
              <a:gd name="T37" fmla="*/ 36 h 116"/>
              <a:gd name="T38" fmla="*/ 986 w 1412"/>
              <a:gd name="T39" fmla="*/ 101 h 116"/>
              <a:gd name="T40" fmla="*/ 958 w 1412"/>
              <a:gd name="T41" fmla="*/ 99 h 116"/>
              <a:gd name="T42" fmla="*/ 934 w 1412"/>
              <a:gd name="T43" fmla="*/ 34 h 116"/>
              <a:gd name="T44" fmla="*/ 895 w 1412"/>
              <a:gd name="T45" fmla="*/ 114 h 116"/>
              <a:gd name="T46" fmla="*/ 855 w 1412"/>
              <a:gd name="T47" fmla="*/ 19 h 116"/>
              <a:gd name="T48" fmla="*/ 728 w 1412"/>
              <a:gd name="T49" fmla="*/ 36 h 116"/>
              <a:gd name="T50" fmla="*/ 775 w 1412"/>
              <a:gd name="T51" fmla="*/ 36 h 116"/>
              <a:gd name="T52" fmla="*/ 821 w 1412"/>
              <a:gd name="T53" fmla="*/ 36 h 116"/>
              <a:gd name="T54" fmla="*/ 780 w 1412"/>
              <a:gd name="T55" fmla="*/ 67 h 116"/>
              <a:gd name="T56" fmla="*/ 692 w 1412"/>
              <a:gd name="T57" fmla="*/ 50 h 116"/>
              <a:gd name="T58" fmla="*/ 693 w 1412"/>
              <a:gd name="T59" fmla="*/ 66 h 116"/>
              <a:gd name="T60" fmla="*/ 607 w 1412"/>
              <a:gd name="T61" fmla="*/ 68 h 116"/>
              <a:gd name="T62" fmla="*/ 650 w 1412"/>
              <a:gd name="T63" fmla="*/ 44 h 116"/>
              <a:gd name="T64" fmla="*/ 649 w 1412"/>
              <a:gd name="T65" fmla="*/ 96 h 116"/>
              <a:gd name="T66" fmla="*/ 527 w 1412"/>
              <a:gd name="T67" fmla="*/ 93 h 116"/>
              <a:gd name="T68" fmla="*/ 545 w 1412"/>
              <a:gd name="T69" fmla="*/ 80 h 116"/>
              <a:gd name="T70" fmla="*/ 577 w 1412"/>
              <a:gd name="T71" fmla="*/ 43 h 116"/>
              <a:gd name="T72" fmla="*/ 550 w 1412"/>
              <a:gd name="T73" fmla="*/ 66 h 116"/>
              <a:gd name="T74" fmla="*/ 561 w 1412"/>
              <a:gd name="T75" fmla="*/ 114 h 116"/>
              <a:gd name="T76" fmla="*/ 490 w 1412"/>
              <a:gd name="T77" fmla="*/ 99 h 116"/>
              <a:gd name="T78" fmla="*/ 457 w 1412"/>
              <a:gd name="T79" fmla="*/ 66 h 116"/>
              <a:gd name="T80" fmla="*/ 483 w 1412"/>
              <a:gd name="T81" fmla="*/ 48 h 116"/>
              <a:gd name="T82" fmla="*/ 503 w 1412"/>
              <a:gd name="T83" fmla="*/ 76 h 116"/>
              <a:gd name="T84" fmla="*/ 451 w 1412"/>
              <a:gd name="T85" fmla="*/ 105 h 116"/>
              <a:gd name="T86" fmla="*/ 405 w 1412"/>
              <a:gd name="T87" fmla="*/ 78 h 116"/>
              <a:gd name="T88" fmla="*/ 415 w 1412"/>
              <a:gd name="T89" fmla="*/ 53 h 116"/>
              <a:gd name="T90" fmla="*/ 429 w 1412"/>
              <a:gd name="T91" fmla="*/ 43 h 116"/>
              <a:gd name="T92" fmla="*/ 379 w 1412"/>
              <a:gd name="T93" fmla="*/ 109 h 116"/>
              <a:gd name="T94" fmla="*/ 279 w 1412"/>
              <a:gd name="T95" fmla="*/ 79 h 116"/>
              <a:gd name="T96" fmla="*/ 334 w 1412"/>
              <a:gd name="T97" fmla="*/ 79 h 116"/>
              <a:gd name="T98" fmla="*/ 303 w 1412"/>
              <a:gd name="T99" fmla="*/ 35 h 116"/>
              <a:gd name="T100" fmla="*/ 182 w 1412"/>
              <a:gd name="T101" fmla="*/ 53 h 116"/>
              <a:gd name="T102" fmla="*/ 156 w 1412"/>
              <a:gd name="T103" fmla="*/ 37 h 116"/>
              <a:gd name="T104" fmla="*/ 158 w 1412"/>
              <a:gd name="T105" fmla="*/ 96 h 116"/>
              <a:gd name="T106" fmla="*/ 144 w 1412"/>
              <a:gd name="T107" fmla="*/ 105 h 116"/>
              <a:gd name="T108" fmla="*/ 106 w 1412"/>
              <a:gd name="T109" fmla="*/ 22 h 116"/>
              <a:gd name="T110" fmla="*/ 106 w 1412"/>
              <a:gd name="T111" fmla="*/ 22 h 116"/>
              <a:gd name="T112" fmla="*/ 26 w 1412"/>
              <a:gd name="T113" fmla="*/ 99 h 116"/>
              <a:gd name="T114" fmla="*/ 28 w 1412"/>
              <a:gd name="T115" fmla="*/ 11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12" h="116">
                <a:moveTo>
                  <a:pt x="1412" y="113"/>
                </a:moveTo>
                <a:cubicBezTo>
                  <a:pt x="1410" y="113"/>
                  <a:pt x="1407" y="114"/>
                  <a:pt x="1405" y="115"/>
                </a:cubicBezTo>
                <a:cubicBezTo>
                  <a:pt x="1402" y="115"/>
                  <a:pt x="1399" y="116"/>
                  <a:pt x="1396" y="116"/>
                </a:cubicBezTo>
                <a:cubicBezTo>
                  <a:pt x="1391" y="116"/>
                  <a:pt x="1388" y="115"/>
                  <a:pt x="1385" y="114"/>
                </a:cubicBezTo>
                <a:cubicBezTo>
                  <a:pt x="1381" y="112"/>
                  <a:pt x="1379" y="110"/>
                  <a:pt x="1377" y="108"/>
                </a:cubicBezTo>
                <a:cubicBezTo>
                  <a:pt x="1375" y="105"/>
                  <a:pt x="1374" y="102"/>
                  <a:pt x="1373" y="99"/>
                </a:cubicBezTo>
                <a:cubicBezTo>
                  <a:pt x="1372" y="95"/>
                  <a:pt x="1371" y="92"/>
                  <a:pt x="1371" y="87"/>
                </a:cubicBezTo>
                <a:lnTo>
                  <a:pt x="1371" y="50"/>
                </a:lnTo>
                <a:lnTo>
                  <a:pt x="1345" y="50"/>
                </a:lnTo>
                <a:lnTo>
                  <a:pt x="1345" y="114"/>
                </a:lnTo>
                <a:lnTo>
                  <a:pt x="1327" y="114"/>
                </a:lnTo>
                <a:lnTo>
                  <a:pt x="1327" y="50"/>
                </a:lnTo>
                <a:lnTo>
                  <a:pt x="1317" y="50"/>
                </a:lnTo>
                <a:lnTo>
                  <a:pt x="1317" y="37"/>
                </a:lnTo>
                <a:lnTo>
                  <a:pt x="1327" y="36"/>
                </a:lnTo>
                <a:lnTo>
                  <a:pt x="1327" y="28"/>
                </a:lnTo>
                <a:cubicBezTo>
                  <a:pt x="1327" y="24"/>
                  <a:pt x="1328" y="20"/>
                  <a:pt x="1329" y="17"/>
                </a:cubicBezTo>
                <a:cubicBezTo>
                  <a:pt x="1330" y="13"/>
                  <a:pt x="1331" y="10"/>
                  <a:pt x="1333" y="8"/>
                </a:cubicBezTo>
                <a:cubicBezTo>
                  <a:pt x="1335" y="5"/>
                  <a:pt x="1338" y="3"/>
                  <a:pt x="1341" y="2"/>
                </a:cubicBezTo>
                <a:cubicBezTo>
                  <a:pt x="1345" y="1"/>
                  <a:pt x="1348" y="0"/>
                  <a:pt x="1353" y="0"/>
                </a:cubicBezTo>
                <a:cubicBezTo>
                  <a:pt x="1356" y="0"/>
                  <a:pt x="1358" y="0"/>
                  <a:pt x="1361" y="1"/>
                </a:cubicBezTo>
                <a:cubicBezTo>
                  <a:pt x="1363" y="1"/>
                  <a:pt x="1366" y="2"/>
                  <a:pt x="1367" y="3"/>
                </a:cubicBezTo>
                <a:lnTo>
                  <a:pt x="1364" y="16"/>
                </a:lnTo>
                <a:cubicBezTo>
                  <a:pt x="1361" y="15"/>
                  <a:pt x="1358" y="14"/>
                  <a:pt x="1355" y="14"/>
                </a:cubicBezTo>
                <a:cubicBezTo>
                  <a:pt x="1349" y="14"/>
                  <a:pt x="1345" y="19"/>
                  <a:pt x="1345" y="28"/>
                </a:cubicBezTo>
                <a:lnTo>
                  <a:pt x="1345" y="36"/>
                </a:lnTo>
                <a:lnTo>
                  <a:pt x="1372" y="36"/>
                </a:lnTo>
                <a:lnTo>
                  <a:pt x="1374" y="15"/>
                </a:lnTo>
                <a:lnTo>
                  <a:pt x="1389" y="15"/>
                </a:lnTo>
                <a:lnTo>
                  <a:pt x="1389" y="36"/>
                </a:lnTo>
                <a:lnTo>
                  <a:pt x="1409" y="36"/>
                </a:lnTo>
                <a:lnTo>
                  <a:pt x="1409" y="50"/>
                </a:lnTo>
                <a:lnTo>
                  <a:pt x="1389" y="50"/>
                </a:lnTo>
                <a:lnTo>
                  <a:pt x="1389" y="87"/>
                </a:lnTo>
                <a:cubicBezTo>
                  <a:pt x="1389" y="96"/>
                  <a:pt x="1393" y="101"/>
                  <a:pt x="1401" y="101"/>
                </a:cubicBezTo>
                <a:cubicBezTo>
                  <a:pt x="1402" y="101"/>
                  <a:pt x="1403" y="101"/>
                  <a:pt x="1405" y="101"/>
                </a:cubicBezTo>
                <a:cubicBezTo>
                  <a:pt x="1406" y="100"/>
                  <a:pt x="1407" y="100"/>
                  <a:pt x="1409" y="99"/>
                </a:cubicBezTo>
                <a:lnTo>
                  <a:pt x="1412" y="113"/>
                </a:lnTo>
                <a:close/>
                <a:moveTo>
                  <a:pt x="1256" y="91"/>
                </a:moveTo>
                <a:cubicBezTo>
                  <a:pt x="1256" y="95"/>
                  <a:pt x="1257" y="97"/>
                  <a:pt x="1259" y="99"/>
                </a:cubicBezTo>
                <a:cubicBezTo>
                  <a:pt x="1261" y="101"/>
                  <a:pt x="1264" y="101"/>
                  <a:pt x="1267" y="101"/>
                </a:cubicBezTo>
                <a:cubicBezTo>
                  <a:pt x="1270" y="101"/>
                  <a:pt x="1273" y="101"/>
                  <a:pt x="1276" y="99"/>
                </a:cubicBezTo>
                <a:cubicBezTo>
                  <a:pt x="1278" y="98"/>
                  <a:pt x="1281" y="96"/>
                  <a:pt x="1284" y="93"/>
                </a:cubicBezTo>
                <a:lnTo>
                  <a:pt x="1284" y="75"/>
                </a:lnTo>
                <a:cubicBezTo>
                  <a:pt x="1278" y="76"/>
                  <a:pt x="1274" y="77"/>
                  <a:pt x="1270" y="78"/>
                </a:cubicBezTo>
                <a:cubicBezTo>
                  <a:pt x="1267" y="79"/>
                  <a:pt x="1264" y="80"/>
                  <a:pt x="1262" y="81"/>
                </a:cubicBezTo>
                <a:cubicBezTo>
                  <a:pt x="1260" y="83"/>
                  <a:pt x="1258" y="84"/>
                  <a:pt x="1257" y="86"/>
                </a:cubicBezTo>
                <a:cubicBezTo>
                  <a:pt x="1256" y="88"/>
                  <a:pt x="1256" y="89"/>
                  <a:pt x="1256" y="91"/>
                </a:cubicBezTo>
                <a:close/>
                <a:moveTo>
                  <a:pt x="1238" y="93"/>
                </a:moveTo>
                <a:cubicBezTo>
                  <a:pt x="1238" y="84"/>
                  <a:pt x="1242" y="78"/>
                  <a:pt x="1249" y="73"/>
                </a:cubicBezTo>
                <a:cubicBezTo>
                  <a:pt x="1256" y="69"/>
                  <a:pt x="1268" y="66"/>
                  <a:pt x="1284" y="64"/>
                </a:cubicBezTo>
                <a:cubicBezTo>
                  <a:pt x="1284" y="62"/>
                  <a:pt x="1283" y="60"/>
                  <a:pt x="1283" y="58"/>
                </a:cubicBezTo>
                <a:cubicBezTo>
                  <a:pt x="1282" y="56"/>
                  <a:pt x="1282" y="55"/>
                  <a:pt x="1281" y="53"/>
                </a:cubicBezTo>
                <a:cubicBezTo>
                  <a:pt x="1279" y="52"/>
                  <a:pt x="1278" y="51"/>
                  <a:pt x="1276" y="50"/>
                </a:cubicBezTo>
                <a:cubicBezTo>
                  <a:pt x="1274" y="49"/>
                  <a:pt x="1272" y="49"/>
                  <a:pt x="1270" y="49"/>
                </a:cubicBezTo>
                <a:cubicBezTo>
                  <a:pt x="1266" y="49"/>
                  <a:pt x="1262" y="50"/>
                  <a:pt x="1258" y="51"/>
                </a:cubicBezTo>
                <a:cubicBezTo>
                  <a:pt x="1255" y="52"/>
                  <a:pt x="1251" y="54"/>
                  <a:pt x="1248" y="56"/>
                </a:cubicBezTo>
                <a:lnTo>
                  <a:pt x="1241" y="44"/>
                </a:lnTo>
                <a:cubicBezTo>
                  <a:pt x="1245" y="41"/>
                  <a:pt x="1250" y="39"/>
                  <a:pt x="1256" y="37"/>
                </a:cubicBezTo>
                <a:cubicBezTo>
                  <a:pt x="1261" y="35"/>
                  <a:pt x="1267" y="34"/>
                  <a:pt x="1273" y="34"/>
                </a:cubicBezTo>
                <a:cubicBezTo>
                  <a:pt x="1283" y="34"/>
                  <a:pt x="1290" y="37"/>
                  <a:pt x="1295" y="43"/>
                </a:cubicBezTo>
                <a:cubicBezTo>
                  <a:pt x="1300" y="48"/>
                  <a:pt x="1302" y="57"/>
                  <a:pt x="1302" y="68"/>
                </a:cubicBezTo>
                <a:lnTo>
                  <a:pt x="1302" y="114"/>
                </a:lnTo>
                <a:lnTo>
                  <a:pt x="1287" y="114"/>
                </a:lnTo>
                <a:lnTo>
                  <a:pt x="1286" y="105"/>
                </a:lnTo>
                <a:lnTo>
                  <a:pt x="1285" y="105"/>
                </a:lnTo>
                <a:cubicBezTo>
                  <a:pt x="1282" y="108"/>
                  <a:pt x="1278" y="111"/>
                  <a:pt x="1274" y="113"/>
                </a:cubicBezTo>
                <a:cubicBezTo>
                  <a:pt x="1270" y="115"/>
                  <a:pt x="1266" y="116"/>
                  <a:pt x="1261" y="116"/>
                </a:cubicBezTo>
                <a:cubicBezTo>
                  <a:pt x="1254" y="116"/>
                  <a:pt x="1249" y="114"/>
                  <a:pt x="1244" y="109"/>
                </a:cubicBezTo>
                <a:cubicBezTo>
                  <a:pt x="1240" y="105"/>
                  <a:pt x="1238" y="100"/>
                  <a:pt x="1238" y="93"/>
                </a:cubicBezTo>
                <a:close/>
                <a:moveTo>
                  <a:pt x="1153" y="2"/>
                </a:moveTo>
                <a:lnTo>
                  <a:pt x="1171" y="2"/>
                </a:lnTo>
                <a:lnTo>
                  <a:pt x="1171" y="31"/>
                </a:lnTo>
                <a:lnTo>
                  <a:pt x="1171" y="46"/>
                </a:lnTo>
                <a:cubicBezTo>
                  <a:pt x="1174" y="43"/>
                  <a:pt x="1177" y="40"/>
                  <a:pt x="1181" y="38"/>
                </a:cubicBezTo>
                <a:cubicBezTo>
                  <a:pt x="1185" y="35"/>
                  <a:pt x="1190" y="34"/>
                  <a:pt x="1195" y="34"/>
                </a:cubicBezTo>
                <a:cubicBezTo>
                  <a:pt x="1204" y="34"/>
                  <a:pt x="1210" y="37"/>
                  <a:pt x="1214" y="42"/>
                </a:cubicBezTo>
                <a:cubicBezTo>
                  <a:pt x="1217" y="47"/>
                  <a:pt x="1219" y="55"/>
                  <a:pt x="1219" y="65"/>
                </a:cubicBezTo>
                <a:lnTo>
                  <a:pt x="1219" y="114"/>
                </a:lnTo>
                <a:lnTo>
                  <a:pt x="1201" y="114"/>
                </a:lnTo>
                <a:lnTo>
                  <a:pt x="1201" y="67"/>
                </a:lnTo>
                <a:cubicBezTo>
                  <a:pt x="1201" y="61"/>
                  <a:pt x="1200" y="56"/>
                  <a:pt x="1198" y="54"/>
                </a:cubicBezTo>
                <a:cubicBezTo>
                  <a:pt x="1196" y="51"/>
                  <a:pt x="1193" y="50"/>
                  <a:pt x="1189" y="50"/>
                </a:cubicBezTo>
                <a:cubicBezTo>
                  <a:pt x="1186" y="50"/>
                  <a:pt x="1183" y="51"/>
                  <a:pt x="1180" y="52"/>
                </a:cubicBezTo>
                <a:cubicBezTo>
                  <a:pt x="1177" y="54"/>
                  <a:pt x="1174" y="56"/>
                  <a:pt x="1171" y="59"/>
                </a:cubicBezTo>
                <a:lnTo>
                  <a:pt x="1171" y="114"/>
                </a:lnTo>
                <a:lnTo>
                  <a:pt x="1153" y="114"/>
                </a:lnTo>
                <a:lnTo>
                  <a:pt x="1153" y="2"/>
                </a:lnTo>
                <a:close/>
                <a:moveTo>
                  <a:pt x="1075" y="75"/>
                </a:moveTo>
                <a:cubicBezTo>
                  <a:pt x="1075" y="68"/>
                  <a:pt x="1076" y="63"/>
                  <a:pt x="1078" y="58"/>
                </a:cubicBezTo>
                <a:cubicBezTo>
                  <a:pt x="1080" y="53"/>
                  <a:pt x="1083" y="48"/>
                  <a:pt x="1086" y="45"/>
                </a:cubicBezTo>
                <a:cubicBezTo>
                  <a:pt x="1090" y="41"/>
                  <a:pt x="1094" y="39"/>
                  <a:pt x="1099" y="37"/>
                </a:cubicBezTo>
                <a:cubicBezTo>
                  <a:pt x="1104" y="35"/>
                  <a:pt x="1109" y="34"/>
                  <a:pt x="1114" y="34"/>
                </a:cubicBezTo>
                <a:cubicBezTo>
                  <a:pt x="1119" y="34"/>
                  <a:pt x="1123" y="35"/>
                  <a:pt x="1127" y="37"/>
                </a:cubicBezTo>
                <a:cubicBezTo>
                  <a:pt x="1131" y="38"/>
                  <a:pt x="1134" y="41"/>
                  <a:pt x="1136" y="43"/>
                </a:cubicBezTo>
                <a:lnTo>
                  <a:pt x="1128" y="55"/>
                </a:lnTo>
                <a:cubicBezTo>
                  <a:pt x="1126" y="53"/>
                  <a:pt x="1124" y="51"/>
                  <a:pt x="1121" y="50"/>
                </a:cubicBezTo>
                <a:cubicBezTo>
                  <a:pt x="1119" y="49"/>
                  <a:pt x="1117" y="49"/>
                  <a:pt x="1115" y="49"/>
                </a:cubicBezTo>
                <a:cubicBezTo>
                  <a:pt x="1108" y="49"/>
                  <a:pt x="1103" y="51"/>
                  <a:pt x="1099" y="56"/>
                </a:cubicBezTo>
                <a:cubicBezTo>
                  <a:pt x="1095" y="61"/>
                  <a:pt x="1093" y="67"/>
                  <a:pt x="1093" y="75"/>
                </a:cubicBezTo>
                <a:cubicBezTo>
                  <a:pt x="1093" y="83"/>
                  <a:pt x="1095" y="89"/>
                  <a:pt x="1099" y="94"/>
                </a:cubicBezTo>
                <a:cubicBezTo>
                  <a:pt x="1103" y="98"/>
                  <a:pt x="1108" y="101"/>
                  <a:pt x="1114" y="101"/>
                </a:cubicBezTo>
                <a:cubicBezTo>
                  <a:pt x="1117" y="101"/>
                  <a:pt x="1120" y="100"/>
                  <a:pt x="1123" y="99"/>
                </a:cubicBezTo>
                <a:cubicBezTo>
                  <a:pt x="1126" y="97"/>
                  <a:pt x="1128" y="96"/>
                  <a:pt x="1130" y="94"/>
                </a:cubicBezTo>
                <a:lnTo>
                  <a:pt x="1138" y="106"/>
                </a:lnTo>
                <a:cubicBezTo>
                  <a:pt x="1134" y="109"/>
                  <a:pt x="1130" y="111"/>
                  <a:pt x="1126" y="113"/>
                </a:cubicBezTo>
                <a:cubicBezTo>
                  <a:pt x="1121" y="115"/>
                  <a:pt x="1117" y="116"/>
                  <a:pt x="1112" y="116"/>
                </a:cubicBezTo>
                <a:cubicBezTo>
                  <a:pt x="1107" y="116"/>
                  <a:pt x="1102" y="115"/>
                  <a:pt x="1097" y="113"/>
                </a:cubicBezTo>
                <a:cubicBezTo>
                  <a:pt x="1093" y="111"/>
                  <a:pt x="1089" y="108"/>
                  <a:pt x="1086" y="105"/>
                </a:cubicBezTo>
                <a:cubicBezTo>
                  <a:pt x="1082" y="101"/>
                  <a:pt x="1079" y="97"/>
                  <a:pt x="1078" y="92"/>
                </a:cubicBezTo>
                <a:cubicBezTo>
                  <a:pt x="1076" y="87"/>
                  <a:pt x="1075" y="81"/>
                  <a:pt x="1075" y="75"/>
                </a:cubicBezTo>
                <a:close/>
                <a:moveTo>
                  <a:pt x="1012" y="93"/>
                </a:moveTo>
                <a:cubicBezTo>
                  <a:pt x="1016" y="96"/>
                  <a:pt x="1019" y="98"/>
                  <a:pt x="1023" y="100"/>
                </a:cubicBezTo>
                <a:cubicBezTo>
                  <a:pt x="1026" y="101"/>
                  <a:pt x="1030" y="102"/>
                  <a:pt x="1034" y="102"/>
                </a:cubicBezTo>
                <a:cubicBezTo>
                  <a:pt x="1038" y="102"/>
                  <a:pt x="1041" y="101"/>
                  <a:pt x="1043" y="99"/>
                </a:cubicBezTo>
                <a:cubicBezTo>
                  <a:pt x="1045" y="97"/>
                  <a:pt x="1046" y="95"/>
                  <a:pt x="1046" y="92"/>
                </a:cubicBezTo>
                <a:cubicBezTo>
                  <a:pt x="1046" y="91"/>
                  <a:pt x="1046" y="89"/>
                  <a:pt x="1045" y="88"/>
                </a:cubicBezTo>
                <a:cubicBezTo>
                  <a:pt x="1044" y="87"/>
                  <a:pt x="1043" y="86"/>
                  <a:pt x="1041" y="85"/>
                </a:cubicBezTo>
                <a:cubicBezTo>
                  <a:pt x="1039" y="84"/>
                  <a:pt x="1038" y="83"/>
                  <a:pt x="1036" y="82"/>
                </a:cubicBezTo>
                <a:cubicBezTo>
                  <a:pt x="1034" y="82"/>
                  <a:pt x="1032" y="81"/>
                  <a:pt x="1030" y="80"/>
                </a:cubicBezTo>
                <a:cubicBezTo>
                  <a:pt x="1027" y="79"/>
                  <a:pt x="1024" y="78"/>
                  <a:pt x="1022" y="77"/>
                </a:cubicBezTo>
                <a:cubicBezTo>
                  <a:pt x="1019" y="75"/>
                  <a:pt x="1017" y="74"/>
                  <a:pt x="1015" y="72"/>
                </a:cubicBezTo>
                <a:cubicBezTo>
                  <a:pt x="1013" y="70"/>
                  <a:pt x="1011" y="68"/>
                  <a:pt x="1010" y="66"/>
                </a:cubicBezTo>
                <a:cubicBezTo>
                  <a:pt x="1008" y="63"/>
                  <a:pt x="1008" y="61"/>
                  <a:pt x="1008" y="57"/>
                </a:cubicBezTo>
                <a:cubicBezTo>
                  <a:pt x="1008" y="50"/>
                  <a:pt x="1010" y="45"/>
                  <a:pt x="1015" y="41"/>
                </a:cubicBezTo>
                <a:cubicBezTo>
                  <a:pt x="1020" y="36"/>
                  <a:pt x="1027" y="34"/>
                  <a:pt x="1036" y="34"/>
                </a:cubicBezTo>
                <a:cubicBezTo>
                  <a:pt x="1041" y="34"/>
                  <a:pt x="1046" y="35"/>
                  <a:pt x="1051" y="37"/>
                </a:cubicBezTo>
                <a:cubicBezTo>
                  <a:pt x="1055" y="39"/>
                  <a:pt x="1059" y="41"/>
                  <a:pt x="1062" y="43"/>
                </a:cubicBezTo>
                <a:lnTo>
                  <a:pt x="1054" y="54"/>
                </a:lnTo>
                <a:cubicBezTo>
                  <a:pt x="1051" y="52"/>
                  <a:pt x="1048" y="51"/>
                  <a:pt x="1045" y="50"/>
                </a:cubicBezTo>
                <a:cubicBezTo>
                  <a:pt x="1042" y="48"/>
                  <a:pt x="1039" y="48"/>
                  <a:pt x="1036" y="48"/>
                </a:cubicBezTo>
                <a:cubicBezTo>
                  <a:pt x="1033" y="48"/>
                  <a:pt x="1030" y="49"/>
                  <a:pt x="1028" y="50"/>
                </a:cubicBezTo>
                <a:cubicBezTo>
                  <a:pt x="1026" y="52"/>
                  <a:pt x="1025" y="54"/>
                  <a:pt x="1025" y="56"/>
                </a:cubicBezTo>
                <a:cubicBezTo>
                  <a:pt x="1025" y="58"/>
                  <a:pt x="1025" y="59"/>
                  <a:pt x="1026" y="60"/>
                </a:cubicBezTo>
                <a:cubicBezTo>
                  <a:pt x="1027" y="62"/>
                  <a:pt x="1028" y="63"/>
                  <a:pt x="1030" y="63"/>
                </a:cubicBezTo>
                <a:cubicBezTo>
                  <a:pt x="1031" y="64"/>
                  <a:pt x="1033" y="65"/>
                  <a:pt x="1035" y="66"/>
                </a:cubicBezTo>
                <a:cubicBezTo>
                  <a:pt x="1037" y="66"/>
                  <a:pt x="1039" y="67"/>
                  <a:pt x="1041" y="68"/>
                </a:cubicBezTo>
                <a:cubicBezTo>
                  <a:pt x="1044" y="69"/>
                  <a:pt x="1046" y="70"/>
                  <a:pt x="1049" y="71"/>
                </a:cubicBezTo>
                <a:cubicBezTo>
                  <a:pt x="1052" y="72"/>
                  <a:pt x="1054" y="74"/>
                  <a:pt x="1056" y="76"/>
                </a:cubicBezTo>
                <a:cubicBezTo>
                  <a:pt x="1058" y="77"/>
                  <a:pt x="1060" y="80"/>
                  <a:pt x="1062" y="82"/>
                </a:cubicBezTo>
                <a:cubicBezTo>
                  <a:pt x="1063" y="85"/>
                  <a:pt x="1063" y="88"/>
                  <a:pt x="1063" y="92"/>
                </a:cubicBezTo>
                <a:cubicBezTo>
                  <a:pt x="1063" y="95"/>
                  <a:pt x="1063" y="98"/>
                  <a:pt x="1062" y="101"/>
                </a:cubicBezTo>
                <a:cubicBezTo>
                  <a:pt x="1060" y="104"/>
                  <a:pt x="1058" y="106"/>
                  <a:pt x="1056" y="109"/>
                </a:cubicBezTo>
                <a:cubicBezTo>
                  <a:pt x="1053" y="111"/>
                  <a:pt x="1050" y="112"/>
                  <a:pt x="1046" y="114"/>
                </a:cubicBezTo>
                <a:cubicBezTo>
                  <a:pt x="1042" y="115"/>
                  <a:pt x="1038" y="116"/>
                  <a:pt x="1033" y="116"/>
                </a:cubicBezTo>
                <a:cubicBezTo>
                  <a:pt x="1028" y="116"/>
                  <a:pt x="1023" y="115"/>
                  <a:pt x="1017" y="113"/>
                </a:cubicBezTo>
                <a:cubicBezTo>
                  <a:pt x="1012" y="110"/>
                  <a:pt x="1008" y="108"/>
                  <a:pt x="1004" y="105"/>
                </a:cubicBezTo>
                <a:lnTo>
                  <a:pt x="1012" y="93"/>
                </a:lnTo>
                <a:close/>
                <a:moveTo>
                  <a:pt x="957" y="50"/>
                </a:moveTo>
                <a:lnTo>
                  <a:pt x="946" y="50"/>
                </a:lnTo>
                <a:lnTo>
                  <a:pt x="946" y="37"/>
                </a:lnTo>
                <a:lnTo>
                  <a:pt x="958" y="36"/>
                </a:lnTo>
                <a:lnTo>
                  <a:pt x="960" y="15"/>
                </a:lnTo>
                <a:lnTo>
                  <a:pt x="975" y="15"/>
                </a:lnTo>
                <a:lnTo>
                  <a:pt x="975" y="36"/>
                </a:lnTo>
                <a:lnTo>
                  <a:pt x="995" y="36"/>
                </a:lnTo>
                <a:lnTo>
                  <a:pt x="995" y="50"/>
                </a:lnTo>
                <a:lnTo>
                  <a:pt x="975" y="50"/>
                </a:lnTo>
                <a:lnTo>
                  <a:pt x="975" y="87"/>
                </a:lnTo>
                <a:cubicBezTo>
                  <a:pt x="975" y="96"/>
                  <a:pt x="979" y="101"/>
                  <a:pt x="986" y="101"/>
                </a:cubicBezTo>
                <a:cubicBezTo>
                  <a:pt x="988" y="101"/>
                  <a:pt x="989" y="101"/>
                  <a:pt x="991" y="101"/>
                </a:cubicBezTo>
                <a:cubicBezTo>
                  <a:pt x="992" y="100"/>
                  <a:pt x="993" y="100"/>
                  <a:pt x="994" y="99"/>
                </a:cubicBezTo>
                <a:lnTo>
                  <a:pt x="998" y="113"/>
                </a:lnTo>
                <a:cubicBezTo>
                  <a:pt x="996" y="113"/>
                  <a:pt x="993" y="114"/>
                  <a:pt x="990" y="115"/>
                </a:cubicBezTo>
                <a:cubicBezTo>
                  <a:pt x="988" y="115"/>
                  <a:pt x="985" y="116"/>
                  <a:pt x="982" y="116"/>
                </a:cubicBezTo>
                <a:cubicBezTo>
                  <a:pt x="977" y="116"/>
                  <a:pt x="973" y="115"/>
                  <a:pt x="970" y="114"/>
                </a:cubicBezTo>
                <a:cubicBezTo>
                  <a:pt x="967" y="112"/>
                  <a:pt x="965" y="110"/>
                  <a:pt x="963" y="108"/>
                </a:cubicBezTo>
                <a:cubicBezTo>
                  <a:pt x="961" y="105"/>
                  <a:pt x="959" y="102"/>
                  <a:pt x="958" y="99"/>
                </a:cubicBezTo>
                <a:cubicBezTo>
                  <a:pt x="958" y="95"/>
                  <a:pt x="957" y="92"/>
                  <a:pt x="957" y="87"/>
                </a:cubicBezTo>
                <a:lnTo>
                  <a:pt x="957" y="50"/>
                </a:lnTo>
                <a:close/>
                <a:moveTo>
                  <a:pt x="895" y="36"/>
                </a:moveTo>
                <a:lnTo>
                  <a:pt x="910" y="36"/>
                </a:lnTo>
                <a:lnTo>
                  <a:pt x="912" y="50"/>
                </a:lnTo>
                <a:lnTo>
                  <a:pt x="912" y="50"/>
                </a:lnTo>
                <a:cubicBezTo>
                  <a:pt x="915" y="45"/>
                  <a:pt x="918" y="41"/>
                  <a:pt x="922" y="38"/>
                </a:cubicBezTo>
                <a:cubicBezTo>
                  <a:pt x="926" y="35"/>
                  <a:pt x="930" y="34"/>
                  <a:pt x="934" y="34"/>
                </a:cubicBezTo>
                <a:cubicBezTo>
                  <a:pt x="938" y="34"/>
                  <a:pt x="941" y="35"/>
                  <a:pt x="943" y="36"/>
                </a:cubicBezTo>
                <a:lnTo>
                  <a:pt x="940" y="51"/>
                </a:lnTo>
                <a:cubicBezTo>
                  <a:pt x="939" y="51"/>
                  <a:pt x="937" y="51"/>
                  <a:pt x="936" y="51"/>
                </a:cubicBezTo>
                <a:cubicBezTo>
                  <a:pt x="935" y="50"/>
                  <a:pt x="934" y="50"/>
                  <a:pt x="932" y="50"/>
                </a:cubicBezTo>
                <a:cubicBezTo>
                  <a:pt x="929" y="50"/>
                  <a:pt x="926" y="51"/>
                  <a:pt x="922" y="54"/>
                </a:cubicBezTo>
                <a:cubicBezTo>
                  <a:pt x="919" y="56"/>
                  <a:pt x="916" y="60"/>
                  <a:pt x="914" y="66"/>
                </a:cubicBezTo>
                <a:lnTo>
                  <a:pt x="914" y="114"/>
                </a:lnTo>
                <a:lnTo>
                  <a:pt x="895" y="114"/>
                </a:lnTo>
                <a:lnTo>
                  <a:pt x="895" y="36"/>
                </a:lnTo>
                <a:close/>
                <a:moveTo>
                  <a:pt x="854" y="36"/>
                </a:moveTo>
                <a:lnTo>
                  <a:pt x="872" y="36"/>
                </a:lnTo>
                <a:lnTo>
                  <a:pt x="872" y="114"/>
                </a:lnTo>
                <a:lnTo>
                  <a:pt x="854" y="114"/>
                </a:lnTo>
                <a:lnTo>
                  <a:pt x="854" y="36"/>
                </a:lnTo>
                <a:close/>
                <a:moveTo>
                  <a:pt x="863" y="22"/>
                </a:moveTo>
                <a:cubicBezTo>
                  <a:pt x="860" y="22"/>
                  <a:pt x="857" y="21"/>
                  <a:pt x="855" y="19"/>
                </a:cubicBezTo>
                <a:cubicBezTo>
                  <a:pt x="853" y="18"/>
                  <a:pt x="852" y="15"/>
                  <a:pt x="852" y="12"/>
                </a:cubicBezTo>
                <a:cubicBezTo>
                  <a:pt x="852" y="9"/>
                  <a:pt x="853" y="6"/>
                  <a:pt x="855" y="5"/>
                </a:cubicBezTo>
                <a:cubicBezTo>
                  <a:pt x="857" y="3"/>
                  <a:pt x="860" y="2"/>
                  <a:pt x="863" y="2"/>
                </a:cubicBezTo>
                <a:cubicBezTo>
                  <a:pt x="866" y="2"/>
                  <a:pt x="869" y="3"/>
                  <a:pt x="871" y="5"/>
                </a:cubicBezTo>
                <a:cubicBezTo>
                  <a:pt x="873" y="6"/>
                  <a:pt x="874" y="9"/>
                  <a:pt x="874" y="12"/>
                </a:cubicBezTo>
                <a:cubicBezTo>
                  <a:pt x="874" y="15"/>
                  <a:pt x="873" y="18"/>
                  <a:pt x="871" y="19"/>
                </a:cubicBezTo>
                <a:cubicBezTo>
                  <a:pt x="869" y="21"/>
                  <a:pt x="866" y="22"/>
                  <a:pt x="863" y="22"/>
                </a:cubicBezTo>
                <a:close/>
                <a:moveTo>
                  <a:pt x="728" y="36"/>
                </a:moveTo>
                <a:lnTo>
                  <a:pt x="746" y="36"/>
                </a:lnTo>
                <a:lnTo>
                  <a:pt x="755" y="76"/>
                </a:lnTo>
                <a:cubicBezTo>
                  <a:pt x="756" y="80"/>
                  <a:pt x="757" y="84"/>
                  <a:pt x="758" y="87"/>
                </a:cubicBezTo>
                <a:cubicBezTo>
                  <a:pt x="758" y="91"/>
                  <a:pt x="759" y="95"/>
                  <a:pt x="760" y="99"/>
                </a:cubicBezTo>
                <a:lnTo>
                  <a:pt x="760" y="99"/>
                </a:lnTo>
                <a:cubicBezTo>
                  <a:pt x="761" y="95"/>
                  <a:pt x="762" y="91"/>
                  <a:pt x="762" y="87"/>
                </a:cubicBezTo>
                <a:cubicBezTo>
                  <a:pt x="763" y="84"/>
                  <a:pt x="764" y="80"/>
                  <a:pt x="765" y="76"/>
                </a:cubicBezTo>
                <a:lnTo>
                  <a:pt x="775" y="36"/>
                </a:lnTo>
                <a:lnTo>
                  <a:pt x="792" y="36"/>
                </a:lnTo>
                <a:lnTo>
                  <a:pt x="802" y="76"/>
                </a:lnTo>
                <a:cubicBezTo>
                  <a:pt x="803" y="80"/>
                  <a:pt x="804" y="84"/>
                  <a:pt x="805" y="87"/>
                </a:cubicBezTo>
                <a:cubicBezTo>
                  <a:pt x="806" y="91"/>
                  <a:pt x="806" y="95"/>
                  <a:pt x="807" y="99"/>
                </a:cubicBezTo>
                <a:lnTo>
                  <a:pt x="808" y="99"/>
                </a:lnTo>
                <a:cubicBezTo>
                  <a:pt x="809" y="95"/>
                  <a:pt x="809" y="91"/>
                  <a:pt x="810" y="87"/>
                </a:cubicBezTo>
                <a:cubicBezTo>
                  <a:pt x="811" y="84"/>
                  <a:pt x="811" y="80"/>
                  <a:pt x="812" y="76"/>
                </a:cubicBezTo>
                <a:lnTo>
                  <a:pt x="821" y="36"/>
                </a:lnTo>
                <a:lnTo>
                  <a:pt x="839" y="36"/>
                </a:lnTo>
                <a:lnTo>
                  <a:pt x="819" y="114"/>
                </a:lnTo>
                <a:lnTo>
                  <a:pt x="797" y="114"/>
                </a:lnTo>
                <a:lnTo>
                  <a:pt x="788" y="77"/>
                </a:lnTo>
                <a:cubicBezTo>
                  <a:pt x="787" y="74"/>
                  <a:pt x="786" y="70"/>
                  <a:pt x="786" y="66"/>
                </a:cubicBezTo>
                <a:cubicBezTo>
                  <a:pt x="785" y="63"/>
                  <a:pt x="784" y="59"/>
                  <a:pt x="783" y="55"/>
                </a:cubicBezTo>
                <a:lnTo>
                  <a:pt x="783" y="55"/>
                </a:lnTo>
                <a:cubicBezTo>
                  <a:pt x="782" y="59"/>
                  <a:pt x="781" y="63"/>
                  <a:pt x="780" y="67"/>
                </a:cubicBezTo>
                <a:cubicBezTo>
                  <a:pt x="780" y="70"/>
                  <a:pt x="779" y="74"/>
                  <a:pt x="778" y="78"/>
                </a:cubicBezTo>
                <a:lnTo>
                  <a:pt x="769" y="114"/>
                </a:lnTo>
                <a:lnTo>
                  <a:pt x="748" y="114"/>
                </a:lnTo>
                <a:lnTo>
                  <a:pt x="728" y="36"/>
                </a:lnTo>
                <a:close/>
                <a:moveTo>
                  <a:pt x="675" y="36"/>
                </a:moveTo>
                <a:lnTo>
                  <a:pt x="690" y="36"/>
                </a:lnTo>
                <a:lnTo>
                  <a:pt x="691" y="50"/>
                </a:lnTo>
                <a:lnTo>
                  <a:pt x="692" y="50"/>
                </a:lnTo>
                <a:cubicBezTo>
                  <a:pt x="695" y="45"/>
                  <a:pt x="698" y="41"/>
                  <a:pt x="702" y="38"/>
                </a:cubicBezTo>
                <a:cubicBezTo>
                  <a:pt x="706" y="35"/>
                  <a:pt x="710" y="34"/>
                  <a:pt x="714" y="34"/>
                </a:cubicBezTo>
                <a:cubicBezTo>
                  <a:pt x="718" y="34"/>
                  <a:pt x="721" y="35"/>
                  <a:pt x="723" y="36"/>
                </a:cubicBezTo>
                <a:lnTo>
                  <a:pt x="720" y="51"/>
                </a:lnTo>
                <a:cubicBezTo>
                  <a:pt x="718" y="51"/>
                  <a:pt x="717" y="51"/>
                  <a:pt x="716" y="51"/>
                </a:cubicBezTo>
                <a:cubicBezTo>
                  <a:pt x="715" y="50"/>
                  <a:pt x="713" y="50"/>
                  <a:pt x="712" y="50"/>
                </a:cubicBezTo>
                <a:cubicBezTo>
                  <a:pt x="709" y="50"/>
                  <a:pt x="705" y="51"/>
                  <a:pt x="702" y="54"/>
                </a:cubicBezTo>
                <a:cubicBezTo>
                  <a:pt x="699" y="56"/>
                  <a:pt x="696" y="60"/>
                  <a:pt x="693" y="66"/>
                </a:cubicBezTo>
                <a:lnTo>
                  <a:pt x="693" y="114"/>
                </a:lnTo>
                <a:lnTo>
                  <a:pt x="675" y="114"/>
                </a:lnTo>
                <a:lnTo>
                  <a:pt x="675" y="36"/>
                </a:lnTo>
                <a:close/>
                <a:moveTo>
                  <a:pt x="642" y="68"/>
                </a:moveTo>
                <a:cubicBezTo>
                  <a:pt x="642" y="62"/>
                  <a:pt x="641" y="57"/>
                  <a:pt x="638" y="53"/>
                </a:cubicBezTo>
                <a:cubicBezTo>
                  <a:pt x="635" y="50"/>
                  <a:pt x="631" y="48"/>
                  <a:pt x="626" y="48"/>
                </a:cubicBezTo>
                <a:cubicBezTo>
                  <a:pt x="621" y="48"/>
                  <a:pt x="617" y="50"/>
                  <a:pt x="614" y="53"/>
                </a:cubicBezTo>
                <a:cubicBezTo>
                  <a:pt x="610" y="56"/>
                  <a:pt x="608" y="61"/>
                  <a:pt x="607" y="68"/>
                </a:cubicBezTo>
                <a:lnTo>
                  <a:pt x="642" y="68"/>
                </a:lnTo>
                <a:close/>
                <a:moveTo>
                  <a:pt x="590" y="75"/>
                </a:moveTo>
                <a:cubicBezTo>
                  <a:pt x="590" y="69"/>
                  <a:pt x="591" y="63"/>
                  <a:pt x="593" y="58"/>
                </a:cubicBezTo>
                <a:cubicBezTo>
                  <a:pt x="595" y="53"/>
                  <a:pt x="597" y="48"/>
                  <a:pt x="601" y="45"/>
                </a:cubicBezTo>
                <a:cubicBezTo>
                  <a:pt x="604" y="41"/>
                  <a:pt x="608" y="39"/>
                  <a:pt x="612" y="37"/>
                </a:cubicBezTo>
                <a:cubicBezTo>
                  <a:pt x="617" y="35"/>
                  <a:pt x="621" y="34"/>
                  <a:pt x="626" y="34"/>
                </a:cubicBezTo>
                <a:cubicBezTo>
                  <a:pt x="631" y="34"/>
                  <a:pt x="635" y="35"/>
                  <a:pt x="639" y="37"/>
                </a:cubicBezTo>
                <a:cubicBezTo>
                  <a:pt x="644" y="39"/>
                  <a:pt x="647" y="41"/>
                  <a:pt x="650" y="44"/>
                </a:cubicBezTo>
                <a:cubicBezTo>
                  <a:pt x="652" y="48"/>
                  <a:pt x="654" y="52"/>
                  <a:pt x="656" y="56"/>
                </a:cubicBezTo>
                <a:cubicBezTo>
                  <a:pt x="657" y="61"/>
                  <a:pt x="658" y="66"/>
                  <a:pt x="658" y="71"/>
                </a:cubicBezTo>
                <a:cubicBezTo>
                  <a:pt x="658" y="75"/>
                  <a:pt x="657" y="77"/>
                  <a:pt x="657" y="79"/>
                </a:cubicBezTo>
                <a:lnTo>
                  <a:pt x="608" y="79"/>
                </a:lnTo>
                <a:cubicBezTo>
                  <a:pt x="608" y="87"/>
                  <a:pt x="611" y="92"/>
                  <a:pt x="615" y="96"/>
                </a:cubicBezTo>
                <a:cubicBezTo>
                  <a:pt x="619" y="100"/>
                  <a:pt x="624" y="101"/>
                  <a:pt x="630" y="101"/>
                </a:cubicBezTo>
                <a:cubicBezTo>
                  <a:pt x="634" y="101"/>
                  <a:pt x="637" y="101"/>
                  <a:pt x="640" y="100"/>
                </a:cubicBezTo>
                <a:cubicBezTo>
                  <a:pt x="643" y="99"/>
                  <a:pt x="646" y="98"/>
                  <a:pt x="649" y="96"/>
                </a:cubicBezTo>
                <a:lnTo>
                  <a:pt x="655" y="107"/>
                </a:lnTo>
                <a:cubicBezTo>
                  <a:pt x="651" y="110"/>
                  <a:pt x="647" y="112"/>
                  <a:pt x="642" y="113"/>
                </a:cubicBezTo>
                <a:cubicBezTo>
                  <a:pt x="638" y="115"/>
                  <a:pt x="633" y="116"/>
                  <a:pt x="628" y="116"/>
                </a:cubicBezTo>
                <a:cubicBezTo>
                  <a:pt x="623" y="116"/>
                  <a:pt x="618" y="115"/>
                  <a:pt x="613" y="113"/>
                </a:cubicBezTo>
                <a:cubicBezTo>
                  <a:pt x="608" y="111"/>
                  <a:pt x="604" y="108"/>
                  <a:pt x="601" y="105"/>
                </a:cubicBezTo>
                <a:cubicBezTo>
                  <a:pt x="597" y="101"/>
                  <a:pt x="595" y="97"/>
                  <a:pt x="593" y="92"/>
                </a:cubicBezTo>
                <a:cubicBezTo>
                  <a:pt x="591" y="87"/>
                  <a:pt x="590" y="81"/>
                  <a:pt x="590" y="75"/>
                </a:cubicBezTo>
                <a:close/>
                <a:moveTo>
                  <a:pt x="527" y="93"/>
                </a:moveTo>
                <a:cubicBezTo>
                  <a:pt x="531" y="96"/>
                  <a:pt x="534" y="98"/>
                  <a:pt x="538" y="100"/>
                </a:cubicBezTo>
                <a:cubicBezTo>
                  <a:pt x="541" y="101"/>
                  <a:pt x="545" y="102"/>
                  <a:pt x="549" y="102"/>
                </a:cubicBezTo>
                <a:cubicBezTo>
                  <a:pt x="553" y="102"/>
                  <a:pt x="556" y="101"/>
                  <a:pt x="558" y="99"/>
                </a:cubicBezTo>
                <a:cubicBezTo>
                  <a:pt x="560" y="97"/>
                  <a:pt x="561" y="95"/>
                  <a:pt x="561" y="92"/>
                </a:cubicBezTo>
                <a:cubicBezTo>
                  <a:pt x="561" y="91"/>
                  <a:pt x="561" y="89"/>
                  <a:pt x="560" y="88"/>
                </a:cubicBezTo>
                <a:cubicBezTo>
                  <a:pt x="559" y="87"/>
                  <a:pt x="558" y="86"/>
                  <a:pt x="556" y="85"/>
                </a:cubicBezTo>
                <a:cubicBezTo>
                  <a:pt x="554" y="84"/>
                  <a:pt x="553" y="83"/>
                  <a:pt x="551" y="82"/>
                </a:cubicBezTo>
                <a:cubicBezTo>
                  <a:pt x="549" y="82"/>
                  <a:pt x="547" y="81"/>
                  <a:pt x="545" y="80"/>
                </a:cubicBezTo>
                <a:cubicBezTo>
                  <a:pt x="542" y="79"/>
                  <a:pt x="540" y="78"/>
                  <a:pt x="537" y="77"/>
                </a:cubicBezTo>
                <a:cubicBezTo>
                  <a:pt x="534" y="75"/>
                  <a:pt x="532" y="74"/>
                  <a:pt x="530" y="72"/>
                </a:cubicBezTo>
                <a:cubicBezTo>
                  <a:pt x="528" y="70"/>
                  <a:pt x="526" y="68"/>
                  <a:pt x="525" y="66"/>
                </a:cubicBezTo>
                <a:cubicBezTo>
                  <a:pt x="523" y="63"/>
                  <a:pt x="523" y="61"/>
                  <a:pt x="523" y="57"/>
                </a:cubicBezTo>
                <a:cubicBezTo>
                  <a:pt x="523" y="50"/>
                  <a:pt x="525" y="45"/>
                  <a:pt x="530" y="41"/>
                </a:cubicBezTo>
                <a:cubicBezTo>
                  <a:pt x="535" y="36"/>
                  <a:pt x="542" y="34"/>
                  <a:pt x="551" y="34"/>
                </a:cubicBezTo>
                <a:cubicBezTo>
                  <a:pt x="557" y="34"/>
                  <a:pt x="561" y="35"/>
                  <a:pt x="566" y="37"/>
                </a:cubicBezTo>
                <a:cubicBezTo>
                  <a:pt x="570" y="39"/>
                  <a:pt x="574" y="41"/>
                  <a:pt x="577" y="43"/>
                </a:cubicBezTo>
                <a:lnTo>
                  <a:pt x="569" y="54"/>
                </a:lnTo>
                <a:cubicBezTo>
                  <a:pt x="566" y="52"/>
                  <a:pt x="563" y="51"/>
                  <a:pt x="560" y="50"/>
                </a:cubicBezTo>
                <a:cubicBezTo>
                  <a:pt x="557" y="48"/>
                  <a:pt x="555" y="48"/>
                  <a:pt x="551" y="48"/>
                </a:cubicBezTo>
                <a:cubicBezTo>
                  <a:pt x="548" y="48"/>
                  <a:pt x="545" y="49"/>
                  <a:pt x="543" y="50"/>
                </a:cubicBezTo>
                <a:cubicBezTo>
                  <a:pt x="541" y="52"/>
                  <a:pt x="540" y="54"/>
                  <a:pt x="540" y="56"/>
                </a:cubicBezTo>
                <a:cubicBezTo>
                  <a:pt x="540" y="58"/>
                  <a:pt x="541" y="59"/>
                  <a:pt x="541" y="60"/>
                </a:cubicBezTo>
                <a:cubicBezTo>
                  <a:pt x="542" y="62"/>
                  <a:pt x="543" y="63"/>
                  <a:pt x="545" y="63"/>
                </a:cubicBezTo>
                <a:cubicBezTo>
                  <a:pt x="546" y="64"/>
                  <a:pt x="548" y="65"/>
                  <a:pt x="550" y="66"/>
                </a:cubicBezTo>
                <a:cubicBezTo>
                  <a:pt x="552" y="66"/>
                  <a:pt x="554" y="67"/>
                  <a:pt x="556" y="68"/>
                </a:cubicBezTo>
                <a:cubicBezTo>
                  <a:pt x="559" y="69"/>
                  <a:pt x="561" y="70"/>
                  <a:pt x="564" y="71"/>
                </a:cubicBezTo>
                <a:cubicBezTo>
                  <a:pt x="567" y="72"/>
                  <a:pt x="569" y="74"/>
                  <a:pt x="571" y="76"/>
                </a:cubicBezTo>
                <a:cubicBezTo>
                  <a:pt x="574" y="77"/>
                  <a:pt x="575" y="80"/>
                  <a:pt x="577" y="82"/>
                </a:cubicBezTo>
                <a:cubicBezTo>
                  <a:pt x="578" y="85"/>
                  <a:pt x="579" y="88"/>
                  <a:pt x="579" y="92"/>
                </a:cubicBezTo>
                <a:cubicBezTo>
                  <a:pt x="579" y="95"/>
                  <a:pt x="578" y="98"/>
                  <a:pt x="577" y="101"/>
                </a:cubicBezTo>
                <a:cubicBezTo>
                  <a:pt x="575" y="104"/>
                  <a:pt x="573" y="106"/>
                  <a:pt x="571" y="109"/>
                </a:cubicBezTo>
                <a:cubicBezTo>
                  <a:pt x="568" y="111"/>
                  <a:pt x="565" y="112"/>
                  <a:pt x="561" y="114"/>
                </a:cubicBezTo>
                <a:cubicBezTo>
                  <a:pt x="557" y="115"/>
                  <a:pt x="553" y="116"/>
                  <a:pt x="548" y="116"/>
                </a:cubicBezTo>
                <a:cubicBezTo>
                  <a:pt x="543" y="116"/>
                  <a:pt x="538" y="115"/>
                  <a:pt x="532" y="113"/>
                </a:cubicBezTo>
                <a:cubicBezTo>
                  <a:pt x="527" y="110"/>
                  <a:pt x="523" y="108"/>
                  <a:pt x="519" y="105"/>
                </a:cubicBezTo>
                <a:lnTo>
                  <a:pt x="527" y="93"/>
                </a:lnTo>
                <a:close/>
                <a:moveTo>
                  <a:pt x="459" y="93"/>
                </a:moveTo>
                <a:cubicBezTo>
                  <a:pt x="463" y="96"/>
                  <a:pt x="466" y="98"/>
                  <a:pt x="470" y="100"/>
                </a:cubicBezTo>
                <a:cubicBezTo>
                  <a:pt x="473" y="101"/>
                  <a:pt x="477" y="102"/>
                  <a:pt x="481" y="102"/>
                </a:cubicBezTo>
                <a:cubicBezTo>
                  <a:pt x="485" y="102"/>
                  <a:pt x="488" y="101"/>
                  <a:pt x="490" y="99"/>
                </a:cubicBezTo>
                <a:cubicBezTo>
                  <a:pt x="492" y="97"/>
                  <a:pt x="493" y="95"/>
                  <a:pt x="493" y="92"/>
                </a:cubicBezTo>
                <a:cubicBezTo>
                  <a:pt x="493" y="91"/>
                  <a:pt x="493" y="89"/>
                  <a:pt x="492" y="88"/>
                </a:cubicBezTo>
                <a:cubicBezTo>
                  <a:pt x="491" y="87"/>
                  <a:pt x="489" y="86"/>
                  <a:pt x="488" y="85"/>
                </a:cubicBezTo>
                <a:cubicBezTo>
                  <a:pt x="486" y="84"/>
                  <a:pt x="484" y="83"/>
                  <a:pt x="482" y="82"/>
                </a:cubicBezTo>
                <a:cubicBezTo>
                  <a:pt x="480" y="82"/>
                  <a:pt x="478" y="81"/>
                  <a:pt x="476" y="80"/>
                </a:cubicBezTo>
                <a:cubicBezTo>
                  <a:pt x="474" y="79"/>
                  <a:pt x="471" y="78"/>
                  <a:pt x="469" y="77"/>
                </a:cubicBezTo>
                <a:cubicBezTo>
                  <a:pt x="466" y="75"/>
                  <a:pt x="464" y="74"/>
                  <a:pt x="462" y="72"/>
                </a:cubicBezTo>
                <a:cubicBezTo>
                  <a:pt x="460" y="70"/>
                  <a:pt x="458" y="68"/>
                  <a:pt x="457" y="66"/>
                </a:cubicBezTo>
                <a:cubicBezTo>
                  <a:pt x="455" y="63"/>
                  <a:pt x="455" y="61"/>
                  <a:pt x="455" y="57"/>
                </a:cubicBezTo>
                <a:cubicBezTo>
                  <a:pt x="455" y="50"/>
                  <a:pt x="457" y="45"/>
                  <a:pt x="462" y="41"/>
                </a:cubicBezTo>
                <a:cubicBezTo>
                  <a:pt x="467" y="36"/>
                  <a:pt x="474" y="34"/>
                  <a:pt x="483" y="34"/>
                </a:cubicBezTo>
                <a:cubicBezTo>
                  <a:pt x="488" y="34"/>
                  <a:pt x="493" y="35"/>
                  <a:pt x="497" y="37"/>
                </a:cubicBezTo>
                <a:cubicBezTo>
                  <a:pt x="502" y="39"/>
                  <a:pt x="506" y="41"/>
                  <a:pt x="509" y="43"/>
                </a:cubicBezTo>
                <a:lnTo>
                  <a:pt x="500" y="54"/>
                </a:lnTo>
                <a:cubicBezTo>
                  <a:pt x="498" y="52"/>
                  <a:pt x="495" y="51"/>
                  <a:pt x="492" y="50"/>
                </a:cubicBezTo>
                <a:cubicBezTo>
                  <a:pt x="489" y="48"/>
                  <a:pt x="486" y="48"/>
                  <a:pt x="483" y="48"/>
                </a:cubicBezTo>
                <a:cubicBezTo>
                  <a:pt x="479" y="48"/>
                  <a:pt x="476" y="49"/>
                  <a:pt x="475" y="50"/>
                </a:cubicBezTo>
                <a:cubicBezTo>
                  <a:pt x="473" y="52"/>
                  <a:pt x="472" y="54"/>
                  <a:pt x="472" y="56"/>
                </a:cubicBezTo>
                <a:cubicBezTo>
                  <a:pt x="472" y="58"/>
                  <a:pt x="472" y="59"/>
                  <a:pt x="473" y="60"/>
                </a:cubicBezTo>
                <a:cubicBezTo>
                  <a:pt x="474" y="62"/>
                  <a:pt x="475" y="63"/>
                  <a:pt x="477" y="63"/>
                </a:cubicBezTo>
                <a:cubicBezTo>
                  <a:pt x="478" y="64"/>
                  <a:pt x="480" y="65"/>
                  <a:pt x="482" y="66"/>
                </a:cubicBezTo>
                <a:cubicBezTo>
                  <a:pt x="484" y="66"/>
                  <a:pt x="486" y="67"/>
                  <a:pt x="488" y="68"/>
                </a:cubicBezTo>
                <a:cubicBezTo>
                  <a:pt x="491" y="69"/>
                  <a:pt x="493" y="70"/>
                  <a:pt x="496" y="71"/>
                </a:cubicBezTo>
                <a:cubicBezTo>
                  <a:pt x="499" y="72"/>
                  <a:pt x="501" y="74"/>
                  <a:pt x="503" y="76"/>
                </a:cubicBezTo>
                <a:cubicBezTo>
                  <a:pt x="505" y="77"/>
                  <a:pt x="507" y="80"/>
                  <a:pt x="508" y="82"/>
                </a:cubicBezTo>
                <a:cubicBezTo>
                  <a:pt x="510" y="85"/>
                  <a:pt x="510" y="88"/>
                  <a:pt x="510" y="92"/>
                </a:cubicBezTo>
                <a:cubicBezTo>
                  <a:pt x="510" y="95"/>
                  <a:pt x="510" y="98"/>
                  <a:pt x="508" y="101"/>
                </a:cubicBezTo>
                <a:cubicBezTo>
                  <a:pt x="507" y="104"/>
                  <a:pt x="505" y="106"/>
                  <a:pt x="503" y="109"/>
                </a:cubicBezTo>
                <a:cubicBezTo>
                  <a:pt x="500" y="111"/>
                  <a:pt x="497" y="112"/>
                  <a:pt x="493" y="114"/>
                </a:cubicBezTo>
                <a:cubicBezTo>
                  <a:pt x="489" y="115"/>
                  <a:pt x="485" y="116"/>
                  <a:pt x="480" y="116"/>
                </a:cubicBezTo>
                <a:cubicBezTo>
                  <a:pt x="475" y="116"/>
                  <a:pt x="469" y="115"/>
                  <a:pt x="464" y="113"/>
                </a:cubicBezTo>
                <a:cubicBezTo>
                  <a:pt x="459" y="110"/>
                  <a:pt x="454" y="108"/>
                  <a:pt x="451" y="105"/>
                </a:cubicBezTo>
                <a:lnTo>
                  <a:pt x="459" y="93"/>
                </a:lnTo>
                <a:close/>
                <a:moveTo>
                  <a:pt x="390" y="91"/>
                </a:moveTo>
                <a:cubicBezTo>
                  <a:pt x="390" y="95"/>
                  <a:pt x="391" y="97"/>
                  <a:pt x="393" y="99"/>
                </a:cubicBezTo>
                <a:cubicBezTo>
                  <a:pt x="395" y="101"/>
                  <a:pt x="398" y="101"/>
                  <a:pt x="401" y="101"/>
                </a:cubicBezTo>
                <a:cubicBezTo>
                  <a:pt x="404" y="101"/>
                  <a:pt x="407" y="101"/>
                  <a:pt x="410" y="99"/>
                </a:cubicBezTo>
                <a:cubicBezTo>
                  <a:pt x="412" y="98"/>
                  <a:pt x="415" y="96"/>
                  <a:pt x="418" y="93"/>
                </a:cubicBezTo>
                <a:lnTo>
                  <a:pt x="418" y="75"/>
                </a:lnTo>
                <a:cubicBezTo>
                  <a:pt x="413" y="76"/>
                  <a:pt x="408" y="77"/>
                  <a:pt x="405" y="78"/>
                </a:cubicBezTo>
                <a:cubicBezTo>
                  <a:pt x="401" y="79"/>
                  <a:pt x="398" y="80"/>
                  <a:pt x="396" y="81"/>
                </a:cubicBezTo>
                <a:cubicBezTo>
                  <a:pt x="394" y="83"/>
                  <a:pt x="392" y="84"/>
                  <a:pt x="391" y="86"/>
                </a:cubicBezTo>
                <a:cubicBezTo>
                  <a:pt x="390" y="88"/>
                  <a:pt x="390" y="89"/>
                  <a:pt x="390" y="91"/>
                </a:cubicBezTo>
                <a:close/>
                <a:moveTo>
                  <a:pt x="372" y="93"/>
                </a:moveTo>
                <a:cubicBezTo>
                  <a:pt x="372" y="84"/>
                  <a:pt x="376" y="78"/>
                  <a:pt x="383" y="73"/>
                </a:cubicBezTo>
                <a:cubicBezTo>
                  <a:pt x="390" y="69"/>
                  <a:pt x="402" y="66"/>
                  <a:pt x="418" y="64"/>
                </a:cubicBezTo>
                <a:cubicBezTo>
                  <a:pt x="418" y="62"/>
                  <a:pt x="418" y="60"/>
                  <a:pt x="417" y="58"/>
                </a:cubicBezTo>
                <a:cubicBezTo>
                  <a:pt x="417" y="56"/>
                  <a:pt x="416" y="55"/>
                  <a:pt x="415" y="53"/>
                </a:cubicBezTo>
                <a:cubicBezTo>
                  <a:pt x="414" y="52"/>
                  <a:pt x="412" y="51"/>
                  <a:pt x="410" y="50"/>
                </a:cubicBezTo>
                <a:cubicBezTo>
                  <a:pt x="409" y="49"/>
                  <a:pt x="407" y="49"/>
                  <a:pt x="404" y="49"/>
                </a:cubicBezTo>
                <a:cubicBezTo>
                  <a:pt x="400" y="49"/>
                  <a:pt x="396" y="50"/>
                  <a:pt x="393" y="51"/>
                </a:cubicBezTo>
                <a:cubicBezTo>
                  <a:pt x="389" y="52"/>
                  <a:pt x="385" y="54"/>
                  <a:pt x="382" y="56"/>
                </a:cubicBezTo>
                <a:lnTo>
                  <a:pt x="375" y="44"/>
                </a:lnTo>
                <a:cubicBezTo>
                  <a:pt x="380" y="41"/>
                  <a:pt x="385" y="39"/>
                  <a:pt x="390" y="37"/>
                </a:cubicBezTo>
                <a:cubicBezTo>
                  <a:pt x="395" y="35"/>
                  <a:pt x="401" y="34"/>
                  <a:pt x="407" y="34"/>
                </a:cubicBezTo>
                <a:cubicBezTo>
                  <a:pt x="417" y="34"/>
                  <a:pt x="424" y="37"/>
                  <a:pt x="429" y="43"/>
                </a:cubicBezTo>
                <a:cubicBezTo>
                  <a:pt x="434" y="48"/>
                  <a:pt x="436" y="57"/>
                  <a:pt x="436" y="68"/>
                </a:cubicBezTo>
                <a:lnTo>
                  <a:pt x="436" y="114"/>
                </a:lnTo>
                <a:lnTo>
                  <a:pt x="421" y="114"/>
                </a:lnTo>
                <a:lnTo>
                  <a:pt x="420" y="105"/>
                </a:lnTo>
                <a:lnTo>
                  <a:pt x="419" y="105"/>
                </a:lnTo>
                <a:cubicBezTo>
                  <a:pt x="416" y="108"/>
                  <a:pt x="412" y="111"/>
                  <a:pt x="408" y="113"/>
                </a:cubicBezTo>
                <a:cubicBezTo>
                  <a:pt x="404" y="115"/>
                  <a:pt x="400" y="116"/>
                  <a:pt x="395" y="116"/>
                </a:cubicBezTo>
                <a:cubicBezTo>
                  <a:pt x="388" y="116"/>
                  <a:pt x="383" y="114"/>
                  <a:pt x="379" y="109"/>
                </a:cubicBezTo>
                <a:cubicBezTo>
                  <a:pt x="374" y="105"/>
                  <a:pt x="372" y="100"/>
                  <a:pt x="372" y="93"/>
                </a:cubicBezTo>
                <a:close/>
                <a:moveTo>
                  <a:pt x="242" y="10"/>
                </a:moveTo>
                <a:lnTo>
                  <a:pt x="261" y="10"/>
                </a:lnTo>
                <a:lnTo>
                  <a:pt x="270" y="62"/>
                </a:lnTo>
                <a:cubicBezTo>
                  <a:pt x="271" y="68"/>
                  <a:pt x="272" y="74"/>
                  <a:pt x="273" y="79"/>
                </a:cubicBezTo>
                <a:cubicBezTo>
                  <a:pt x="274" y="85"/>
                  <a:pt x="274" y="90"/>
                  <a:pt x="275" y="95"/>
                </a:cubicBezTo>
                <a:lnTo>
                  <a:pt x="276" y="95"/>
                </a:lnTo>
                <a:cubicBezTo>
                  <a:pt x="277" y="90"/>
                  <a:pt x="278" y="84"/>
                  <a:pt x="279" y="79"/>
                </a:cubicBezTo>
                <a:cubicBezTo>
                  <a:pt x="280" y="73"/>
                  <a:pt x="282" y="68"/>
                  <a:pt x="283" y="62"/>
                </a:cubicBezTo>
                <a:lnTo>
                  <a:pt x="295" y="10"/>
                </a:lnTo>
                <a:lnTo>
                  <a:pt x="311" y="10"/>
                </a:lnTo>
                <a:lnTo>
                  <a:pt x="324" y="62"/>
                </a:lnTo>
                <a:cubicBezTo>
                  <a:pt x="325" y="68"/>
                  <a:pt x="326" y="73"/>
                  <a:pt x="328" y="79"/>
                </a:cubicBezTo>
                <a:cubicBezTo>
                  <a:pt x="329" y="84"/>
                  <a:pt x="330" y="90"/>
                  <a:pt x="331" y="95"/>
                </a:cubicBezTo>
                <a:lnTo>
                  <a:pt x="332" y="95"/>
                </a:lnTo>
                <a:cubicBezTo>
                  <a:pt x="333" y="90"/>
                  <a:pt x="333" y="84"/>
                  <a:pt x="334" y="79"/>
                </a:cubicBezTo>
                <a:cubicBezTo>
                  <a:pt x="335" y="73"/>
                  <a:pt x="336" y="68"/>
                  <a:pt x="337" y="62"/>
                </a:cubicBezTo>
                <a:lnTo>
                  <a:pt x="346" y="10"/>
                </a:lnTo>
                <a:lnTo>
                  <a:pt x="363" y="10"/>
                </a:lnTo>
                <a:lnTo>
                  <a:pt x="343" y="114"/>
                </a:lnTo>
                <a:lnTo>
                  <a:pt x="321" y="114"/>
                </a:lnTo>
                <a:lnTo>
                  <a:pt x="308" y="59"/>
                </a:lnTo>
                <a:cubicBezTo>
                  <a:pt x="307" y="55"/>
                  <a:pt x="306" y="51"/>
                  <a:pt x="305" y="47"/>
                </a:cubicBezTo>
                <a:cubicBezTo>
                  <a:pt x="305" y="43"/>
                  <a:pt x="304" y="39"/>
                  <a:pt x="303" y="35"/>
                </a:cubicBezTo>
                <a:lnTo>
                  <a:pt x="303" y="35"/>
                </a:lnTo>
                <a:cubicBezTo>
                  <a:pt x="302" y="39"/>
                  <a:pt x="301" y="43"/>
                  <a:pt x="300" y="47"/>
                </a:cubicBezTo>
                <a:cubicBezTo>
                  <a:pt x="299" y="51"/>
                  <a:pt x="299" y="55"/>
                  <a:pt x="298" y="59"/>
                </a:cubicBezTo>
                <a:lnTo>
                  <a:pt x="285" y="114"/>
                </a:lnTo>
                <a:lnTo>
                  <a:pt x="263" y="114"/>
                </a:lnTo>
                <a:lnTo>
                  <a:pt x="242" y="10"/>
                </a:lnTo>
                <a:close/>
                <a:moveTo>
                  <a:pt x="185" y="68"/>
                </a:moveTo>
                <a:cubicBezTo>
                  <a:pt x="185" y="62"/>
                  <a:pt x="184" y="57"/>
                  <a:pt x="182" y="53"/>
                </a:cubicBezTo>
                <a:cubicBezTo>
                  <a:pt x="179" y="50"/>
                  <a:pt x="175" y="48"/>
                  <a:pt x="170" y="48"/>
                </a:cubicBezTo>
                <a:cubicBezTo>
                  <a:pt x="165" y="48"/>
                  <a:pt x="161" y="50"/>
                  <a:pt x="157" y="53"/>
                </a:cubicBezTo>
                <a:cubicBezTo>
                  <a:pt x="154" y="56"/>
                  <a:pt x="152" y="61"/>
                  <a:pt x="151" y="68"/>
                </a:cubicBezTo>
                <a:lnTo>
                  <a:pt x="185" y="68"/>
                </a:lnTo>
                <a:close/>
                <a:moveTo>
                  <a:pt x="133" y="75"/>
                </a:moveTo>
                <a:cubicBezTo>
                  <a:pt x="133" y="69"/>
                  <a:pt x="134" y="63"/>
                  <a:pt x="136" y="58"/>
                </a:cubicBezTo>
                <a:cubicBezTo>
                  <a:pt x="138" y="53"/>
                  <a:pt x="141" y="48"/>
                  <a:pt x="144" y="45"/>
                </a:cubicBezTo>
                <a:cubicBezTo>
                  <a:pt x="148" y="41"/>
                  <a:pt x="151" y="39"/>
                  <a:pt x="156" y="37"/>
                </a:cubicBezTo>
                <a:cubicBezTo>
                  <a:pt x="160" y="35"/>
                  <a:pt x="165" y="34"/>
                  <a:pt x="169" y="34"/>
                </a:cubicBezTo>
                <a:cubicBezTo>
                  <a:pt x="174" y="34"/>
                  <a:pt x="179" y="35"/>
                  <a:pt x="183" y="37"/>
                </a:cubicBezTo>
                <a:cubicBezTo>
                  <a:pt x="187" y="39"/>
                  <a:pt x="190" y="41"/>
                  <a:pt x="193" y="44"/>
                </a:cubicBezTo>
                <a:cubicBezTo>
                  <a:pt x="196" y="48"/>
                  <a:pt x="198" y="52"/>
                  <a:pt x="199" y="56"/>
                </a:cubicBezTo>
                <a:cubicBezTo>
                  <a:pt x="201" y="61"/>
                  <a:pt x="201" y="66"/>
                  <a:pt x="201" y="71"/>
                </a:cubicBezTo>
                <a:cubicBezTo>
                  <a:pt x="201" y="75"/>
                  <a:pt x="201" y="77"/>
                  <a:pt x="200" y="79"/>
                </a:cubicBezTo>
                <a:lnTo>
                  <a:pt x="151" y="79"/>
                </a:lnTo>
                <a:cubicBezTo>
                  <a:pt x="152" y="87"/>
                  <a:pt x="154" y="92"/>
                  <a:pt x="158" y="96"/>
                </a:cubicBezTo>
                <a:cubicBezTo>
                  <a:pt x="162" y="100"/>
                  <a:pt x="168" y="101"/>
                  <a:pt x="174" y="101"/>
                </a:cubicBezTo>
                <a:cubicBezTo>
                  <a:pt x="177" y="101"/>
                  <a:pt x="181" y="101"/>
                  <a:pt x="183" y="100"/>
                </a:cubicBezTo>
                <a:cubicBezTo>
                  <a:pt x="186" y="99"/>
                  <a:pt x="189" y="98"/>
                  <a:pt x="192" y="96"/>
                </a:cubicBezTo>
                <a:lnTo>
                  <a:pt x="198" y="107"/>
                </a:lnTo>
                <a:cubicBezTo>
                  <a:pt x="195" y="110"/>
                  <a:pt x="190" y="112"/>
                  <a:pt x="186" y="113"/>
                </a:cubicBezTo>
                <a:cubicBezTo>
                  <a:pt x="181" y="115"/>
                  <a:pt x="177" y="116"/>
                  <a:pt x="172" y="116"/>
                </a:cubicBezTo>
                <a:cubicBezTo>
                  <a:pt x="166" y="116"/>
                  <a:pt x="161" y="115"/>
                  <a:pt x="157" y="113"/>
                </a:cubicBezTo>
                <a:cubicBezTo>
                  <a:pt x="152" y="111"/>
                  <a:pt x="148" y="108"/>
                  <a:pt x="144" y="105"/>
                </a:cubicBezTo>
                <a:cubicBezTo>
                  <a:pt x="141" y="101"/>
                  <a:pt x="138" y="97"/>
                  <a:pt x="136" y="92"/>
                </a:cubicBezTo>
                <a:cubicBezTo>
                  <a:pt x="134" y="87"/>
                  <a:pt x="133" y="81"/>
                  <a:pt x="133" y="75"/>
                </a:cubicBezTo>
                <a:close/>
                <a:moveTo>
                  <a:pt x="97" y="36"/>
                </a:moveTo>
                <a:lnTo>
                  <a:pt x="115" y="36"/>
                </a:lnTo>
                <a:lnTo>
                  <a:pt x="115" y="114"/>
                </a:lnTo>
                <a:lnTo>
                  <a:pt x="97" y="114"/>
                </a:lnTo>
                <a:lnTo>
                  <a:pt x="97" y="36"/>
                </a:lnTo>
                <a:close/>
                <a:moveTo>
                  <a:pt x="106" y="22"/>
                </a:moveTo>
                <a:cubicBezTo>
                  <a:pt x="103" y="22"/>
                  <a:pt x="100" y="21"/>
                  <a:pt x="98" y="19"/>
                </a:cubicBezTo>
                <a:cubicBezTo>
                  <a:pt x="96" y="18"/>
                  <a:pt x="95" y="15"/>
                  <a:pt x="95" y="12"/>
                </a:cubicBezTo>
                <a:cubicBezTo>
                  <a:pt x="95" y="9"/>
                  <a:pt x="96" y="6"/>
                  <a:pt x="98" y="5"/>
                </a:cubicBezTo>
                <a:cubicBezTo>
                  <a:pt x="100" y="3"/>
                  <a:pt x="103" y="2"/>
                  <a:pt x="106" y="2"/>
                </a:cubicBezTo>
                <a:cubicBezTo>
                  <a:pt x="109" y="2"/>
                  <a:pt x="112" y="3"/>
                  <a:pt x="114" y="5"/>
                </a:cubicBezTo>
                <a:cubicBezTo>
                  <a:pt x="116" y="6"/>
                  <a:pt x="117" y="9"/>
                  <a:pt x="117" y="12"/>
                </a:cubicBezTo>
                <a:cubicBezTo>
                  <a:pt x="117" y="15"/>
                  <a:pt x="116" y="18"/>
                  <a:pt x="114" y="19"/>
                </a:cubicBezTo>
                <a:cubicBezTo>
                  <a:pt x="112" y="21"/>
                  <a:pt x="109" y="22"/>
                  <a:pt x="106" y="22"/>
                </a:cubicBezTo>
                <a:close/>
                <a:moveTo>
                  <a:pt x="26" y="99"/>
                </a:moveTo>
                <a:cubicBezTo>
                  <a:pt x="37" y="99"/>
                  <a:pt x="45" y="96"/>
                  <a:pt x="50" y="90"/>
                </a:cubicBezTo>
                <a:cubicBezTo>
                  <a:pt x="56" y="84"/>
                  <a:pt x="59" y="74"/>
                  <a:pt x="59" y="61"/>
                </a:cubicBezTo>
                <a:cubicBezTo>
                  <a:pt x="59" y="49"/>
                  <a:pt x="56" y="40"/>
                  <a:pt x="50" y="34"/>
                </a:cubicBezTo>
                <a:cubicBezTo>
                  <a:pt x="44" y="28"/>
                  <a:pt x="36" y="25"/>
                  <a:pt x="26" y="25"/>
                </a:cubicBezTo>
                <a:lnTo>
                  <a:pt x="18" y="25"/>
                </a:lnTo>
                <a:lnTo>
                  <a:pt x="18" y="99"/>
                </a:lnTo>
                <a:lnTo>
                  <a:pt x="26" y="99"/>
                </a:lnTo>
                <a:close/>
                <a:moveTo>
                  <a:pt x="0" y="10"/>
                </a:moveTo>
                <a:lnTo>
                  <a:pt x="27" y="10"/>
                </a:lnTo>
                <a:cubicBezTo>
                  <a:pt x="43" y="10"/>
                  <a:pt x="55" y="14"/>
                  <a:pt x="64" y="23"/>
                </a:cubicBezTo>
                <a:cubicBezTo>
                  <a:pt x="73" y="32"/>
                  <a:pt x="78" y="44"/>
                  <a:pt x="78" y="61"/>
                </a:cubicBezTo>
                <a:cubicBezTo>
                  <a:pt x="78" y="70"/>
                  <a:pt x="76" y="78"/>
                  <a:pt x="74" y="84"/>
                </a:cubicBezTo>
                <a:cubicBezTo>
                  <a:pt x="72" y="91"/>
                  <a:pt x="69" y="96"/>
                  <a:pt x="64" y="100"/>
                </a:cubicBezTo>
                <a:cubicBezTo>
                  <a:pt x="60" y="105"/>
                  <a:pt x="55" y="108"/>
                  <a:pt x="49" y="110"/>
                </a:cubicBezTo>
                <a:cubicBezTo>
                  <a:pt x="43" y="113"/>
                  <a:pt x="36" y="114"/>
                  <a:pt x="28" y="114"/>
                </a:cubicBezTo>
                <a:lnTo>
                  <a:pt x="0" y="114"/>
                </a:lnTo>
                <a:lnTo>
                  <a:pt x="0" y="1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Freeform 66">
            <a:extLst>
              <a:ext uri="{FF2B5EF4-FFF2-40B4-BE49-F238E27FC236}">
                <a16:creationId xmlns:a16="http://schemas.microsoft.com/office/drawing/2014/main" id="{11138D76-E19A-4AC2-98D3-E7E9B91CE803}"/>
              </a:ext>
            </a:extLst>
          </p:cNvPr>
          <p:cNvSpPr>
            <a:spLocks noEditPoints="1"/>
          </p:cNvSpPr>
          <p:nvPr/>
        </p:nvSpPr>
        <p:spPr bwMode="auto">
          <a:xfrm>
            <a:off x="7547629" y="2258862"/>
            <a:ext cx="17499" cy="92690"/>
          </a:xfrm>
          <a:custGeom>
            <a:avLst/>
            <a:gdLst>
              <a:gd name="T0" fmla="*/ 2 w 22"/>
              <a:gd name="T1" fmla="*/ 34 h 112"/>
              <a:gd name="T2" fmla="*/ 20 w 22"/>
              <a:gd name="T3" fmla="*/ 34 h 112"/>
              <a:gd name="T4" fmla="*/ 20 w 22"/>
              <a:gd name="T5" fmla="*/ 112 h 112"/>
              <a:gd name="T6" fmla="*/ 2 w 22"/>
              <a:gd name="T7" fmla="*/ 112 h 112"/>
              <a:gd name="T8" fmla="*/ 2 w 22"/>
              <a:gd name="T9" fmla="*/ 34 h 112"/>
              <a:gd name="T10" fmla="*/ 11 w 22"/>
              <a:gd name="T11" fmla="*/ 21 h 112"/>
              <a:gd name="T12" fmla="*/ 3 w 22"/>
              <a:gd name="T13" fmla="*/ 18 h 112"/>
              <a:gd name="T14" fmla="*/ 0 w 22"/>
              <a:gd name="T15" fmla="*/ 10 h 112"/>
              <a:gd name="T16" fmla="*/ 3 w 22"/>
              <a:gd name="T17" fmla="*/ 3 h 112"/>
              <a:gd name="T18" fmla="*/ 11 w 22"/>
              <a:gd name="T19" fmla="*/ 0 h 112"/>
              <a:gd name="T20" fmla="*/ 19 w 22"/>
              <a:gd name="T21" fmla="*/ 3 h 112"/>
              <a:gd name="T22" fmla="*/ 22 w 22"/>
              <a:gd name="T23" fmla="*/ 10 h 112"/>
              <a:gd name="T24" fmla="*/ 19 w 22"/>
              <a:gd name="T25" fmla="*/ 18 h 112"/>
              <a:gd name="T26" fmla="*/ 11 w 22"/>
              <a:gd name="T27" fmla="*/ 2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" h="112">
                <a:moveTo>
                  <a:pt x="2" y="34"/>
                </a:moveTo>
                <a:lnTo>
                  <a:pt x="20" y="34"/>
                </a:lnTo>
                <a:lnTo>
                  <a:pt x="20" y="112"/>
                </a:lnTo>
                <a:lnTo>
                  <a:pt x="2" y="112"/>
                </a:lnTo>
                <a:lnTo>
                  <a:pt x="2" y="34"/>
                </a:lnTo>
                <a:close/>
                <a:moveTo>
                  <a:pt x="11" y="21"/>
                </a:moveTo>
                <a:cubicBezTo>
                  <a:pt x="8" y="21"/>
                  <a:pt x="5" y="20"/>
                  <a:pt x="3" y="18"/>
                </a:cubicBezTo>
                <a:cubicBezTo>
                  <a:pt x="1" y="16"/>
                  <a:pt x="0" y="13"/>
                  <a:pt x="0" y="10"/>
                </a:cubicBezTo>
                <a:cubicBezTo>
                  <a:pt x="0" y="7"/>
                  <a:pt x="1" y="5"/>
                  <a:pt x="3" y="3"/>
                </a:cubicBezTo>
                <a:cubicBezTo>
                  <a:pt x="5" y="1"/>
                  <a:pt x="8" y="0"/>
                  <a:pt x="11" y="0"/>
                </a:cubicBezTo>
                <a:cubicBezTo>
                  <a:pt x="14" y="0"/>
                  <a:pt x="17" y="1"/>
                  <a:pt x="19" y="3"/>
                </a:cubicBezTo>
                <a:cubicBezTo>
                  <a:pt x="21" y="5"/>
                  <a:pt x="22" y="7"/>
                  <a:pt x="22" y="10"/>
                </a:cubicBezTo>
                <a:cubicBezTo>
                  <a:pt x="22" y="13"/>
                  <a:pt x="21" y="16"/>
                  <a:pt x="19" y="18"/>
                </a:cubicBezTo>
                <a:cubicBezTo>
                  <a:pt x="17" y="20"/>
                  <a:pt x="14" y="21"/>
                  <a:pt x="11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Freeform 67">
            <a:extLst>
              <a:ext uri="{FF2B5EF4-FFF2-40B4-BE49-F238E27FC236}">
                <a16:creationId xmlns:a16="http://schemas.microsoft.com/office/drawing/2014/main" id="{5FB58164-0E66-41AC-B5C0-0CC27EDC3025}"/>
              </a:ext>
            </a:extLst>
          </p:cNvPr>
          <p:cNvSpPr>
            <a:spLocks/>
          </p:cNvSpPr>
          <p:nvPr/>
        </p:nvSpPr>
        <p:spPr bwMode="auto">
          <a:xfrm>
            <a:off x="7582627" y="2285345"/>
            <a:ext cx="89084" cy="66207"/>
          </a:xfrm>
          <a:custGeom>
            <a:avLst/>
            <a:gdLst>
              <a:gd name="T0" fmla="*/ 0 w 111"/>
              <a:gd name="T1" fmla="*/ 2 h 80"/>
              <a:gd name="T2" fmla="*/ 15 w 111"/>
              <a:gd name="T3" fmla="*/ 2 h 80"/>
              <a:gd name="T4" fmla="*/ 16 w 111"/>
              <a:gd name="T5" fmla="*/ 13 h 80"/>
              <a:gd name="T6" fmla="*/ 17 w 111"/>
              <a:gd name="T7" fmla="*/ 13 h 80"/>
              <a:gd name="T8" fmla="*/ 28 w 111"/>
              <a:gd name="T9" fmla="*/ 4 h 80"/>
              <a:gd name="T10" fmla="*/ 41 w 111"/>
              <a:gd name="T11" fmla="*/ 0 h 80"/>
              <a:gd name="T12" fmla="*/ 54 w 111"/>
              <a:gd name="T13" fmla="*/ 4 h 80"/>
              <a:gd name="T14" fmla="*/ 62 w 111"/>
              <a:gd name="T15" fmla="*/ 14 h 80"/>
              <a:gd name="T16" fmla="*/ 74 w 111"/>
              <a:gd name="T17" fmla="*/ 4 h 80"/>
              <a:gd name="T18" fmla="*/ 87 w 111"/>
              <a:gd name="T19" fmla="*/ 0 h 80"/>
              <a:gd name="T20" fmla="*/ 106 w 111"/>
              <a:gd name="T21" fmla="*/ 8 h 80"/>
              <a:gd name="T22" fmla="*/ 111 w 111"/>
              <a:gd name="T23" fmla="*/ 31 h 80"/>
              <a:gd name="T24" fmla="*/ 111 w 111"/>
              <a:gd name="T25" fmla="*/ 80 h 80"/>
              <a:gd name="T26" fmla="*/ 93 w 111"/>
              <a:gd name="T27" fmla="*/ 80 h 80"/>
              <a:gd name="T28" fmla="*/ 93 w 111"/>
              <a:gd name="T29" fmla="*/ 34 h 80"/>
              <a:gd name="T30" fmla="*/ 90 w 111"/>
              <a:gd name="T31" fmla="*/ 20 h 80"/>
              <a:gd name="T32" fmla="*/ 81 w 111"/>
              <a:gd name="T33" fmla="*/ 16 h 80"/>
              <a:gd name="T34" fmla="*/ 65 w 111"/>
              <a:gd name="T35" fmla="*/ 26 h 80"/>
              <a:gd name="T36" fmla="*/ 65 w 111"/>
              <a:gd name="T37" fmla="*/ 80 h 80"/>
              <a:gd name="T38" fmla="*/ 47 w 111"/>
              <a:gd name="T39" fmla="*/ 80 h 80"/>
              <a:gd name="T40" fmla="*/ 47 w 111"/>
              <a:gd name="T41" fmla="*/ 34 h 80"/>
              <a:gd name="T42" fmla="*/ 44 w 111"/>
              <a:gd name="T43" fmla="*/ 20 h 80"/>
              <a:gd name="T44" fmla="*/ 35 w 111"/>
              <a:gd name="T45" fmla="*/ 16 h 80"/>
              <a:gd name="T46" fmla="*/ 18 w 111"/>
              <a:gd name="T47" fmla="*/ 26 h 80"/>
              <a:gd name="T48" fmla="*/ 18 w 111"/>
              <a:gd name="T49" fmla="*/ 80 h 80"/>
              <a:gd name="T50" fmla="*/ 0 w 111"/>
              <a:gd name="T51" fmla="*/ 80 h 80"/>
              <a:gd name="T52" fmla="*/ 0 w 111"/>
              <a:gd name="T53" fmla="*/ 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" h="80">
                <a:moveTo>
                  <a:pt x="0" y="2"/>
                </a:moveTo>
                <a:lnTo>
                  <a:pt x="15" y="2"/>
                </a:lnTo>
                <a:lnTo>
                  <a:pt x="16" y="13"/>
                </a:lnTo>
                <a:lnTo>
                  <a:pt x="17" y="13"/>
                </a:lnTo>
                <a:cubicBezTo>
                  <a:pt x="20" y="9"/>
                  <a:pt x="24" y="6"/>
                  <a:pt x="28" y="4"/>
                </a:cubicBezTo>
                <a:cubicBezTo>
                  <a:pt x="32" y="2"/>
                  <a:pt x="36" y="0"/>
                  <a:pt x="41" y="0"/>
                </a:cubicBezTo>
                <a:cubicBezTo>
                  <a:pt x="46" y="0"/>
                  <a:pt x="51" y="2"/>
                  <a:pt x="54" y="4"/>
                </a:cubicBezTo>
                <a:cubicBezTo>
                  <a:pt x="58" y="6"/>
                  <a:pt x="61" y="10"/>
                  <a:pt x="62" y="14"/>
                </a:cubicBezTo>
                <a:cubicBezTo>
                  <a:pt x="66" y="10"/>
                  <a:pt x="70" y="7"/>
                  <a:pt x="74" y="4"/>
                </a:cubicBezTo>
                <a:cubicBezTo>
                  <a:pt x="78" y="2"/>
                  <a:pt x="82" y="0"/>
                  <a:pt x="87" y="0"/>
                </a:cubicBezTo>
                <a:cubicBezTo>
                  <a:pt x="96" y="0"/>
                  <a:pt x="102" y="3"/>
                  <a:pt x="106" y="8"/>
                </a:cubicBezTo>
                <a:cubicBezTo>
                  <a:pt x="109" y="14"/>
                  <a:pt x="111" y="21"/>
                  <a:pt x="111" y="31"/>
                </a:cubicBezTo>
                <a:lnTo>
                  <a:pt x="111" y="80"/>
                </a:lnTo>
                <a:lnTo>
                  <a:pt x="93" y="80"/>
                </a:lnTo>
                <a:lnTo>
                  <a:pt x="93" y="34"/>
                </a:lnTo>
                <a:cubicBezTo>
                  <a:pt x="93" y="27"/>
                  <a:pt x="92" y="23"/>
                  <a:pt x="90" y="20"/>
                </a:cubicBezTo>
                <a:cubicBezTo>
                  <a:pt x="88" y="17"/>
                  <a:pt x="85" y="16"/>
                  <a:pt x="81" y="16"/>
                </a:cubicBezTo>
                <a:cubicBezTo>
                  <a:pt x="76" y="16"/>
                  <a:pt x="71" y="19"/>
                  <a:pt x="65" y="26"/>
                </a:cubicBezTo>
                <a:lnTo>
                  <a:pt x="65" y="80"/>
                </a:lnTo>
                <a:lnTo>
                  <a:pt x="47" y="80"/>
                </a:lnTo>
                <a:lnTo>
                  <a:pt x="47" y="34"/>
                </a:lnTo>
                <a:cubicBezTo>
                  <a:pt x="47" y="27"/>
                  <a:pt x="46" y="23"/>
                  <a:pt x="44" y="20"/>
                </a:cubicBezTo>
                <a:cubicBezTo>
                  <a:pt x="42" y="17"/>
                  <a:pt x="39" y="16"/>
                  <a:pt x="35" y="16"/>
                </a:cubicBezTo>
                <a:cubicBezTo>
                  <a:pt x="30" y="16"/>
                  <a:pt x="24" y="19"/>
                  <a:pt x="18" y="26"/>
                </a:cubicBezTo>
                <a:lnTo>
                  <a:pt x="18" y="80"/>
                </a:lnTo>
                <a:lnTo>
                  <a:pt x="0" y="80"/>
                </a:lnTo>
                <a:lnTo>
                  <a:pt x="0" y="2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Freeform 68">
            <a:extLst>
              <a:ext uri="{FF2B5EF4-FFF2-40B4-BE49-F238E27FC236}">
                <a16:creationId xmlns:a16="http://schemas.microsoft.com/office/drawing/2014/main" id="{E108ADD9-5330-48F5-9144-808E8708F224}"/>
              </a:ext>
            </a:extLst>
          </p:cNvPr>
          <p:cNvSpPr>
            <a:spLocks noEditPoints="1"/>
          </p:cNvSpPr>
          <p:nvPr/>
        </p:nvSpPr>
        <p:spPr bwMode="auto">
          <a:xfrm>
            <a:off x="7716253" y="2265483"/>
            <a:ext cx="60450" cy="86069"/>
          </a:xfrm>
          <a:custGeom>
            <a:avLst/>
            <a:gdLst>
              <a:gd name="T0" fmla="*/ 33 w 75"/>
              <a:gd name="T1" fmla="*/ 90 h 104"/>
              <a:gd name="T2" fmla="*/ 51 w 75"/>
              <a:gd name="T3" fmla="*/ 86 h 104"/>
              <a:gd name="T4" fmla="*/ 57 w 75"/>
              <a:gd name="T5" fmla="*/ 72 h 104"/>
              <a:gd name="T6" fmla="*/ 51 w 75"/>
              <a:gd name="T7" fmla="*/ 60 h 104"/>
              <a:gd name="T8" fmla="*/ 33 w 75"/>
              <a:gd name="T9" fmla="*/ 57 h 104"/>
              <a:gd name="T10" fmla="*/ 18 w 75"/>
              <a:gd name="T11" fmla="*/ 57 h 104"/>
              <a:gd name="T12" fmla="*/ 18 w 75"/>
              <a:gd name="T13" fmla="*/ 90 h 104"/>
              <a:gd name="T14" fmla="*/ 33 w 75"/>
              <a:gd name="T15" fmla="*/ 90 h 104"/>
              <a:gd name="T16" fmla="*/ 31 w 75"/>
              <a:gd name="T17" fmla="*/ 43 h 104"/>
              <a:gd name="T18" fmla="*/ 47 w 75"/>
              <a:gd name="T19" fmla="*/ 39 h 104"/>
              <a:gd name="T20" fmla="*/ 52 w 75"/>
              <a:gd name="T21" fmla="*/ 28 h 104"/>
              <a:gd name="T22" fmla="*/ 47 w 75"/>
              <a:gd name="T23" fmla="*/ 18 h 104"/>
              <a:gd name="T24" fmla="*/ 31 w 75"/>
              <a:gd name="T25" fmla="*/ 15 h 104"/>
              <a:gd name="T26" fmla="*/ 18 w 75"/>
              <a:gd name="T27" fmla="*/ 15 h 104"/>
              <a:gd name="T28" fmla="*/ 18 w 75"/>
              <a:gd name="T29" fmla="*/ 43 h 104"/>
              <a:gd name="T30" fmla="*/ 31 w 75"/>
              <a:gd name="T31" fmla="*/ 43 h 104"/>
              <a:gd name="T32" fmla="*/ 0 w 75"/>
              <a:gd name="T33" fmla="*/ 0 h 104"/>
              <a:gd name="T34" fmla="*/ 33 w 75"/>
              <a:gd name="T35" fmla="*/ 0 h 104"/>
              <a:gd name="T36" fmla="*/ 47 w 75"/>
              <a:gd name="T37" fmla="*/ 2 h 104"/>
              <a:gd name="T38" fmla="*/ 59 w 75"/>
              <a:gd name="T39" fmla="*/ 6 h 104"/>
              <a:gd name="T40" fmla="*/ 67 w 75"/>
              <a:gd name="T41" fmla="*/ 14 h 104"/>
              <a:gd name="T42" fmla="*/ 70 w 75"/>
              <a:gd name="T43" fmla="*/ 26 h 104"/>
              <a:gd name="T44" fmla="*/ 65 w 75"/>
              <a:gd name="T45" fmla="*/ 40 h 104"/>
              <a:gd name="T46" fmla="*/ 52 w 75"/>
              <a:gd name="T47" fmla="*/ 48 h 104"/>
              <a:gd name="T48" fmla="*/ 52 w 75"/>
              <a:gd name="T49" fmla="*/ 49 h 104"/>
              <a:gd name="T50" fmla="*/ 69 w 75"/>
              <a:gd name="T51" fmla="*/ 57 h 104"/>
              <a:gd name="T52" fmla="*/ 75 w 75"/>
              <a:gd name="T53" fmla="*/ 74 h 104"/>
              <a:gd name="T54" fmla="*/ 72 w 75"/>
              <a:gd name="T55" fmla="*/ 87 h 104"/>
              <a:gd name="T56" fmla="*/ 64 w 75"/>
              <a:gd name="T57" fmla="*/ 97 h 104"/>
              <a:gd name="T58" fmla="*/ 51 w 75"/>
              <a:gd name="T59" fmla="*/ 102 h 104"/>
              <a:gd name="T60" fmla="*/ 35 w 75"/>
              <a:gd name="T61" fmla="*/ 104 h 104"/>
              <a:gd name="T62" fmla="*/ 0 w 75"/>
              <a:gd name="T63" fmla="*/ 104 h 104"/>
              <a:gd name="T64" fmla="*/ 0 w 75"/>
              <a:gd name="T6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5" h="104">
                <a:moveTo>
                  <a:pt x="33" y="90"/>
                </a:moveTo>
                <a:cubicBezTo>
                  <a:pt x="41" y="90"/>
                  <a:pt x="47" y="88"/>
                  <a:pt x="51" y="86"/>
                </a:cubicBezTo>
                <a:cubicBezTo>
                  <a:pt x="55" y="83"/>
                  <a:pt x="57" y="78"/>
                  <a:pt x="57" y="72"/>
                </a:cubicBezTo>
                <a:cubicBezTo>
                  <a:pt x="57" y="67"/>
                  <a:pt x="55" y="63"/>
                  <a:pt x="51" y="60"/>
                </a:cubicBezTo>
                <a:cubicBezTo>
                  <a:pt x="47" y="58"/>
                  <a:pt x="41" y="57"/>
                  <a:pt x="33" y="57"/>
                </a:cubicBezTo>
                <a:lnTo>
                  <a:pt x="18" y="57"/>
                </a:lnTo>
                <a:lnTo>
                  <a:pt x="18" y="90"/>
                </a:lnTo>
                <a:lnTo>
                  <a:pt x="33" y="90"/>
                </a:lnTo>
                <a:close/>
                <a:moveTo>
                  <a:pt x="31" y="43"/>
                </a:moveTo>
                <a:cubicBezTo>
                  <a:pt x="38" y="43"/>
                  <a:pt x="44" y="42"/>
                  <a:pt x="47" y="39"/>
                </a:cubicBezTo>
                <a:cubicBezTo>
                  <a:pt x="50" y="37"/>
                  <a:pt x="52" y="33"/>
                  <a:pt x="52" y="28"/>
                </a:cubicBezTo>
                <a:cubicBezTo>
                  <a:pt x="52" y="23"/>
                  <a:pt x="50" y="20"/>
                  <a:pt x="47" y="18"/>
                </a:cubicBezTo>
                <a:cubicBezTo>
                  <a:pt x="43" y="16"/>
                  <a:pt x="38" y="15"/>
                  <a:pt x="31" y="15"/>
                </a:cubicBezTo>
                <a:lnTo>
                  <a:pt x="18" y="15"/>
                </a:lnTo>
                <a:lnTo>
                  <a:pt x="18" y="43"/>
                </a:lnTo>
                <a:lnTo>
                  <a:pt x="31" y="43"/>
                </a:lnTo>
                <a:close/>
                <a:moveTo>
                  <a:pt x="0" y="0"/>
                </a:moveTo>
                <a:lnTo>
                  <a:pt x="33" y="0"/>
                </a:lnTo>
                <a:cubicBezTo>
                  <a:pt x="38" y="0"/>
                  <a:pt x="43" y="1"/>
                  <a:pt x="47" y="2"/>
                </a:cubicBezTo>
                <a:cubicBezTo>
                  <a:pt x="52" y="3"/>
                  <a:pt x="56" y="4"/>
                  <a:pt x="59" y="6"/>
                </a:cubicBezTo>
                <a:cubicBezTo>
                  <a:pt x="63" y="8"/>
                  <a:pt x="65" y="11"/>
                  <a:pt x="67" y="14"/>
                </a:cubicBezTo>
                <a:cubicBezTo>
                  <a:pt x="69" y="17"/>
                  <a:pt x="70" y="21"/>
                  <a:pt x="70" y="26"/>
                </a:cubicBezTo>
                <a:cubicBezTo>
                  <a:pt x="70" y="31"/>
                  <a:pt x="68" y="36"/>
                  <a:pt x="65" y="40"/>
                </a:cubicBezTo>
                <a:cubicBezTo>
                  <a:pt x="62" y="44"/>
                  <a:pt x="58" y="47"/>
                  <a:pt x="52" y="48"/>
                </a:cubicBezTo>
                <a:lnTo>
                  <a:pt x="52" y="49"/>
                </a:lnTo>
                <a:cubicBezTo>
                  <a:pt x="59" y="50"/>
                  <a:pt x="65" y="53"/>
                  <a:pt x="69" y="57"/>
                </a:cubicBezTo>
                <a:cubicBezTo>
                  <a:pt x="73" y="61"/>
                  <a:pt x="75" y="67"/>
                  <a:pt x="75" y="74"/>
                </a:cubicBezTo>
                <a:cubicBezTo>
                  <a:pt x="75" y="79"/>
                  <a:pt x="74" y="83"/>
                  <a:pt x="72" y="87"/>
                </a:cubicBezTo>
                <a:cubicBezTo>
                  <a:pt x="70" y="91"/>
                  <a:pt x="67" y="94"/>
                  <a:pt x="64" y="97"/>
                </a:cubicBezTo>
                <a:cubicBezTo>
                  <a:pt x="60" y="99"/>
                  <a:pt x="56" y="101"/>
                  <a:pt x="51" y="102"/>
                </a:cubicBezTo>
                <a:cubicBezTo>
                  <a:pt x="46" y="103"/>
                  <a:pt x="41" y="104"/>
                  <a:pt x="35" y="104"/>
                </a:cubicBezTo>
                <a:lnTo>
                  <a:pt x="0" y="1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" name="Freeform 69">
            <a:extLst>
              <a:ext uri="{FF2B5EF4-FFF2-40B4-BE49-F238E27FC236}">
                <a16:creationId xmlns:a16="http://schemas.microsoft.com/office/drawing/2014/main" id="{FB9D5A52-C52C-4678-BC51-C20E2ED69C17}"/>
              </a:ext>
            </a:extLst>
          </p:cNvPr>
          <p:cNvSpPr>
            <a:spLocks noEditPoints="1"/>
          </p:cNvSpPr>
          <p:nvPr/>
        </p:nvSpPr>
        <p:spPr bwMode="auto">
          <a:xfrm>
            <a:off x="7791020" y="2265483"/>
            <a:ext cx="62041" cy="86069"/>
          </a:xfrm>
          <a:custGeom>
            <a:avLst/>
            <a:gdLst>
              <a:gd name="T0" fmla="*/ 27 w 78"/>
              <a:gd name="T1" fmla="*/ 89 h 104"/>
              <a:gd name="T2" fmla="*/ 51 w 78"/>
              <a:gd name="T3" fmla="*/ 80 h 104"/>
              <a:gd name="T4" fmla="*/ 59 w 78"/>
              <a:gd name="T5" fmla="*/ 52 h 104"/>
              <a:gd name="T6" fmla="*/ 51 w 78"/>
              <a:gd name="T7" fmla="*/ 24 h 104"/>
              <a:gd name="T8" fmla="*/ 27 w 78"/>
              <a:gd name="T9" fmla="*/ 15 h 104"/>
              <a:gd name="T10" fmla="*/ 18 w 78"/>
              <a:gd name="T11" fmla="*/ 15 h 104"/>
              <a:gd name="T12" fmla="*/ 18 w 78"/>
              <a:gd name="T13" fmla="*/ 89 h 104"/>
              <a:gd name="T14" fmla="*/ 27 w 78"/>
              <a:gd name="T15" fmla="*/ 89 h 104"/>
              <a:gd name="T16" fmla="*/ 0 w 78"/>
              <a:gd name="T17" fmla="*/ 0 h 104"/>
              <a:gd name="T18" fmla="*/ 28 w 78"/>
              <a:gd name="T19" fmla="*/ 0 h 104"/>
              <a:gd name="T20" fmla="*/ 65 w 78"/>
              <a:gd name="T21" fmla="*/ 13 h 104"/>
              <a:gd name="T22" fmla="*/ 78 w 78"/>
              <a:gd name="T23" fmla="*/ 52 h 104"/>
              <a:gd name="T24" fmla="*/ 75 w 78"/>
              <a:gd name="T25" fmla="*/ 74 h 104"/>
              <a:gd name="T26" fmla="*/ 65 w 78"/>
              <a:gd name="T27" fmla="*/ 91 h 104"/>
              <a:gd name="T28" fmla="*/ 49 w 78"/>
              <a:gd name="T29" fmla="*/ 101 h 104"/>
              <a:gd name="T30" fmla="*/ 29 w 78"/>
              <a:gd name="T31" fmla="*/ 104 h 104"/>
              <a:gd name="T32" fmla="*/ 0 w 78"/>
              <a:gd name="T33" fmla="*/ 104 h 104"/>
              <a:gd name="T34" fmla="*/ 0 w 78"/>
              <a:gd name="T3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" h="104">
                <a:moveTo>
                  <a:pt x="27" y="89"/>
                </a:moveTo>
                <a:cubicBezTo>
                  <a:pt x="37" y="89"/>
                  <a:pt x="45" y="86"/>
                  <a:pt x="51" y="80"/>
                </a:cubicBezTo>
                <a:cubicBezTo>
                  <a:pt x="57" y="74"/>
                  <a:pt x="59" y="65"/>
                  <a:pt x="59" y="52"/>
                </a:cubicBezTo>
                <a:cubicBezTo>
                  <a:pt x="59" y="39"/>
                  <a:pt x="56" y="30"/>
                  <a:pt x="51" y="24"/>
                </a:cubicBezTo>
                <a:cubicBezTo>
                  <a:pt x="45" y="18"/>
                  <a:pt x="37" y="15"/>
                  <a:pt x="27" y="15"/>
                </a:cubicBezTo>
                <a:lnTo>
                  <a:pt x="18" y="15"/>
                </a:lnTo>
                <a:lnTo>
                  <a:pt x="18" y="89"/>
                </a:lnTo>
                <a:lnTo>
                  <a:pt x="27" y="89"/>
                </a:lnTo>
                <a:close/>
                <a:moveTo>
                  <a:pt x="0" y="0"/>
                </a:moveTo>
                <a:lnTo>
                  <a:pt x="28" y="0"/>
                </a:lnTo>
                <a:cubicBezTo>
                  <a:pt x="44" y="0"/>
                  <a:pt x="56" y="5"/>
                  <a:pt x="65" y="13"/>
                </a:cubicBezTo>
                <a:cubicBezTo>
                  <a:pt x="74" y="22"/>
                  <a:pt x="78" y="35"/>
                  <a:pt x="78" y="52"/>
                </a:cubicBezTo>
                <a:cubicBezTo>
                  <a:pt x="78" y="60"/>
                  <a:pt x="77" y="68"/>
                  <a:pt x="75" y="74"/>
                </a:cubicBezTo>
                <a:cubicBezTo>
                  <a:pt x="73" y="81"/>
                  <a:pt x="69" y="86"/>
                  <a:pt x="65" y="91"/>
                </a:cubicBezTo>
                <a:cubicBezTo>
                  <a:pt x="61" y="95"/>
                  <a:pt x="56" y="98"/>
                  <a:pt x="49" y="101"/>
                </a:cubicBezTo>
                <a:cubicBezTo>
                  <a:pt x="43" y="103"/>
                  <a:pt x="36" y="104"/>
                  <a:pt x="29" y="104"/>
                </a:cubicBezTo>
                <a:lnTo>
                  <a:pt x="0" y="1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Freeform 70">
            <a:extLst>
              <a:ext uri="{FF2B5EF4-FFF2-40B4-BE49-F238E27FC236}">
                <a16:creationId xmlns:a16="http://schemas.microsoft.com/office/drawing/2014/main" id="{B46AAC6F-DACE-4556-BCC1-494B33B59A03}"/>
              </a:ext>
            </a:extLst>
          </p:cNvPr>
          <p:cNvSpPr>
            <a:spLocks/>
          </p:cNvSpPr>
          <p:nvPr/>
        </p:nvSpPr>
        <p:spPr bwMode="auto">
          <a:xfrm>
            <a:off x="7870559" y="2265483"/>
            <a:ext cx="50905" cy="86069"/>
          </a:xfrm>
          <a:custGeom>
            <a:avLst/>
            <a:gdLst>
              <a:gd name="T0" fmla="*/ 0 w 32"/>
              <a:gd name="T1" fmla="*/ 0 h 52"/>
              <a:gd name="T2" fmla="*/ 31 w 32"/>
              <a:gd name="T3" fmla="*/ 0 h 52"/>
              <a:gd name="T4" fmla="*/ 31 w 32"/>
              <a:gd name="T5" fmla="*/ 8 h 52"/>
              <a:gd name="T6" fmla="*/ 9 w 32"/>
              <a:gd name="T7" fmla="*/ 8 h 52"/>
              <a:gd name="T8" fmla="*/ 9 w 32"/>
              <a:gd name="T9" fmla="*/ 21 h 52"/>
              <a:gd name="T10" fmla="*/ 28 w 32"/>
              <a:gd name="T11" fmla="*/ 21 h 52"/>
              <a:gd name="T12" fmla="*/ 28 w 32"/>
              <a:gd name="T13" fmla="*/ 29 h 52"/>
              <a:gd name="T14" fmla="*/ 9 w 32"/>
              <a:gd name="T15" fmla="*/ 29 h 52"/>
              <a:gd name="T16" fmla="*/ 9 w 32"/>
              <a:gd name="T17" fmla="*/ 45 h 52"/>
              <a:gd name="T18" fmla="*/ 32 w 32"/>
              <a:gd name="T19" fmla="*/ 45 h 52"/>
              <a:gd name="T20" fmla="*/ 32 w 32"/>
              <a:gd name="T21" fmla="*/ 52 h 52"/>
              <a:gd name="T22" fmla="*/ 0 w 32"/>
              <a:gd name="T23" fmla="*/ 52 h 52"/>
              <a:gd name="T24" fmla="*/ 0 w 32"/>
              <a:gd name="T2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" h="52">
                <a:moveTo>
                  <a:pt x="0" y="0"/>
                </a:moveTo>
                <a:lnTo>
                  <a:pt x="31" y="0"/>
                </a:lnTo>
                <a:lnTo>
                  <a:pt x="31" y="8"/>
                </a:lnTo>
                <a:lnTo>
                  <a:pt x="9" y="8"/>
                </a:lnTo>
                <a:lnTo>
                  <a:pt x="9" y="21"/>
                </a:lnTo>
                <a:lnTo>
                  <a:pt x="28" y="21"/>
                </a:lnTo>
                <a:lnTo>
                  <a:pt x="28" y="29"/>
                </a:lnTo>
                <a:lnTo>
                  <a:pt x="9" y="29"/>
                </a:lnTo>
                <a:lnTo>
                  <a:pt x="9" y="45"/>
                </a:lnTo>
                <a:lnTo>
                  <a:pt x="32" y="45"/>
                </a:lnTo>
                <a:lnTo>
                  <a:pt x="32" y="52"/>
                </a:lnTo>
                <a:lnTo>
                  <a:pt x="0" y="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" name="Freeform 71">
            <a:extLst>
              <a:ext uri="{FF2B5EF4-FFF2-40B4-BE49-F238E27FC236}">
                <a16:creationId xmlns:a16="http://schemas.microsoft.com/office/drawing/2014/main" id="{D4B24BC5-1BAC-4C4D-B180-8BA1BE20E781}"/>
              </a:ext>
            </a:extLst>
          </p:cNvPr>
          <p:cNvSpPr>
            <a:spLocks/>
          </p:cNvSpPr>
          <p:nvPr/>
        </p:nvSpPr>
        <p:spPr bwMode="auto">
          <a:xfrm>
            <a:off x="7929419" y="2265483"/>
            <a:ext cx="97038" cy="86069"/>
          </a:xfrm>
          <a:custGeom>
            <a:avLst/>
            <a:gdLst>
              <a:gd name="T0" fmla="*/ 0 w 121"/>
              <a:gd name="T1" fmla="*/ 0 h 104"/>
              <a:gd name="T2" fmla="*/ 19 w 121"/>
              <a:gd name="T3" fmla="*/ 0 h 104"/>
              <a:gd name="T4" fmla="*/ 28 w 121"/>
              <a:gd name="T5" fmla="*/ 53 h 104"/>
              <a:gd name="T6" fmla="*/ 30 w 121"/>
              <a:gd name="T7" fmla="*/ 69 h 104"/>
              <a:gd name="T8" fmla="*/ 33 w 121"/>
              <a:gd name="T9" fmla="*/ 86 h 104"/>
              <a:gd name="T10" fmla="*/ 34 w 121"/>
              <a:gd name="T11" fmla="*/ 86 h 104"/>
              <a:gd name="T12" fmla="*/ 37 w 121"/>
              <a:gd name="T13" fmla="*/ 69 h 104"/>
              <a:gd name="T14" fmla="*/ 40 w 121"/>
              <a:gd name="T15" fmla="*/ 53 h 104"/>
              <a:gd name="T16" fmla="*/ 53 w 121"/>
              <a:gd name="T17" fmla="*/ 0 h 104"/>
              <a:gd name="T18" fmla="*/ 69 w 121"/>
              <a:gd name="T19" fmla="*/ 0 h 104"/>
              <a:gd name="T20" fmla="*/ 82 w 121"/>
              <a:gd name="T21" fmla="*/ 53 h 104"/>
              <a:gd name="T22" fmla="*/ 85 w 121"/>
              <a:gd name="T23" fmla="*/ 69 h 104"/>
              <a:gd name="T24" fmla="*/ 89 w 121"/>
              <a:gd name="T25" fmla="*/ 86 h 104"/>
              <a:gd name="T26" fmla="*/ 89 w 121"/>
              <a:gd name="T27" fmla="*/ 86 h 104"/>
              <a:gd name="T28" fmla="*/ 92 w 121"/>
              <a:gd name="T29" fmla="*/ 69 h 104"/>
              <a:gd name="T30" fmla="*/ 94 w 121"/>
              <a:gd name="T31" fmla="*/ 53 h 104"/>
              <a:gd name="T32" fmla="*/ 103 w 121"/>
              <a:gd name="T33" fmla="*/ 0 h 104"/>
              <a:gd name="T34" fmla="*/ 121 w 121"/>
              <a:gd name="T35" fmla="*/ 0 h 104"/>
              <a:gd name="T36" fmla="*/ 101 w 121"/>
              <a:gd name="T37" fmla="*/ 104 h 104"/>
              <a:gd name="T38" fmla="*/ 78 w 121"/>
              <a:gd name="T39" fmla="*/ 104 h 104"/>
              <a:gd name="T40" fmla="*/ 65 w 121"/>
              <a:gd name="T41" fmla="*/ 50 h 104"/>
              <a:gd name="T42" fmla="*/ 63 w 121"/>
              <a:gd name="T43" fmla="*/ 38 h 104"/>
              <a:gd name="T44" fmla="*/ 61 w 121"/>
              <a:gd name="T45" fmla="*/ 26 h 104"/>
              <a:gd name="T46" fmla="*/ 60 w 121"/>
              <a:gd name="T47" fmla="*/ 26 h 104"/>
              <a:gd name="T48" fmla="*/ 58 w 121"/>
              <a:gd name="T49" fmla="*/ 38 h 104"/>
              <a:gd name="T50" fmla="*/ 55 w 121"/>
              <a:gd name="T51" fmla="*/ 50 h 104"/>
              <a:gd name="T52" fmla="*/ 43 w 121"/>
              <a:gd name="T53" fmla="*/ 104 h 104"/>
              <a:gd name="T54" fmla="*/ 21 w 121"/>
              <a:gd name="T55" fmla="*/ 104 h 104"/>
              <a:gd name="T56" fmla="*/ 0 w 121"/>
              <a:gd name="T5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1" h="104">
                <a:moveTo>
                  <a:pt x="0" y="0"/>
                </a:moveTo>
                <a:lnTo>
                  <a:pt x="19" y="0"/>
                </a:lnTo>
                <a:lnTo>
                  <a:pt x="28" y="53"/>
                </a:lnTo>
                <a:cubicBezTo>
                  <a:pt x="29" y="58"/>
                  <a:pt x="30" y="64"/>
                  <a:pt x="30" y="69"/>
                </a:cubicBezTo>
                <a:cubicBezTo>
                  <a:pt x="31" y="75"/>
                  <a:pt x="32" y="80"/>
                  <a:pt x="33" y="86"/>
                </a:cubicBezTo>
                <a:lnTo>
                  <a:pt x="34" y="86"/>
                </a:lnTo>
                <a:cubicBezTo>
                  <a:pt x="35" y="80"/>
                  <a:pt x="36" y="75"/>
                  <a:pt x="37" y="69"/>
                </a:cubicBezTo>
                <a:cubicBezTo>
                  <a:pt x="38" y="64"/>
                  <a:pt x="39" y="58"/>
                  <a:pt x="40" y="53"/>
                </a:cubicBezTo>
                <a:lnTo>
                  <a:pt x="53" y="0"/>
                </a:lnTo>
                <a:lnTo>
                  <a:pt x="69" y="0"/>
                </a:lnTo>
                <a:lnTo>
                  <a:pt x="82" y="53"/>
                </a:lnTo>
                <a:cubicBezTo>
                  <a:pt x="83" y="58"/>
                  <a:pt x="84" y="64"/>
                  <a:pt x="85" y="69"/>
                </a:cubicBezTo>
                <a:cubicBezTo>
                  <a:pt x="86" y="75"/>
                  <a:pt x="87" y="80"/>
                  <a:pt x="89" y="86"/>
                </a:cubicBezTo>
                <a:lnTo>
                  <a:pt x="89" y="86"/>
                </a:lnTo>
                <a:cubicBezTo>
                  <a:pt x="90" y="80"/>
                  <a:pt x="91" y="75"/>
                  <a:pt x="92" y="69"/>
                </a:cubicBezTo>
                <a:cubicBezTo>
                  <a:pt x="93" y="64"/>
                  <a:pt x="93" y="58"/>
                  <a:pt x="94" y="53"/>
                </a:cubicBezTo>
                <a:lnTo>
                  <a:pt x="103" y="0"/>
                </a:lnTo>
                <a:lnTo>
                  <a:pt x="121" y="0"/>
                </a:lnTo>
                <a:lnTo>
                  <a:pt x="101" y="104"/>
                </a:lnTo>
                <a:lnTo>
                  <a:pt x="78" y="104"/>
                </a:lnTo>
                <a:lnTo>
                  <a:pt x="65" y="50"/>
                </a:lnTo>
                <a:cubicBezTo>
                  <a:pt x="65" y="46"/>
                  <a:pt x="64" y="42"/>
                  <a:pt x="63" y="38"/>
                </a:cubicBezTo>
                <a:cubicBezTo>
                  <a:pt x="62" y="34"/>
                  <a:pt x="61" y="30"/>
                  <a:pt x="61" y="26"/>
                </a:cubicBezTo>
                <a:lnTo>
                  <a:pt x="60" y="26"/>
                </a:lnTo>
                <a:cubicBezTo>
                  <a:pt x="59" y="30"/>
                  <a:pt x="59" y="34"/>
                  <a:pt x="58" y="38"/>
                </a:cubicBezTo>
                <a:cubicBezTo>
                  <a:pt x="57" y="42"/>
                  <a:pt x="56" y="46"/>
                  <a:pt x="55" y="50"/>
                </a:cubicBezTo>
                <a:lnTo>
                  <a:pt x="43" y="104"/>
                </a:lnTo>
                <a:lnTo>
                  <a:pt x="21" y="104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6B547DF-80F0-4AA2-8CC8-CD6ED2F3A403}"/>
              </a:ext>
            </a:extLst>
          </p:cNvPr>
          <p:cNvGrpSpPr/>
          <p:nvPr userDrawn="1"/>
        </p:nvGrpSpPr>
        <p:grpSpPr>
          <a:xfrm>
            <a:off x="7273033" y="1944379"/>
            <a:ext cx="1799182" cy="576000"/>
            <a:chOff x="7273850" y="1905816"/>
            <a:chExt cx="1799182" cy="553594"/>
          </a:xfrm>
        </p:grpSpPr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34140AFE-7067-4715-A410-4027ECB86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3850" y="1905816"/>
              <a:ext cx="1799182" cy="553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65">
              <a:extLst>
                <a:ext uri="{FF2B5EF4-FFF2-40B4-BE49-F238E27FC236}">
                  <a16:creationId xmlns:a16="http://schemas.microsoft.com/office/drawing/2014/main" id="{3F69B4DA-7A75-4C16-AF80-6BDAA3F51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2238" y="2056941"/>
              <a:ext cx="1126278" cy="92266"/>
            </a:xfrm>
            <a:custGeom>
              <a:avLst/>
              <a:gdLst>
                <a:gd name="T0" fmla="*/ 1371 w 1412"/>
                <a:gd name="T1" fmla="*/ 50 h 116"/>
                <a:gd name="T2" fmla="*/ 1327 w 1412"/>
                <a:gd name="T3" fmla="*/ 28 h 116"/>
                <a:gd name="T4" fmla="*/ 1355 w 1412"/>
                <a:gd name="T5" fmla="*/ 14 h 116"/>
                <a:gd name="T6" fmla="*/ 1409 w 1412"/>
                <a:gd name="T7" fmla="*/ 50 h 116"/>
                <a:gd name="T8" fmla="*/ 1259 w 1412"/>
                <a:gd name="T9" fmla="*/ 99 h 116"/>
                <a:gd name="T10" fmla="*/ 1256 w 1412"/>
                <a:gd name="T11" fmla="*/ 91 h 116"/>
                <a:gd name="T12" fmla="*/ 1258 w 1412"/>
                <a:gd name="T13" fmla="*/ 51 h 116"/>
                <a:gd name="T14" fmla="*/ 1287 w 1412"/>
                <a:gd name="T15" fmla="*/ 114 h 116"/>
                <a:gd name="T16" fmla="*/ 1171 w 1412"/>
                <a:gd name="T17" fmla="*/ 2 h 116"/>
                <a:gd name="T18" fmla="*/ 1201 w 1412"/>
                <a:gd name="T19" fmla="*/ 114 h 116"/>
                <a:gd name="T20" fmla="*/ 1153 w 1412"/>
                <a:gd name="T21" fmla="*/ 2 h 116"/>
                <a:gd name="T22" fmla="*/ 1128 w 1412"/>
                <a:gd name="T23" fmla="*/ 55 h 116"/>
                <a:gd name="T24" fmla="*/ 1130 w 1412"/>
                <a:gd name="T25" fmla="*/ 94 h 116"/>
                <a:gd name="T26" fmla="*/ 1012 w 1412"/>
                <a:gd name="T27" fmla="*/ 93 h 116"/>
                <a:gd name="T28" fmla="*/ 1030 w 1412"/>
                <a:gd name="T29" fmla="*/ 80 h 116"/>
                <a:gd name="T30" fmla="*/ 1062 w 1412"/>
                <a:gd name="T31" fmla="*/ 43 h 116"/>
                <a:gd name="T32" fmla="*/ 1035 w 1412"/>
                <a:gd name="T33" fmla="*/ 66 h 116"/>
                <a:gd name="T34" fmla="*/ 1046 w 1412"/>
                <a:gd name="T35" fmla="*/ 114 h 116"/>
                <a:gd name="T36" fmla="*/ 958 w 1412"/>
                <a:gd name="T37" fmla="*/ 36 h 116"/>
                <a:gd name="T38" fmla="*/ 986 w 1412"/>
                <a:gd name="T39" fmla="*/ 101 h 116"/>
                <a:gd name="T40" fmla="*/ 958 w 1412"/>
                <a:gd name="T41" fmla="*/ 99 h 116"/>
                <a:gd name="T42" fmla="*/ 934 w 1412"/>
                <a:gd name="T43" fmla="*/ 34 h 116"/>
                <a:gd name="T44" fmla="*/ 895 w 1412"/>
                <a:gd name="T45" fmla="*/ 114 h 116"/>
                <a:gd name="T46" fmla="*/ 855 w 1412"/>
                <a:gd name="T47" fmla="*/ 19 h 116"/>
                <a:gd name="T48" fmla="*/ 728 w 1412"/>
                <a:gd name="T49" fmla="*/ 36 h 116"/>
                <a:gd name="T50" fmla="*/ 775 w 1412"/>
                <a:gd name="T51" fmla="*/ 36 h 116"/>
                <a:gd name="T52" fmla="*/ 821 w 1412"/>
                <a:gd name="T53" fmla="*/ 36 h 116"/>
                <a:gd name="T54" fmla="*/ 780 w 1412"/>
                <a:gd name="T55" fmla="*/ 67 h 116"/>
                <a:gd name="T56" fmla="*/ 692 w 1412"/>
                <a:gd name="T57" fmla="*/ 50 h 116"/>
                <a:gd name="T58" fmla="*/ 693 w 1412"/>
                <a:gd name="T59" fmla="*/ 66 h 116"/>
                <a:gd name="T60" fmla="*/ 607 w 1412"/>
                <a:gd name="T61" fmla="*/ 68 h 116"/>
                <a:gd name="T62" fmla="*/ 650 w 1412"/>
                <a:gd name="T63" fmla="*/ 44 h 116"/>
                <a:gd name="T64" fmla="*/ 649 w 1412"/>
                <a:gd name="T65" fmla="*/ 96 h 116"/>
                <a:gd name="T66" fmla="*/ 527 w 1412"/>
                <a:gd name="T67" fmla="*/ 93 h 116"/>
                <a:gd name="T68" fmla="*/ 545 w 1412"/>
                <a:gd name="T69" fmla="*/ 80 h 116"/>
                <a:gd name="T70" fmla="*/ 577 w 1412"/>
                <a:gd name="T71" fmla="*/ 43 h 116"/>
                <a:gd name="T72" fmla="*/ 550 w 1412"/>
                <a:gd name="T73" fmla="*/ 66 h 116"/>
                <a:gd name="T74" fmla="*/ 561 w 1412"/>
                <a:gd name="T75" fmla="*/ 114 h 116"/>
                <a:gd name="T76" fmla="*/ 490 w 1412"/>
                <a:gd name="T77" fmla="*/ 99 h 116"/>
                <a:gd name="T78" fmla="*/ 457 w 1412"/>
                <a:gd name="T79" fmla="*/ 66 h 116"/>
                <a:gd name="T80" fmla="*/ 483 w 1412"/>
                <a:gd name="T81" fmla="*/ 48 h 116"/>
                <a:gd name="T82" fmla="*/ 503 w 1412"/>
                <a:gd name="T83" fmla="*/ 76 h 116"/>
                <a:gd name="T84" fmla="*/ 451 w 1412"/>
                <a:gd name="T85" fmla="*/ 105 h 116"/>
                <a:gd name="T86" fmla="*/ 405 w 1412"/>
                <a:gd name="T87" fmla="*/ 78 h 116"/>
                <a:gd name="T88" fmla="*/ 415 w 1412"/>
                <a:gd name="T89" fmla="*/ 53 h 116"/>
                <a:gd name="T90" fmla="*/ 429 w 1412"/>
                <a:gd name="T91" fmla="*/ 43 h 116"/>
                <a:gd name="T92" fmla="*/ 379 w 1412"/>
                <a:gd name="T93" fmla="*/ 109 h 116"/>
                <a:gd name="T94" fmla="*/ 279 w 1412"/>
                <a:gd name="T95" fmla="*/ 79 h 116"/>
                <a:gd name="T96" fmla="*/ 334 w 1412"/>
                <a:gd name="T97" fmla="*/ 79 h 116"/>
                <a:gd name="T98" fmla="*/ 303 w 1412"/>
                <a:gd name="T99" fmla="*/ 35 h 116"/>
                <a:gd name="T100" fmla="*/ 182 w 1412"/>
                <a:gd name="T101" fmla="*/ 53 h 116"/>
                <a:gd name="T102" fmla="*/ 156 w 1412"/>
                <a:gd name="T103" fmla="*/ 37 h 116"/>
                <a:gd name="T104" fmla="*/ 158 w 1412"/>
                <a:gd name="T105" fmla="*/ 96 h 116"/>
                <a:gd name="T106" fmla="*/ 144 w 1412"/>
                <a:gd name="T107" fmla="*/ 105 h 116"/>
                <a:gd name="T108" fmla="*/ 106 w 1412"/>
                <a:gd name="T109" fmla="*/ 22 h 116"/>
                <a:gd name="T110" fmla="*/ 106 w 1412"/>
                <a:gd name="T111" fmla="*/ 22 h 116"/>
                <a:gd name="T112" fmla="*/ 26 w 1412"/>
                <a:gd name="T113" fmla="*/ 99 h 116"/>
                <a:gd name="T114" fmla="*/ 28 w 1412"/>
                <a:gd name="T115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2" h="116">
                  <a:moveTo>
                    <a:pt x="1412" y="113"/>
                  </a:moveTo>
                  <a:cubicBezTo>
                    <a:pt x="1410" y="113"/>
                    <a:pt x="1407" y="114"/>
                    <a:pt x="1405" y="115"/>
                  </a:cubicBezTo>
                  <a:cubicBezTo>
                    <a:pt x="1402" y="115"/>
                    <a:pt x="1399" y="116"/>
                    <a:pt x="1396" y="116"/>
                  </a:cubicBezTo>
                  <a:cubicBezTo>
                    <a:pt x="1391" y="116"/>
                    <a:pt x="1388" y="115"/>
                    <a:pt x="1385" y="114"/>
                  </a:cubicBezTo>
                  <a:cubicBezTo>
                    <a:pt x="1381" y="112"/>
                    <a:pt x="1379" y="110"/>
                    <a:pt x="1377" y="108"/>
                  </a:cubicBezTo>
                  <a:cubicBezTo>
                    <a:pt x="1375" y="105"/>
                    <a:pt x="1374" y="102"/>
                    <a:pt x="1373" y="99"/>
                  </a:cubicBezTo>
                  <a:cubicBezTo>
                    <a:pt x="1372" y="95"/>
                    <a:pt x="1371" y="92"/>
                    <a:pt x="1371" y="87"/>
                  </a:cubicBezTo>
                  <a:lnTo>
                    <a:pt x="1371" y="50"/>
                  </a:lnTo>
                  <a:lnTo>
                    <a:pt x="1345" y="50"/>
                  </a:lnTo>
                  <a:lnTo>
                    <a:pt x="1345" y="114"/>
                  </a:lnTo>
                  <a:lnTo>
                    <a:pt x="1327" y="114"/>
                  </a:lnTo>
                  <a:lnTo>
                    <a:pt x="1327" y="50"/>
                  </a:lnTo>
                  <a:lnTo>
                    <a:pt x="1317" y="50"/>
                  </a:lnTo>
                  <a:lnTo>
                    <a:pt x="1317" y="37"/>
                  </a:lnTo>
                  <a:lnTo>
                    <a:pt x="1327" y="36"/>
                  </a:lnTo>
                  <a:lnTo>
                    <a:pt x="1327" y="28"/>
                  </a:lnTo>
                  <a:cubicBezTo>
                    <a:pt x="1327" y="24"/>
                    <a:pt x="1328" y="20"/>
                    <a:pt x="1329" y="17"/>
                  </a:cubicBezTo>
                  <a:cubicBezTo>
                    <a:pt x="1330" y="13"/>
                    <a:pt x="1331" y="10"/>
                    <a:pt x="1333" y="8"/>
                  </a:cubicBezTo>
                  <a:cubicBezTo>
                    <a:pt x="1335" y="5"/>
                    <a:pt x="1338" y="3"/>
                    <a:pt x="1341" y="2"/>
                  </a:cubicBezTo>
                  <a:cubicBezTo>
                    <a:pt x="1345" y="1"/>
                    <a:pt x="1348" y="0"/>
                    <a:pt x="1353" y="0"/>
                  </a:cubicBezTo>
                  <a:cubicBezTo>
                    <a:pt x="1356" y="0"/>
                    <a:pt x="1358" y="0"/>
                    <a:pt x="1361" y="1"/>
                  </a:cubicBezTo>
                  <a:cubicBezTo>
                    <a:pt x="1363" y="1"/>
                    <a:pt x="1366" y="2"/>
                    <a:pt x="1367" y="3"/>
                  </a:cubicBezTo>
                  <a:lnTo>
                    <a:pt x="1364" y="16"/>
                  </a:lnTo>
                  <a:cubicBezTo>
                    <a:pt x="1361" y="15"/>
                    <a:pt x="1358" y="14"/>
                    <a:pt x="1355" y="14"/>
                  </a:cubicBezTo>
                  <a:cubicBezTo>
                    <a:pt x="1349" y="14"/>
                    <a:pt x="1345" y="19"/>
                    <a:pt x="1345" y="28"/>
                  </a:cubicBezTo>
                  <a:lnTo>
                    <a:pt x="1345" y="36"/>
                  </a:lnTo>
                  <a:lnTo>
                    <a:pt x="1372" y="36"/>
                  </a:lnTo>
                  <a:lnTo>
                    <a:pt x="1374" y="15"/>
                  </a:lnTo>
                  <a:lnTo>
                    <a:pt x="1389" y="15"/>
                  </a:lnTo>
                  <a:lnTo>
                    <a:pt x="1389" y="36"/>
                  </a:lnTo>
                  <a:lnTo>
                    <a:pt x="1409" y="36"/>
                  </a:lnTo>
                  <a:lnTo>
                    <a:pt x="1409" y="50"/>
                  </a:lnTo>
                  <a:lnTo>
                    <a:pt x="1389" y="50"/>
                  </a:lnTo>
                  <a:lnTo>
                    <a:pt x="1389" y="87"/>
                  </a:lnTo>
                  <a:cubicBezTo>
                    <a:pt x="1389" y="96"/>
                    <a:pt x="1393" y="101"/>
                    <a:pt x="1401" y="101"/>
                  </a:cubicBezTo>
                  <a:cubicBezTo>
                    <a:pt x="1402" y="101"/>
                    <a:pt x="1403" y="101"/>
                    <a:pt x="1405" y="101"/>
                  </a:cubicBezTo>
                  <a:cubicBezTo>
                    <a:pt x="1406" y="100"/>
                    <a:pt x="1407" y="100"/>
                    <a:pt x="1409" y="99"/>
                  </a:cubicBezTo>
                  <a:lnTo>
                    <a:pt x="1412" y="113"/>
                  </a:lnTo>
                  <a:close/>
                  <a:moveTo>
                    <a:pt x="1256" y="91"/>
                  </a:moveTo>
                  <a:cubicBezTo>
                    <a:pt x="1256" y="95"/>
                    <a:pt x="1257" y="97"/>
                    <a:pt x="1259" y="99"/>
                  </a:cubicBezTo>
                  <a:cubicBezTo>
                    <a:pt x="1261" y="101"/>
                    <a:pt x="1264" y="101"/>
                    <a:pt x="1267" y="101"/>
                  </a:cubicBezTo>
                  <a:cubicBezTo>
                    <a:pt x="1270" y="101"/>
                    <a:pt x="1273" y="101"/>
                    <a:pt x="1276" y="99"/>
                  </a:cubicBezTo>
                  <a:cubicBezTo>
                    <a:pt x="1278" y="98"/>
                    <a:pt x="1281" y="96"/>
                    <a:pt x="1284" y="93"/>
                  </a:cubicBezTo>
                  <a:lnTo>
                    <a:pt x="1284" y="75"/>
                  </a:lnTo>
                  <a:cubicBezTo>
                    <a:pt x="1278" y="76"/>
                    <a:pt x="1274" y="77"/>
                    <a:pt x="1270" y="78"/>
                  </a:cubicBezTo>
                  <a:cubicBezTo>
                    <a:pt x="1267" y="79"/>
                    <a:pt x="1264" y="80"/>
                    <a:pt x="1262" y="81"/>
                  </a:cubicBezTo>
                  <a:cubicBezTo>
                    <a:pt x="1260" y="83"/>
                    <a:pt x="1258" y="84"/>
                    <a:pt x="1257" y="86"/>
                  </a:cubicBezTo>
                  <a:cubicBezTo>
                    <a:pt x="1256" y="88"/>
                    <a:pt x="1256" y="89"/>
                    <a:pt x="1256" y="91"/>
                  </a:cubicBezTo>
                  <a:close/>
                  <a:moveTo>
                    <a:pt x="1238" y="93"/>
                  </a:moveTo>
                  <a:cubicBezTo>
                    <a:pt x="1238" y="84"/>
                    <a:pt x="1242" y="78"/>
                    <a:pt x="1249" y="73"/>
                  </a:cubicBezTo>
                  <a:cubicBezTo>
                    <a:pt x="1256" y="69"/>
                    <a:pt x="1268" y="66"/>
                    <a:pt x="1284" y="64"/>
                  </a:cubicBezTo>
                  <a:cubicBezTo>
                    <a:pt x="1284" y="62"/>
                    <a:pt x="1283" y="60"/>
                    <a:pt x="1283" y="58"/>
                  </a:cubicBezTo>
                  <a:cubicBezTo>
                    <a:pt x="1282" y="56"/>
                    <a:pt x="1282" y="55"/>
                    <a:pt x="1281" y="53"/>
                  </a:cubicBezTo>
                  <a:cubicBezTo>
                    <a:pt x="1279" y="52"/>
                    <a:pt x="1278" y="51"/>
                    <a:pt x="1276" y="50"/>
                  </a:cubicBezTo>
                  <a:cubicBezTo>
                    <a:pt x="1274" y="49"/>
                    <a:pt x="1272" y="49"/>
                    <a:pt x="1270" y="49"/>
                  </a:cubicBezTo>
                  <a:cubicBezTo>
                    <a:pt x="1266" y="49"/>
                    <a:pt x="1262" y="50"/>
                    <a:pt x="1258" y="51"/>
                  </a:cubicBezTo>
                  <a:cubicBezTo>
                    <a:pt x="1255" y="52"/>
                    <a:pt x="1251" y="54"/>
                    <a:pt x="1248" y="56"/>
                  </a:cubicBezTo>
                  <a:lnTo>
                    <a:pt x="1241" y="44"/>
                  </a:lnTo>
                  <a:cubicBezTo>
                    <a:pt x="1245" y="41"/>
                    <a:pt x="1250" y="39"/>
                    <a:pt x="1256" y="37"/>
                  </a:cubicBezTo>
                  <a:cubicBezTo>
                    <a:pt x="1261" y="35"/>
                    <a:pt x="1267" y="34"/>
                    <a:pt x="1273" y="34"/>
                  </a:cubicBezTo>
                  <a:cubicBezTo>
                    <a:pt x="1283" y="34"/>
                    <a:pt x="1290" y="37"/>
                    <a:pt x="1295" y="43"/>
                  </a:cubicBezTo>
                  <a:cubicBezTo>
                    <a:pt x="1300" y="48"/>
                    <a:pt x="1302" y="57"/>
                    <a:pt x="1302" y="68"/>
                  </a:cubicBezTo>
                  <a:lnTo>
                    <a:pt x="1302" y="114"/>
                  </a:lnTo>
                  <a:lnTo>
                    <a:pt x="1287" y="114"/>
                  </a:lnTo>
                  <a:lnTo>
                    <a:pt x="1286" y="105"/>
                  </a:lnTo>
                  <a:lnTo>
                    <a:pt x="1285" y="105"/>
                  </a:lnTo>
                  <a:cubicBezTo>
                    <a:pt x="1282" y="108"/>
                    <a:pt x="1278" y="111"/>
                    <a:pt x="1274" y="113"/>
                  </a:cubicBezTo>
                  <a:cubicBezTo>
                    <a:pt x="1270" y="115"/>
                    <a:pt x="1266" y="116"/>
                    <a:pt x="1261" y="116"/>
                  </a:cubicBezTo>
                  <a:cubicBezTo>
                    <a:pt x="1254" y="116"/>
                    <a:pt x="1249" y="114"/>
                    <a:pt x="1244" y="109"/>
                  </a:cubicBezTo>
                  <a:cubicBezTo>
                    <a:pt x="1240" y="105"/>
                    <a:pt x="1238" y="100"/>
                    <a:pt x="1238" y="93"/>
                  </a:cubicBezTo>
                  <a:close/>
                  <a:moveTo>
                    <a:pt x="1153" y="2"/>
                  </a:moveTo>
                  <a:lnTo>
                    <a:pt x="1171" y="2"/>
                  </a:lnTo>
                  <a:lnTo>
                    <a:pt x="1171" y="31"/>
                  </a:lnTo>
                  <a:lnTo>
                    <a:pt x="1171" y="46"/>
                  </a:lnTo>
                  <a:cubicBezTo>
                    <a:pt x="1174" y="43"/>
                    <a:pt x="1177" y="40"/>
                    <a:pt x="1181" y="38"/>
                  </a:cubicBezTo>
                  <a:cubicBezTo>
                    <a:pt x="1185" y="35"/>
                    <a:pt x="1190" y="34"/>
                    <a:pt x="1195" y="34"/>
                  </a:cubicBezTo>
                  <a:cubicBezTo>
                    <a:pt x="1204" y="34"/>
                    <a:pt x="1210" y="37"/>
                    <a:pt x="1214" y="42"/>
                  </a:cubicBezTo>
                  <a:cubicBezTo>
                    <a:pt x="1217" y="47"/>
                    <a:pt x="1219" y="55"/>
                    <a:pt x="1219" y="65"/>
                  </a:cubicBezTo>
                  <a:lnTo>
                    <a:pt x="1219" y="114"/>
                  </a:lnTo>
                  <a:lnTo>
                    <a:pt x="1201" y="114"/>
                  </a:lnTo>
                  <a:lnTo>
                    <a:pt x="1201" y="67"/>
                  </a:lnTo>
                  <a:cubicBezTo>
                    <a:pt x="1201" y="61"/>
                    <a:pt x="1200" y="56"/>
                    <a:pt x="1198" y="54"/>
                  </a:cubicBezTo>
                  <a:cubicBezTo>
                    <a:pt x="1196" y="51"/>
                    <a:pt x="1193" y="50"/>
                    <a:pt x="1189" y="50"/>
                  </a:cubicBezTo>
                  <a:cubicBezTo>
                    <a:pt x="1186" y="50"/>
                    <a:pt x="1183" y="51"/>
                    <a:pt x="1180" y="52"/>
                  </a:cubicBezTo>
                  <a:cubicBezTo>
                    <a:pt x="1177" y="54"/>
                    <a:pt x="1174" y="56"/>
                    <a:pt x="1171" y="59"/>
                  </a:cubicBezTo>
                  <a:lnTo>
                    <a:pt x="1171" y="114"/>
                  </a:lnTo>
                  <a:lnTo>
                    <a:pt x="1153" y="114"/>
                  </a:lnTo>
                  <a:lnTo>
                    <a:pt x="1153" y="2"/>
                  </a:lnTo>
                  <a:close/>
                  <a:moveTo>
                    <a:pt x="1075" y="75"/>
                  </a:moveTo>
                  <a:cubicBezTo>
                    <a:pt x="1075" y="68"/>
                    <a:pt x="1076" y="63"/>
                    <a:pt x="1078" y="58"/>
                  </a:cubicBezTo>
                  <a:cubicBezTo>
                    <a:pt x="1080" y="53"/>
                    <a:pt x="1083" y="48"/>
                    <a:pt x="1086" y="45"/>
                  </a:cubicBezTo>
                  <a:cubicBezTo>
                    <a:pt x="1090" y="41"/>
                    <a:pt x="1094" y="39"/>
                    <a:pt x="1099" y="37"/>
                  </a:cubicBezTo>
                  <a:cubicBezTo>
                    <a:pt x="1104" y="35"/>
                    <a:pt x="1109" y="34"/>
                    <a:pt x="1114" y="34"/>
                  </a:cubicBezTo>
                  <a:cubicBezTo>
                    <a:pt x="1119" y="34"/>
                    <a:pt x="1123" y="35"/>
                    <a:pt x="1127" y="37"/>
                  </a:cubicBezTo>
                  <a:cubicBezTo>
                    <a:pt x="1131" y="38"/>
                    <a:pt x="1134" y="41"/>
                    <a:pt x="1136" y="43"/>
                  </a:cubicBezTo>
                  <a:lnTo>
                    <a:pt x="1128" y="55"/>
                  </a:lnTo>
                  <a:cubicBezTo>
                    <a:pt x="1126" y="53"/>
                    <a:pt x="1124" y="51"/>
                    <a:pt x="1121" y="50"/>
                  </a:cubicBezTo>
                  <a:cubicBezTo>
                    <a:pt x="1119" y="49"/>
                    <a:pt x="1117" y="49"/>
                    <a:pt x="1115" y="49"/>
                  </a:cubicBezTo>
                  <a:cubicBezTo>
                    <a:pt x="1108" y="49"/>
                    <a:pt x="1103" y="51"/>
                    <a:pt x="1099" y="56"/>
                  </a:cubicBezTo>
                  <a:cubicBezTo>
                    <a:pt x="1095" y="61"/>
                    <a:pt x="1093" y="67"/>
                    <a:pt x="1093" y="75"/>
                  </a:cubicBezTo>
                  <a:cubicBezTo>
                    <a:pt x="1093" y="83"/>
                    <a:pt x="1095" y="89"/>
                    <a:pt x="1099" y="94"/>
                  </a:cubicBezTo>
                  <a:cubicBezTo>
                    <a:pt x="1103" y="98"/>
                    <a:pt x="1108" y="101"/>
                    <a:pt x="1114" y="101"/>
                  </a:cubicBezTo>
                  <a:cubicBezTo>
                    <a:pt x="1117" y="101"/>
                    <a:pt x="1120" y="100"/>
                    <a:pt x="1123" y="99"/>
                  </a:cubicBezTo>
                  <a:cubicBezTo>
                    <a:pt x="1126" y="97"/>
                    <a:pt x="1128" y="96"/>
                    <a:pt x="1130" y="94"/>
                  </a:cubicBezTo>
                  <a:lnTo>
                    <a:pt x="1138" y="106"/>
                  </a:lnTo>
                  <a:cubicBezTo>
                    <a:pt x="1134" y="109"/>
                    <a:pt x="1130" y="111"/>
                    <a:pt x="1126" y="113"/>
                  </a:cubicBezTo>
                  <a:cubicBezTo>
                    <a:pt x="1121" y="115"/>
                    <a:pt x="1117" y="116"/>
                    <a:pt x="1112" y="116"/>
                  </a:cubicBezTo>
                  <a:cubicBezTo>
                    <a:pt x="1107" y="116"/>
                    <a:pt x="1102" y="115"/>
                    <a:pt x="1097" y="113"/>
                  </a:cubicBezTo>
                  <a:cubicBezTo>
                    <a:pt x="1093" y="111"/>
                    <a:pt x="1089" y="108"/>
                    <a:pt x="1086" y="105"/>
                  </a:cubicBezTo>
                  <a:cubicBezTo>
                    <a:pt x="1082" y="101"/>
                    <a:pt x="1079" y="97"/>
                    <a:pt x="1078" y="92"/>
                  </a:cubicBezTo>
                  <a:cubicBezTo>
                    <a:pt x="1076" y="87"/>
                    <a:pt x="1075" y="81"/>
                    <a:pt x="1075" y="75"/>
                  </a:cubicBezTo>
                  <a:close/>
                  <a:moveTo>
                    <a:pt x="1012" y="93"/>
                  </a:moveTo>
                  <a:cubicBezTo>
                    <a:pt x="1016" y="96"/>
                    <a:pt x="1019" y="98"/>
                    <a:pt x="1023" y="100"/>
                  </a:cubicBezTo>
                  <a:cubicBezTo>
                    <a:pt x="1026" y="101"/>
                    <a:pt x="1030" y="102"/>
                    <a:pt x="1034" y="102"/>
                  </a:cubicBezTo>
                  <a:cubicBezTo>
                    <a:pt x="1038" y="102"/>
                    <a:pt x="1041" y="101"/>
                    <a:pt x="1043" y="99"/>
                  </a:cubicBezTo>
                  <a:cubicBezTo>
                    <a:pt x="1045" y="97"/>
                    <a:pt x="1046" y="95"/>
                    <a:pt x="1046" y="92"/>
                  </a:cubicBezTo>
                  <a:cubicBezTo>
                    <a:pt x="1046" y="91"/>
                    <a:pt x="1046" y="89"/>
                    <a:pt x="1045" y="88"/>
                  </a:cubicBezTo>
                  <a:cubicBezTo>
                    <a:pt x="1044" y="87"/>
                    <a:pt x="1043" y="86"/>
                    <a:pt x="1041" y="85"/>
                  </a:cubicBezTo>
                  <a:cubicBezTo>
                    <a:pt x="1039" y="84"/>
                    <a:pt x="1038" y="83"/>
                    <a:pt x="1036" y="82"/>
                  </a:cubicBezTo>
                  <a:cubicBezTo>
                    <a:pt x="1034" y="82"/>
                    <a:pt x="1032" y="81"/>
                    <a:pt x="1030" y="80"/>
                  </a:cubicBezTo>
                  <a:cubicBezTo>
                    <a:pt x="1027" y="79"/>
                    <a:pt x="1024" y="78"/>
                    <a:pt x="1022" y="77"/>
                  </a:cubicBezTo>
                  <a:cubicBezTo>
                    <a:pt x="1019" y="75"/>
                    <a:pt x="1017" y="74"/>
                    <a:pt x="1015" y="72"/>
                  </a:cubicBezTo>
                  <a:cubicBezTo>
                    <a:pt x="1013" y="70"/>
                    <a:pt x="1011" y="68"/>
                    <a:pt x="1010" y="66"/>
                  </a:cubicBezTo>
                  <a:cubicBezTo>
                    <a:pt x="1008" y="63"/>
                    <a:pt x="1008" y="61"/>
                    <a:pt x="1008" y="57"/>
                  </a:cubicBezTo>
                  <a:cubicBezTo>
                    <a:pt x="1008" y="50"/>
                    <a:pt x="1010" y="45"/>
                    <a:pt x="1015" y="41"/>
                  </a:cubicBezTo>
                  <a:cubicBezTo>
                    <a:pt x="1020" y="36"/>
                    <a:pt x="1027" y="34"/>
                    <a:pt x="1036" y="34"/>
                  </a:cubicBezTo>
                  <a:cubicBezTo>
                    <a:pt x="1041" y="34"/>
                    <a:pt x="1046" y="35"/>
                    <a:pt x="1051" y="37"/>
                  </a:cubicBezTo>
                  <a:cubicBezTo>
                    <a:pt x="1055" y="39"/>
                    <a:pt x="1059" y="41"/>
                    <a:pt x="1062" y="43"/>
                  </a:cubicBezTo>
                  <a:lnTo>
                    <a:pt x="1054" y="54"/>
                  </a:lnTo>
                  <a:cubicBezTo>
                    <a:pt x="1051" y="52"/>
                    <a:pt x="1048" y="51"/>
                    <a:pt x="1045" y="50"/>
                  </a:cubicBezTo>
                  <a:cubicBezTo>
                    <a:pt x="1042" y="48"/>
                    <a:pt x="1039" y="48"/>
                    <a:pt x="1036" y="48"/>
                  </a:cubicBezTo>
                  <a:cubicBezTo>
                    <a:pt x="1033" y="48"/>
                    <a:pt x="1030" y="49"/>
                    <a:pt x="1028" y="50"/>
                  </a:cubicBezTo>
                  <a:cubicBezTo>
                    <a:pt x="1026" y="52"/>
                    <a:pt x="1025" y="54"/>
                    <a:pt x="1025" y="56"/>
                  </a:cubicBezTo>
                  <a:cubicBezTo>
                    <a:pt x="1025" y="58"/>
                    <a:pt x="1025" y="59"/>
                    <a:pt x="1026" y="60"/>
                  </a:cubicBezTo>
                  <a:cubicBezTo>
                    <a:pt x="1027" y="62"/>
                    <a:pt x="1028" y="63"/>
                    <a:pt x="1030" y="63"/>
                  </a:cubicBezTo>
                  <a:cubicBezTo>
                    <a:pt x="1031" y="64"/>
                    <a:pt x="1033" y="65"/>
                    <a:pt x="1035" y="66"/>
                  </a:cubicBezTo>
                  <a:cubicBezTo>
                    <a:pt x="1037" y="66"/>
                    <a:pt x="1039" y="67"/>
                    <a:pt x="1041" y="68"/>
                  </a:cubicBezTo>
                  <a:cubicBezTo>
                    <a:pt x="1044" y="69"/>
                    <a:pt x="1046" y="70"/>
                    <a:pt x="1049" y="71"/>
                  </a:cubicBezTo>
                  <a:cubicBezTo>
                    <a:pt x="1052" y="72"/>
                    <a:pt x="1054" y="74"/>
                    <a:pt x="1056" y="76"/>
                  </a:cubicBezTo>
                  <a:cubicBezTo>
                    <a:pt x="1058" y="77"/>
                    <a:pt x="1060" y="80"/>
                    <a:pt x="1062" y="82"/>
                  </a:cubicBezTo>
                  <a:cubicBezTo>
                    <a:pt x="1063" y="85"/>
                    <a:pt x="1063" y="88"/>
                    <a:pt x="1063" y="92"/>
                  </a:cubicBezTo>
                  <a:cubicBezTo>
                    <a:pt x="1063" y="95"/>
                    <a:pt x="1063" y="98"/>
                    <a:pt x="1062" y="101"/>
                  </a:cubicBezTo>
                  <a:cubicBezTo>
                    <a:pt x="1060" y="104"/>
                    <a:pt x="1058" y="106"/>
                    <a:pt x="1056" y="109"/>
                  </a:cubicBezTo>
                  <a:cubicBezTo>
                    <a:pt x="1053" y="111"/>
                    <a:pt x="1050" y="112"/>
                    <a:pt x="1046" y="114"/>
                  </a:cubicBezTo>
                  <a:cubicBezTo>
                    <a:pt x="1042" y="115"/>
                    <a:pt x="1038" y="116"/>
                    <a:pt x="1033" y="116"/>
                  </a:cubicBezTo>
                  <a:cubicBezTo>
                    <a:pt x="1028" y="116"/>
                    <a:pt x="1023" y="115"/>
                    <a:pt x="1017" y="113"/>
                  </a:cubicBezTo>
                  <a:cubicBezTo>
                    <a:pt x="1012" y="110"/>
                    <a:pt x="1008" y="108"/>
                    <a:pt x="1004" y="105"/>
                  </a:cubicBezTo>
                  <a:lnTo>
                    <a:pt x="1012" y="93"/>
                  </a:lnTo>
                  <a:close/>
                  <a:moveTo>
                    <a:pt x="957" y="50"/>
                  </a:moveTo>
                  <a:lnTo>
                    <a:pt x="946" y="50"/>
                  </a:lnTo>
                  <a:lnTo>
                    <a:pt x="946" y="37"/>
                  </a:lnTo>
                  <a:lnTo>
                    <a:pt x="958" y="36"/>
                  </a:lnTo>
                  <a:lnTo>
                    <a:pt x="960" y="15"/>
                  </a:lnTo>
                  <a:lnTo>
                    <a:pt x="975" y="15"/>
                  </a:lnTo>
                  <a:lnTo>
                    <a:pt x="975" y="36"/>
                  </a:lnTo>
                  <a:lnTo>
                    <a:pt x="995" y="36"/>
                  </a:lnTo>
                  <a:lnTo>
                    <a:pt x="995" y="50"/>
                  </a:lnTo>
                  <a:lnTo>
                    <a:pt x="975" y="50"/>
                  </a:lnTo>
                  <a:lnTo>
                    <a:pt x="975" y="87"/>
                  </a:lnTo>
                  <a:cubicBezTo>
                    <a:pt x="975" y="96"/>
                    <a:pt x="979" y="101"/>
                    <a:pt x="986" y="101"/>
                  </a:cubicBezTo>
                  <a:cubicBezTo>
                    <a:pt x="988" y="101"/>
                    <a:pt x="989" y="101"/>
                    <a:pt x="991" y="101"/>
                  </a:cubicBezTo>
                  <a:cubicBezTo>
                    <a:pt x="992" y="100"/>
                    <a:pt x="993" y="100"/>
                    <a:pt x="994" y="99"/>
                  </a:cubicBezTo>
                  <a:lnTo>
                    <a:pt x="998" y="113"/>
                  </a:lnTo>
                  <a:cubicBezTo>
                    <a:pt x="996" y="113"/>
                    <a:pt x="993" y="114"/>
                    <a:pt x="990" y="115"/>
                  </a:cubicBezTo>
                  <a:cubicBezTo>
                    <a:pt x="988" y="115"/>
                    <a:pt x="985" y="116"/>
                    <a:pt x="982" y="116"/>
                  </a:cubicBezTo>
                  <a:cubicBezTo>
                    <a:pt x="977" y="116"/>
                    <a:pt x="973" y="115"/>
                    <a:pt x="970" y="114"/>
                  </a:cubicBezTo>
                  <a:cubicBezTo>
                    <a:pt x="967" y="112"/>
                    <a:pt x="965" y="110"/>
                    <a:pt x="963" y="108"/>
                  </a:cubicBezTo>
                  <a:cubicBezTo>
                    <a:pt x="961" y="105"/>
                    <a:pt x="959" y="102"/>
                    <a:pt x="958" y="99"/>
                  </a:cubicBezTo>
                  <a:cubicBezTo>
                    <a:pt x="958" y="95"/>
                    <a:pt x="957" y="92"/>
                    <a:pt x="957" y="87"/>
                  </a:cubicBezTo>
                  <a:lnTo>
                    <a:pt x="957" y="50"/>
                  </a:lnTo>
                  <a:close/>
                  <a:moveTo>
                    <a:pt x="895" y="36"/>
                  </a:moveTo>
                  <a:lnTo>
                    <a:pt x="910" y="36"/>
                  </a:lnTo>
                  <a:lnTo>
                    <a:pt x="912" y="50"/>
                  </a:lnTo>
                  <a:lnTo>
                    <a:pt x="912" y="50"/>
                  </a:lnTo>
                  <a:cubicBezTo>
                    <a:pt x="915" y="45"/>
                    <a:pt x="918" y="41"/>
                    <a:pt x="922" y="38"/>
                  </a:cubicBezTo>
                  <a:cubicBezTo>
                    <a:pt x="926" y="35"/>
                    <a:pt x="930" y="34"/>
                    <a:pt x="934" y="34"/>
                  </a:cubicBezTo>
                  <a:cubicBezTo>
                    <a:pt x="938" y="34"/>
                    <a:pt x="941" y="35"/>
                    <a:pt x="943" y="36"/>
                  </a:cubicBezTo>
                  <a:lnTo>
                    <a:pt x="940" y="51"/>
                  </a:lnTo>
                  <a:cubicBezTo>
                    <a:pt x="939" y="51"/>
                    <a:pt x="937" y="51"/>
                    <a:pt x="936" y="51"/>
                  </a:cubicBezTo>
                  <a:cubicBezTo>
                    <a:pt x="935" y="50"/>
                    <a:pt x="934" y="50"/>
                    <a:pt x="932" y="50"/>
                  </a:cubicBezTo>
                  <a:cubicBezTo>
                    <a:pt x="929" y="50"/>
                    <a:pt x="926" y="51"/>
                    <a:pt x="922" y="54"/>
                  </a:cubicBezTo>
                  <a:cubicBezTo>
                    <a:pt x="919" y="56"/>
                    <a:pt x="916" y="60"/>
                    <a:pt x="914" y="66"/>
                  </a:cubicBezTo>
                  <a:lnTo>
                    <a:pt x="914" y="114"/>
                  </a:lnTo>
                  <a:lnTo>
                    <a:pt x="895" y="114"/>
                  </a:lnTo>
                  <a:lnTo>
                    <a:pt x="895" y="36"/>
                  </a:lnTo>
                  <a:close/>
                  <a:moveTo>
                    <a:pt x="854" y="36"/>
                  </a:moveTo>
                  <a:lnTo>
                    <a:pt x="872" y="36"/>
                  </a:lnTo>
                  <a:lnTo>
                    <a:pt x="872" y="114"/>
                  </a:lnTo>
                  <a:lnTo>
                    <a:pt x="854" y="114"/>
                  </a:lnTo>
                  <a:lnTo>
                    <a:pt x="854" y="36"/>
                  </a:lnTo>
                  <a:close/>
                  <a:moveTo>
                    <a:pt x="863" y="22"/>
                  </a:moveTo>
                  <a:cubicBezTo>
                    <a:pt x="860" y="22"/>
                    <a:pt x="857" y="21"/>
                    <a:pt x="855" y="19"/>
                  </a:cubicBezTo>
                  <a:cubicBezTo>
                    <a:pt x="853" y="18"/>
                    <a:pt x="852" y="15"/>
                    <a:pt x="852" y="12"/>
                  </a:cubicBezTo>
                  <a:cubicBezTo>
                    <a:pt x="852" y="9"/>
                    <a:pt x="853" y="6"/>
                    <a:pt x="855" y="5"/>
                  </a:cubicBezTo>
                  <a:cubicBezTo>
                    <a:pt x="857" y="3"/>
                    <a:pt x="860" y="2"/>
                    <a:pt x="863" y="2"/>
                  </a:cubicBezTo>
                  <a:cubicBezTo>
                    <a:pt x="866" y="2"/>
                    <a:pt x="869" y="3"/>
                    <a:pt x="871" y="5"/>
                  </a:cubicBezTo>
                  <a:cubicBezTo>
                    <a:pt x="873" y="6"/>
                    <a:pt x="874" y="9"/>
                    <a:pt x="874" y="12"/>
                  </a:cubicBezTo>
                  <a:cubicBezTo>
                    <a:pt x="874" y="15"/>
                    <a:pt x="873" y="18"/>
                    <a:pt x="871" y="19"/>
                  </a:cubicBezTo>
                  <a:cubicBezTo>
                    <a:pt x="869" y="21"/>
                    <a:pt x="866" y="22"/>
                    <a:pt x="863" y="22"/>
                  </a:cubicBezTo>
                  <a:close/>
                  <a:moveTo>
                    <a:pt x="728" y="36"/>
                  </a:moveTo>
                  <a:lnTo>
                    <a:pt x="746" y="36"/>
                  </a:lnTo>
                  <a:lnTo>
                    <a:pt x="755" y="76"/>
                  </a:lnTo>
                  <a:cubicBezTo>
                    <a:pt x="756" y="80"/>
                    <a:pt x="757" y="84"/>
                    <a:pt x="758" y="87"/>
                  </a:cubicBezTo>
                  <a:cubicBezTo>
                    <a:pt x="758" y="91"/>
                    <a:pt x="759" y="95"/>
                    <a:pt x="760" y="99"/>
                  </a:cubicBezTo>
                  <a:lnTo>
                    <a:pt x="760" y="99"/>
                  </a:lnTo>
                  <a:cubicBezTo>
                    <a:pt x="761" y="95"/>
                    <a:pt x="762" y="91"/>
                    <a:pt x="762" y="87"/>
                  </a:cubicBezTo>
                  <a:cubicBezTo>
                    <a:pt x="763" y="84"/>
                    <a:pt x="764" y="80"/>
                    <a:pt x="765" y="76"/>
                  </a:cubicBezTo>
                  <a:lnTo>
                    <a:pt x="775" y="36"/>
                  </a:lnTo>
                  <a:lnTo>
                    <a:pt x="792" y="36"/>
                  </a:lnTo>
                  <a:lnTo>
                    <a:pt x="802" y="76"/>
                  </a:lnTo>
                  <a:cubicBezTo>
                    <a:pt x="803" y="80"/>
                    <a:pt x="804" y="84"/>
                    <a:pt x="805" y="87"/>
                  </a:cubicBezTo>
                  <a:cubicBezTo>
                    <a:pt x="806" y="91"/>
                    <a:pt x="806" y="95"/>
                    <a:pt x="807" y="99"/>
                  </a:cubicBezTo>
                  <a:lnTo>
                    <a:pt x="808" y="99"/>
                  </a:lnTo>
                  <a:cubicBezTo>
                    <a:pt x="809" y="95"/>
                    <a:pt x="809" y="91"/>
                    <a:pt x="810" y="87"/>
                  </a:cubicBezTo>
                  <a:cubicBezTo>
                    <a:pt x="811" y="84"/>
                    <a:pt x="811" y="80"/>
                    <a:pt x="812" y="76"/>
                  </a:cubicBezTo>
                  <a:lnTo>
                    <a:pt x="821" y="36"/>
                  </a:lnTo>
                  <a:lnTo>
                    <a:pt x="839" y="36"/>
                  </a:lnTo>
                  <a:lnTo>
                    <a:pt x="819" y="114"/>
                  </a:lnTo>
                  <a:lnTo>
                    <a:pt x="797" y="114"/>
                  </a:lnTo>
                  <a:lnTo>
                    <a:pt x="788" y="77"/>
                  </a:lnTo>
                  <a:cubicBezTo>
                    <a:pt x="787" y="74"/>
                    <a:pt x="786" y="70"/>
                    <a:pt x="786" y="66"/>
                  </a:cubicBezTo>
                  <a:cubicBezTo>
                    <a:pt x="785" y="63"/>
                    <a:pt x="784" y="59"/>
                    <a:pt x="783" y="55"/>
                  </a:cubicBezTo>
                  <a:lnTo>
                    <a:pt x="783" y="55"/>
                  </a:lnTo>
                  <a:cubicBezTo>
                    <a:pt x="782" y="59"/>
                    <a:pt x="781" y="63"/>
                    <a:pt x="780" y="67"/>
                  </a:cubicBezTo>
                  <a:cubicBezTo>
                    <a:pt x="780" y="70"/>
                    <a:pt x="779" y="74"/>
                    <a:pt x="778" y="78"/>
                  </a:cubicBezTo>
                  <a:lnTo>
                    <a:pt x="769" y="114"/>
                  </a:lnTo>
                  <a:lnTo>
                    <a:pt x="748" y="114"/>
                  </a:lnTo>
                  <a:lnTo>
                    <a:pt x="728" y="36"/>
                  </a:lnTo>
                  <a:close/>
                  <a:moveTo>
                    <a:pt x="675" y="36"/>
                  </a:moveTo>
                  <a:lnTo>
                    <a:pt x="690" y="36"/>
                  </a:lnTo>
                  <a:lnTo>
                    <a:pt x="691" y="50"/>
                  </a:lnTo>
                  <a:lnTo>
                    <a:pt x="692" y="50"/>
                  </a:lnTo>
                  <a:cubicBezTo>
                    <a:pt x="695" y="45"/>
                    <a:pt x="698" y="41"/>
                    <a:pt x="702" y="38"/>
                  </a:cubicBezTo>
                  <a:cubicBezTo>
                    <a:pt x="706" y="35"/>
                    <a:pt x="710" y="34"/>
                    <a:pt x="714" y="34"/>
                  </a:cubicBezTo>
                  <a:cubicBezTo>
                    <a:pt x="718" y="34"/>
                    <a:pt x="721" y="35"/>
                    <a:pt x="723" y="36"/>
                  </a:cubicBezTo>
                  <a:lnTo>
                    <a:pt x="720" y="51"/>
                  </a:lnTo>
                  <a:cubicBezTo>
                    <a:pt x="718" y="51"/>
                    <a:pt x="717" y="51"/>
                    <a:pt x="716" y="51"/>
                  </a:cubicBezTo>
                  <a:cubicBezTo>
                    <a:pt x="715" y="50"/>
                    <a:pt x="713" y="50"/>
                    <a:pt x="712" y="50"/>
                  </a:cubicBezTo>
                  <a:cubicBezTo>
                    <a:pt x="709" y="50"/>
                    <a:pt x="705" y="51"/>
                    <a:pt x="702" y="54"/>
                  </a:cubicBezTo>
                  <a:cubicBezTo>
                    <a:pt x="699" y="56"/>
                    <a:pt x="696" y="60"/>
                    <a:pt x="693" y="66"/>
                  </a:cubicBezTo>
                  <a:lnTo>
                    <a:pt x="693" y="114"/>
                  </a:lnTo>
                  <a:lnTo>
                    <a:pt x="675" y="114"/>
                  </a:lnTo>
                  <a:lnTo>
                    <a:pt x="675" y="36"/>
                  </a:lnTo>
                  <a:close/>
                  <a:moveTo>
                    <a:pt x="642" y="68"/>
                  </a:moveTo>
                  <a:cubicBezTo>
                    <a:pt x="642" y="62"/>
                    <a:pt x="641" y="57"/>
                    <a:pt x="638" y="53"/>
                  </a:cubicBezTo>
                  <a:cubicBezTo>
                    <a:pt x="635" y="50"/>
                    <a:pt x="631" y="48"/>
                    <a:pt x="626" y="48"/>
                  </a:cubicBezTo>
                  <a:cubicBezTo>
                    <a:pt x="621" y="48"/>
                    <a:pt x="617" y="50"/>
                    <a:pt x="614" y="53"/>
                  </a:cubicBezTo>
                  <a:cubicBezTo>
                    <a:pt x="610" y="56"/>
                    <a:pt x="608" y="61"/>
                    <a:pt x="607" y="68"/>
                  </a:cubicBezTo>
                  <a:lnTo>
                    <a:pt x="642" y="68"/>
                  </a:lnTo>
                  <a:close/>
                  <a:moveTo>
                    <a:pt x="590" y="75"/>
                  </a:moveTo>
                  <a:cubicBezTo>
                    <a:pt x="590" y="69"/>
                    <a:pt x="591" y="63"/>
                    <a:pt x="593" y="58"/>
                  </a:cubicBezTo>
                  <a:cubicBezTo>
                    <a:pt x="595" y="53"/>
                    <a:pt x="597" y="48"/>
                    <a:pt x="601" y="45"/>
                  </a:cubicBezTo>
                  <a:cubicBezTo>
                    <a:pt x="604" y="41"/>
                    <a:pt x="608" y="39"/>
                    <a:pt x="612" y="37"/>
                  </a:cubicBezTo>
                  <a:cubicBezTo>
                    <a:pt x="617" y="35"/>
                    <a:pt x="621" y="34"/>
                    <a:pt x="626" y="34"/>
                  </a:cubicBezTo>
                  <a:cubicBezTo>
                    <a:pt x="631" y="34"/>
                    <a:pt x="635" y="35"/>
                    <a:pt x="639" y="37"/>
                  </a:cubicBezTo>
                  <a:cubicBezTo>
                    <a:pt x="644" y="39"/>
                    <a:pt x="647" y="41"/>
                    <a:pt x="650" y="44"/>
                  </a:cubicBezTo>
                  <a:cubicBezTo>
                    <a:pt x="652" y="48"/>
                    <a:pt x="654" y="52"/>
                    <a:pt x="656" y="56"/>
                  </a:cubicBezTo>
                  <a:cubicBezTo>
                    <a:pt x="657" y="61"/>
                    <a:pt x="658" y="66"/>
                    <a:pt x="658" y="71"/>
                  </a:cubicBezTo>
                  <a:cubicBezTo>
                    <a:pt x="658" y="75"/>
                    <a:pt x="657" y="77"/>
                    <a:pt x="657" y="79"/>
                  </a:cubicBezTo>
                  <a:lnTo>
                    <a:pt x="608" y="79"/>
                  </a:lnTo>
                  <a:cubicBezTo>
                    <a:pt x="608" y="87"/>
                    <a:pt x="611" y="92"/>
                    <a:pt x="615" y="96"/>
                  </a:cubicBezTo>
                  <a:cubicBezTo>
                    <a:pt x="619" y="100"/>
                    <a:pt x="624" y="101"/>
                    <a:pt x="630" y="101"/>
                  </a:cubicBezTo>
                  <a:cubicBezTo>
                    <a:pt x="634" y="101"/>
                    <a:pt x="637" y="101"/>
                    <a:pt x="640" y="100"/>
                  </a:cubicBezTo>
                  <a:cubicBezTo>
                    <a:pt x="643" y="99"/>
                    <a:pt x="646" y="98"/>
                    <a:pt x="649" y="96"/>
                  </a:cubicBezTo>
                  <a:lnTo>
                    <a:pt x="655" y="107"/>
                  </a:lnTo>
                  <a:cubicBezTo>
                    <a:pt x="651" y="110"/>
                    <a:pt x="647" y="112"/>
                    <a:pt x="642" y="113"/>
                  </a:cubicBezTo>
                  <a:cubicBezTo>
                    <a:pt x="638" y="115"/>
                    <a:pt x="633" y="116"/>
                    <a:pt x="628" y="116"/>
                  </a:cubicBezTo>
                  <a:cubicBezTo>
                    <a:pt x="623" y="116"/>
                    <a:pt x="618" y="115"/>
                    <a:pt x="613" y="113"/>
                  </a:cubicBezTo>
                  <a:cubicBezTo>
                    <a:pt x="608" y="111"/>
                    <a:pt x="604" y="108"/>
                    <a:pt x="601" y="105"/>
                  </a:cubicBezTo>
                  <a:cubicBezTo>
                    <a:pt x="597" y="101"/>
                    <a:pt x="595" y="97"/>
                    <a:pt x="593" y="92"/>
                  </a:cubicBezTo>
                  <a:cubicBezTo>
                    <a:pt x="591" y="87"/>
                    <a:pt x="590" y="81"/>
                    <a:pt x="590" y="75"/>
                  </a:cubicBezTo>
                  <a:close/>
                  <a:moveTo>
                    <a:pt x="527" y="93"/>
                  </a:moveTo>
                  <a:cubicBezTo>
                    <a:pt x="531" y="96"/>
                    <a:pt x="534" y="98"/>
                    <a:pt x="538" y="100"/>
                  </a:cubicBezTo>
                  <a:cubicBezTo>
                    <a:pt x="541" y="101"/>
                    <a:pt x="545" y="102"/>
                    <a:pt x="549" y="102"/>
                  </a:cubicBezTo>
                  <a:cubicBezTo>
                    <a:pt x="553" y="102"/>
                    <a:pt x="556" y="101"/>
                    <a:pt x="558" y="99"/>
                  </a:cubicBezTo>
                  <a:cubicBezTo>
                    <a:pt x="560" y="97"/>
                    <a:pt x="561" y="95"/>
                    <a:pt x="561" y="92"/>
                  </a:cubicBezTo>
                  <a:cubicBezTo>
                    <a:pt x="561" y="91"/>
                    <a:pt x="561" y="89"/>
                    <a:pt x="560" y="88"/>
                  </a:cubicBezTo>
                  <a:cubicBezTo>
                    <a:pt x="559" y="87"/>
                    <a:pt x="558" y="86"/>
                    <a:pt x="556" y="85"/>
                  </a:cubicBezTo>
                  <a:cubicBezTo>
                    <a:pt x="554" y="84"/>
                    <a:pt x="553" y="83"/>
                    <a:pt x="551" y="82"/>
                  </a:cubicBezTo>
                  <a:cubicBezTo>
                    <a:pt x="549" y="82"/>
                    <a:pt x="547" y="81"/>
                    <a:pt x="545" y="80"/>
                  </a:cubicBezTo>
                  <a:cubicBezTo>
                    <a:pt x="542" y="79"/>
                    <a:pt x="540" y="78"/>
                    <a:pt x="537" y="77"/>
                  </a:cubicBezTo>
                  <a:cubicBezTo>
                    <a:pt x="534" y="75"/>
                    <a:pt x="532" y="74"/>
                    <a:pt x="530" y="72"/>
                  </a:cubicBezTo>
                  <a:cubicBezTo>
                    <a:pt x="528" y="70"/>
                    <a:pt x="526" y="68"/>
                    <a:pt x="525" y="66"/>
                  </a:cubicBezTo>
                  <a:cubicBezTo>
                    <a:pt x="523" y="63"/>
                    <a:pt x="523" y="61"/>
                    <a:pt x="523" y="57"/>
                  </a:cubicBezTo>
                  <a:cubicBezTo>
                    <a:pt x="523" y="50"/>
                    <a:pt x="525" y="45"/>
                    <a:pt x="530" y="41"/>
                  </a:cubicBezTo>
                  <a:cubicBezTo>
                    <a:pt x="535" y="36"/>
                    <a:pt x="542" y="34"/>
                    <a:pt x="551" y="34"/>
                  </a:cubicBezTo>
                  <a:cubicBezTo>
                    <a:pt x="557" y="34"/>
                    <a:pt x="561" y="35"/>
                    <a:pt x="566" y="37"/>
                  </a:cubicBezTo>
                  <a:cubicBezTo>
                    <a:pt x="570" y="39"/>
                    <a:pt x="574" y="41"/>
                    <a:pt x="577" y="43"/>
                  </a:cubicBezTo>
                  <a:lnTo>
                    <a:pt x="569" y="54"/>
                  </a:lnTo>
                  <a:cubicBezTo>
                    <a:pt x="566" y="52"/>
                    <a:pt x="563" y="51"/>
                    <a:pt x="560" y="50"/>
                  </a:cubicBezTo>
                  <a:cubicBezTo>
                    <a:pt x="557" y="48"/>
                    <a:pt x="555" y="48"/>
                    <a:pt x="551" y="48"/>
                  </a:cubicBezTo>
                  <a:cubicBezTo>
                    <a:pt x="548" y="48"/>
                    <a:pt x="545" y="49"/>
                    <a:pt x="543" y="50"/>
                  </a:cubicBezTo>
                  <a:cubicBezTo>
                    <a:pt x="541" y="52"/>
                    <a:pt x="540" y="54"/>
                    <a:pt x="540" y="56"/>
                  </a:cubicBezTo>
                  <a:cubicBezTo>
                    <a:pt x="540" y="58"/>
                    <a:pt x="541" y="59"/>
                    <a:pt x="541" y="60"/>
                  </a:cubicBezTo>
                  <a:cubicBezTo>
                    <a:pt x="542" y="62"/>
                    <a:pt x="543" y="63"/>
                    <a:pt x="545" y="63"/>
                  </a:cubicBezTo>
                  <a:cubicBezTo>
                    <a:pt x="546" y="64"/>
                    <a:pt x="548" y="65"/>
                    <a:pt x="550" y="66"/>
                  </a:cubicBezTo>
                  <a:cubicBezTo>
                    <a:pt x="552" y="66"/>
                    <a:pt x="554" y="67"/>
                    <a:pt x="556" y="68"/>
                  </a:cubicBezTo>
                  <a:cubicBezTo>
                    <a:pt x="559" y="69"/>
                    <a:pt x="561" y="70"/>
                    <a:pt x="564" y="71"/>
                  </a:cubicBezTo>
                  <a:cubicBezTo>
                    <a:pt x="567" y="72"/>
                    <a:pt x="569" y="74"/>
                    <a:pt x="571" y="76"/>
                  </a:cubicBezTo>
                  <a:cubicBezTo>
                    <a:pt x="574" y="77"/>
                    <a:pt x="575" y="80"/>
                    <a:pt x="577" y="82"/>
                  </a:cubicBezTo>
                  <a:cubicBezTo>
                    <a:pt x="578" y="85"/>
                    <a:pt x="579" y="88"/>
                    <a:pt x="579" y="92"/>
                  </a:cubicBezTo>
                  <a:cubicBezTo>
                    <a:pt x="579" y="95"/>
                    <a:pt x="578" y="98"/>
                    <a:pt x="577" y="101"/>
                  </a:cubicBezTo>
                  <a:cubicBezTo>
                    <a:pt x="575" y="104"/>
                    <a:pt x="573" y="106"/>
                    <a:pt x="571" y="109"/>
                  </a:cubicBezTo>
                  <a:cubicBezTo>
                    <a:pt x="568" y="111"/>
                    <a:pt x="565" y="112"/>
                    <a:pt x="561" y="114"/>
                  </a:cubicBezTo>
                  <a:cubicBezTo>
                    <a:pt x="557" y="115"/>
                    <a:pt x="553" y="116"/>
                    <a:pt x="548" y="116"/>
                  </a:cubicBezTo>
                  <a:cubicBezTo>
                    <a:pt x="543" y="116"/>
                    <a:pt x="538" y="115"/>
                    <a:pt x="532" y="113"/>
                  </a:cubicBezTo>
                  <a:cubicBezTo>
                    <a:pt x="527" y="110"/>
                    <a:pt x="523" y="108"/>
                    <a:pt x="519" y="105"/>
                  </a:cubicBezTo>
                  <a:lnTo>
                    <a:pt x="527" y="93"/>
                  </a:lnTo>
                  <a:close/>
                  <a:moveTo>
                    <a:pt x="459" y="93"/>
                  </a:moveTo>
                  <a:cubicBezTo>
                    <a:pt x="463" y="96"/>
                    <a:pt x="466" y="98"/>
                    <a:pt x="470" y="100"/>
                  </a:cubicBezTo>
                  <a:cubicBezTo>
                    <a:pt x="473" y="101"/>
                    <a:pt x="477" y="102"/>
                    <a:pt x="481" y="102"/>
                  </a:cubicBezTo>
                  <a:cubicBezTo>
                    <a:pt x="485" y="102"/>
                    <a:pt x="488" y="101"/>
                    <a:pt x="490" y="99"/>
                  </a:cubicBezTo>
                  <a:cubicBezTo>
                    <a:pt x="492" y="97"/>
                    <a:pt x="493" y="95"/>
                    <a:pt x="493" y="92"/>
                  </a:cubicBezTo>
                  <a:cubicBezTo>
                    <a:pt x="493" y="91"/>
                    <a:pt x="493" y="89"/>
                    <a:pt x="492" y="88"/>
                  </a:cubicBezTo>
                  <a:cubicBezTo>
                    <a:pt x="491" y="87"/>
                    <a:pt x="489" y="86"/>
                    <a:pt x="488" y="85"/>
                  </a:cubicBezTo>
                  <a:cubicBezTo>
                    <a:pt x="486" y="84"/>
                    <a:pt x="484" y="83"/>
                    <a:pt x="482" y="82"/>
                  </a:cubicBezTo>
                  <a:cubicBezTo>
                    <a:pt x="480" y="82"/>
                    <a:pt x="478" y="81"/>
                    <a:pt x="476" y="80"/>
                  </a:cubicBezTo>
                  <a:cubicBezTo>
                    <a:pt x="474" y="79"/>
                    <a:pt x="471" y="78"/>
                    <a:pt x="469" y="77"/>
                  </a:cubicBezTo>
                  <a:cubicBezTo>
                    <a:pt x="466" y="75"/>
                    <a:pt x="464" y="74"/>
                    <a:pt x="462" y="72"/>
                  </a:cubicBezTo>
                  <a:cubicBezTo>
                    <a:pt x="460" y="70"/>
                    <a:pt x="458" y="68"/>
                    <a:pt x="457" y="66"/>
                  </a:cubicBezTo>
                  <a:cubicBezTo>
                    <a:pt x="455" y="63"/>
                    <a:pt x="455" y="61"/>
                    <a:pt x="455" y="57"/>
                  </a:cubicBezTo>
                  <a:cubicBezTo>
                    <a:pt x="455" y="50"/>
                    <a:pt x="457" y="45"/>
                    <a:pt x="462" y="41"/>
                  </a:cubicBezTo>
                  <a:cubicBezTo>
                    <a:pt x="467" y="36"/>
                    <a:pt x="474" y="34"/>
                    <a:pt x="483" y="34"/>
                  </a:cubicBezTo>
                  <a:cubicBezTo>
                    <a:pt x="488" y="34"/>
                    <a:pt x="493" y="35"/>
                    <a:pt x="497" y="37"/>
                  </a:cubicBezTo>
                  <a:cubicBezTo>
                    <a:pt x="502" y="39"/>
                    <a:pt x="506" y="41"/>
                    <a:pt x="509" y="43"/>
                  </a:cubicBezTo>
                  <a:lnTo>
                    <a:pt x="500" y="54"/>
                  </a:lnTo>
                  <a:cubicBezTo>
                    <a:pt x="498" y="52"/>
                    <a:pt x="495" y="51"/>
                    <a:pt x="492" y="50"/>
                  </a:cubicBezTo>
                  <a:cubicBezTo>
                    <a:pt x="489" y="48"/>
                    <a:pt x="486" y="48"/>
                    <a:pt x="483" y="48"/>
                  </a:cubicBezTo>
                  <a:cubicBezTo>
                    <a:pt x="479" y="48"/>
                    <a:pt x="476" y="49"/>
                    <a:pt x="475" y="50"/>
                  </a:cubicBezTo>
                  <a:cubicBezTo>
                    <a:pt x="473" y="52"/>
                    <a:pt x="472" y="54"/>
                    <a:pt x="472" y="56"/>
                  </a:cubicBezTo>
                  <a:cubicBezTo>
                    <a:pt x="472" y="58"/>
                    <a:pt x="472" y="59"/>
                    <a:pt x="473" y="60"/>
                  </a:cubicBezTo>
                  <a:cubicBezTo>
                    <a:pt x="474" y="62"/>
                    <a:pt x="475" y="63"/>
                    <a:pt x="477" y="63"/>
                  </a:cubicBezTo>
                  <a:cubicBezTo>
                    <a:pt x="478" y="64"/>
                    <a:pt x="480" y="65"/>
                    <a:pt x="482" y="66"/>
                  </a:cubicBezTo>
                  <a:cubicBezTo>
                    <a:pt x="484" y="66"/>
                    <a:pt x="486" y="67"/>
                    <a:pt x="488" y="68"/>
                  </a:cubicBezTo>
                  <a:cubicBezTo>
                    <a:pt x="491" y="69"/>
                    <a:pt x="493" y="70"/>
                    <a:pt x="496" y="71"/>
                  </a:cubicBezTo>
                  <a:cubicBezTo>
                    <a:pt x="499" y="72"/>
                    <a:pt x="501" y="74"/>
                    <a:pt x="503" y="76"/>
                  </a:cubicBezTo>
                  <a:cubicBezTo>
                    <a:pt x="505" y="77"/>
                    <a:pt x="507" y="80"/>
                    <a:pt x="508" y="82"/>
                  </a:cubicBezTo>
                  <a:cubicBezTo>
                    <a:pt x="510" y="85"/>
                    <a:pt x="510" y="88"/>
                    <a:pt x="510" y="92"/>
                  </a:cubicBezTo>
                  <a:cubicBezTo>
                    <a:pt x="510" y="95"/>
                    <a:pt x="510" y="98"/>
                    <a:pt x="508" y="101"/>
                  </a:cubicBezTo>
                  <a:cubicBezTo>
                    <a:pt x="507" y="104"/>
                    <a:pt x="505" y="106"/>
                    <a:pt x="503" y="109"/>
                  </a:cubicBezTo>
                  <a:cubicBezTo>
                    <a:pt x="500" y="111"/>
                    <a:pt x="497" y="112"/>
                    <a:pt x="493" y="114"/>
                  </a:cubicBezTo>
                  <a:cubicBezTo>
                    <a:pt x="489" y="115"/>
                    <a:pt x="485" y="116"/>
                    <a:pt x="480" y="116"/>
                  </a:cubicBezTo>
                  <a:cubicBezTo>
                    <a:pt x="475" y="116"/>
                    <a:pt x="469" y="115"/>
                    <a:pt x="464" y="113"/>
                  </a:cubicBezTo>
                  <a:cubicBezTo>
                    <a:pt x="459" y="110"/>
                    <a:pt x="454" y="108"/>
                    <a:pt x="451" y="105"/>
                  </a:cubicBezTo>
                  <a:lnTo>
                    <a:pt x="459" y="93"/>
                  </a:lnTo>
                  <a:close/>
                  <a:moveTo>
                    <a:pt x="390" y="91"/>
                  </a:moveTo>
                  <a:cubicBezTo>
                    <a:pt x="390" y="95"/>
                    <a:pt x="391" y="97"/>
                    <a:pt x="393" y="99"/>
                  </a:cubicBezTo>
                  <a:cubicBezTo>
                    <a:pt x="395" y="101"/>
                    <a:pt x="398" y="101"/>
                    <a:pt x="401" y="101"/>
                  </a:cubicBezTo>
                  <a:cubicBezTo>
                    <a:pt x="404" y="101"/>
                    <a:pt x="407" y="101"/>
                    <a:pt x="410" y="99"/>
                  </a:cubicBezTo>
                  <a:cubicBezTo>
                    <a:pt x="412" y="98"/>
                    <a:pt x="415" y="96"/>
                    <a:pt x="418" y="93"/>
                  </a:cubicBezTo>
                  <a:lnTo>
                    <a:pt x="418" y="75"/>
                  </a:lnTo>
                  <a:cubicBezTo>
                    <a:pt x="413" y="76"/>
                    <a:pt x="408" y="77"/>
                    <a:pt x="405" y="78"/>
                  </a:cubicBezTo>
                  <a:cubicBezTo>
                    <a:pt x="401" y="79"/>
                    <a:pt x="398" y="80"/>
                    <a:pt x="396" y="81"/>
                  </a:cubicBezTo>
                  <a:cubicBezTo>
                    <a:pt x="394" y="83"/>
                    <a:pt x="392" y="84"/>
                    <a:pt x="391" y="86"/>
                  </a:cubicBezTo>
                  <a:cubicBezTo>
                    <a:pt x="390" y="88"/>
                    <a:pt x="390" y="89"/>
                    <a:pt x="390" y="91"/>
                  </a:cubicBezTo>
                  <a:close/>
                  <a:moveTo>
                    <a:pt x="372" y="93"/>
                  </a:moveTo>
                  <a:cubicBezTo>
                    <a:pt x="372" y="84"/>
                    <a:pt x="376" y="78"/>
                    <a:pt x="383" y="73"/>
                  </a:cubicBezTo>
                  <a:cubicBezTo>
                    <a:pt x="390" y="69"/>
                    <a:pt x="402" y="66"/>
                    <a:pt x="418" y="64"/>
                  </a:cubicBezTo>
                  <a:cubicBezTo>
                    <a:pt x="418" y="62"/>
                    <a:pt x="418" y="60"/>
                    <a:pt x="417" y="58"/>
                  </a:cubicBezTo>
                  <a:cubicBezTo>
                    <a:pt x="417" y="56"/>
                    <a:pt x="416" y="55"/>
                    <a:pt x="415" y="53"/>
                  </a:cubicBezTo>
                  <a:cubicBezTo>
                    <a:pt x="414" y="52"/>
                    <a:pt x="412" y="51"/>
                    <a:pt x="410" y="50"/>
                  </a:cubicBezTo>
                  <a:cubicBezTo>
                    <a:pt x="409" y="49"/>
                    <a:pt x="407" y="49"/>
                    <a:pt x="404" y="49"/>
                  </a:cubicBezTo>
                  <a:cubicBezTo>
                    <a:pt x="400" y="49"/>
                    <a:pt x="396" y="50"/>
                    <a:pt x="393" y="51"/>
                  </a:cubicBezTo>
                  <a:cubicBezTo>
                    <a:pt x="389" y="52"/>
                    <a:pt x="385" y="54"/>
                    <a:pt x="382" y="56"/>
                  </a:cubicBezTo>
                  <a:lnTo>
                    <a:pt x="375" y="44"/>
                  </a:lnTo>
                  <a:cubicBezTo>
                    <a:pt x="380" y="41"/>
                    <a:pt x="385" y="39"/>
                    <a:pt x="390" y="37"/>
                  </a:cubicBezTo>
                  <a:cubicBezTo>
                    <a:pt x="395" y="35"/>
                    <a:pt x="401" y="34"/>
                    <a:pt x="407" y="34"/>
                  </a:cubicBezTo>
                  <a:cubicBezTo>
                    <a:pt x="417" y="34"/>
                    <a:pt x="424" y="37"/>
                    <a:pt x="429" y="43"/>
                  </a:cubicBezTo>
                  <a:cubicBezTo>
                    <a:pt x="434" y="48"/>
                    <a:pt x="436" y="57"/>
                    <a:pt x="436" y="68"/>
                  </a:cubicBezTo>
                  <a:lnTo>
                    <a:pt x="436" y="114"/>
                  </a:lnTo>
                  <a:lnTo>
                    <a:pt x="421" y="114"/>
                  </a:lnTo>
                  <a:lnTo>
                    <a:pt x="420" y="105"/>
                  </a:lnTo>
                  <a:lnTo>
                    <a:pt x="419" y="105"/>
                  </a:lnTo>
                  <a:cubicBezTo>
                    <a:pt x="416" y="108"/>
                    <a:pt x="412" y="111"/>
                    <a:pt x="408" y="113"/>
                  </a:cubicBezTo>
                  <a:cubicBezTo>
                    <a:pt x="404" y="115"/>
                    <a:pt x="400" y="116"/>
                    <a:pt x="395" y="116"/>
                  </a:cubicBezTo>
                  <a:cubicBezTo>
                    <a:pt x="388" y="116"/>
                    <a:pt x="383" y="114"/>
                    <a:pt x="379" y="109"/>
                  </a:cubicBezTo>
                  <a:cubicBezTo>
                    <a:pt x="374" y="105"/>
                    <a:pt x="372" y="100"/>
                    <a:pt x="372" y="93"/>
                  </a:cubicBezTo>
                  <a:close/>
                  <a:moveTo>
                    <a:pt x="242" y="10"/>
                  </a:moveTo>
                  <a:lnTo>
                    <a:pt x="261" y="10"/>
                  </a:lnTo>
                  <a:lnTo>
                    <a:pt x="270" y="62"/>
                  </a:lnTo>
                  <a:cubicBezTo>
                    <a:pt x="271" y="68"/>
                    <a:pt x="272" y="74"/>
                    <a:pt x="273" y="79"/>
                  </a:cubicBezTo>
                  <a:cubicBezTo>
                    <a:pt x="274" y="85"/>
                    <a:pt x="274" y="90"/>
                    <a:pt x="275" y="95"/>
                  </a:cubicBezTo>
                  <a:lnTo>
                    <a:pt x="276" y="95"/>
                  </a:lnTo>
                  <a:cubicBezTo>
                    <a:pt x="277" y="90"/>
                    <a:pt x="278" y="84"/>
                    <a:pt x="279" y="79"/>
                  </a:cubicBezTo>
                  <a:cubicBezTo>
                    <a:pt x="280" y="73"/>
                    <a:pt x="282" y="68"/>
                    <a:pt x="283" y="62"/>
                  </a:cubicBezTo>
                  <a:lnTo>
                    <a:pt x="295" y="10"/>
                  </a:lnTo>
                  <a:lnTo>
                    <a:pt x="311" y="10"/>
                  </a:lnTo>
                  <a:lnTo>
                    <a:pt x="324" y="62"/>
                  </a:lnTo>
                  <a:cubicBezTo>
                    <a:pt x="325" y="68"/>
                    <a:pt x="326" y="73"/>
                    <a:pt x="328" y="79"/>
                  </a:cubicBezTo>
                  <a:cubicBezTo>
                    <a:pt x="329" y="84"/>
                    <a:pt x="330" y="90"/>
                    <a:pt x="331" y="95"/>
                  </a:cubicBezTo>
                  <a:lnTo>
                    <a:pt x="332" y="95"/>
                  </a:lnTo>
                  <a:cubicBezTo>
                    <a:pt x="333" y="90"/>
                    <a:pt x="333" y="84"/>
                    <a:pt x="334" y="79"/>
                  </a:cubicBezTo>
                  <a:cubicBezTo>
                    <a:pt x="335" y="73"/>
                    <a:pt x="336" y="68"/>
                    <a:pt x="337" y="62"/>
                  </a:cubicBezTo>
                  <a:lnTo>
                    <a:pt x="346" y="10"/>
                  </a:lnTo>
                  <a:lnTo>
                    <a:pt x="363" y="10"/>
                  </a:lnTo>
                  <a:lnTo>
                    <a:pt x="343" y="114"/>
                  </a:lnTo>
                  <a:lnTo>
                    <a:pt x="321" y="114"/>
                  </a:lnTo>
                  <a:lnTo>
                    <a:pt x="308" y="59"/>
                  </a:lnTo>
                  <a:cubicBezTo>
                    <a:pt x="307" y="55"/>
                    <a:pt x="306" y="51"/>
                    <a:pt x="305" y="47"/>
                  </a:cubicBezTo>
                  <a:cubicBezTo>
                    <a:pt x="305" y="43"/>
                    <a:pt x="304" y="39"/>
                    <a:pt x="303" y="35"/>
                  </a:cubicBezTo>
                  <a:lnTo>
                    <a:pt x="303" y="35"/>
                  </a:lnTo>
                  <a:cubicBezTo>
                    <a:pt x="302" y="39"/>
                    <a:pt x="301" y="43"/>
                    <a:pt x="300" y="47"/>
                  </a:cubicBezTo>
                  <a:cubicBezTo>
                    <a:pt x="299" y="51"/>
                    <a:pt x="299" y="55"/>
                    <a:pt x="298" y="59"/>
                  </a:cubicBezTo>
                  <a:lnTo>
                    <a:pt x="285" y="114"/>
                  </a:lnTo>
                  <a:lnTo>
                    <a:pt x="263" y="114"/>
                  </a:lnTo>
                  <a:lnTo>
                    <a:pt x="242" y="10"/>
                  </a:lnTo>
                  <a:close/>
                  <a:moveTo>
                    <a:pt x="185" y="68"/>
                  </a:moveTo>
                  <a:cubicBezTo>
                    <a:pt x="185" y="62"/>
                    <a:pt x="184" y="57"/>
                    <a:pt x="182" y="53"/>
                  </a:cubicBezTo>
                  <a:cubicBezTo>
                    <a:pt x="179" y="50"/>
                    <a:pt x="175" y="48"/>
                    <a:pt x="170" y="48"/>
                  </a:cubicBezTo>
                  <a:cubicBezTo>
                    <a:pt x="165" y="48"/>
                    <a:pt x="161" y="50"/>
                    <a:pt x="157" y="53"/>
                  </a:cubicBezTo>
                  <a:cubicBezTo>
                    <a:pt x="154" y="56"/>
                    <a:pt x="152" y="61"/>
                    <a:pt x="151" y="68"/>
                  </a:cubicBezTo>
                  <a:lnTo>
                    <a:pt x="185" y="68"/>
                  </a:lnTo>
                  <a:close/>
                  <a:moveTo>
                    <a:pt x="133" y="75"/>
                  </a:moveTo>
                  <a:cubicBezTo>
                    <a:pt x="133" y="69"/>
                    <a:pt x="134" y="63"/>
                    <a:pt x="136" y="58"/>
                  </a:cubicBezTo>
                  <a:cubicBezTo>
                    <a:pt x="138" y="53"/>
                    <a:pt x="141" y="48"/>
                    <a:pt x="144" y="45"/>
                  </a:cubicBezTo>
                  <a:cubicBezTo>
                    <a:pt x="148" y="41"/>
                    <a:pt x="151" y="39"/>
                    <a:pt x="156" y="37"/>
                  </a:cubicBezTo>
                  <a:cubicBezTo>
                    <a:pt x="160" y="35"/>
                    <a:pt x="165" y="34"/>
                    <a:pt x="169" y="34"/>
                  </a:cubicBezTo>
                  <a:cubicBezTo>
                    <a:pt x="174" y="34"/>
                    <a:pt x="179" y="35"/>
                    <a:pt x="183" y="37"/>
                  </a:cubicBezTo>
                  <a:cubicBezTo>
                    <a:pt x="187" y="39"/>
                    <a:pt x="190" y="41"/>
                    <a:pt x="193" y="44"/>
                  </a:cubicBezTo>
                  <a:cubicBezTo>
                    <a:pt x="196" y="48"/>
                    <a:pt x="198" y="52"/>
                    <a:pt x="199" y="56"/>
                  </a:cubicBezTo>
                  <a:cubicBezTo>
                    <a:pt x="201" y="61"/>
                    <a:pt x="201" y="66"/>
                    <a:pt x="201" y="71"/>
                  </a:cubicBezTo>
                  <a:cubicBezTo>
                    <a:pt x="201" y="75"/>
                    <a:pt x="201" y="77"/>
                    <a:pt x="200" y="79"/>
                  </a:cubicBezTo>
                  <a:lnTo>
                    <a:pt x="151" y="79"/>
                  </a:lnTo>
                  <a:cubicBezTo>
                    <a:pt x="152" y="87"/>
                    <a:pt x="154" y="92"/>
                    <a:pt x="158" y="96"/>
                  </a:cubicBezTo>
                  <a:cubicBezTo>
                    <a:pt x="162" y="100"/>
                    <a:pt x="168" y="101"/>
                    <a:pt x="174" y="101"/>
                  </a:cubicBezTo>
                  <a:cubicBezTo>
                    <a:pt x="177" y="101"/>
                    <a:pt x="181" y="101"/>
                    <a:pt x="183" y="100"/>
                  </a:cubicBezTo>
                  <a:cubicBezTo>
                    <a:pt x="186" y="99"/>
                    <a:pt x="189" y="98"/>
                    <a:pt x="192" y="96"/>
                  </a:cubicBezTo>
                  <a:lnTo>
                    <a:pt x="198" y="107"/>
                  </a:lnTo>
                  <a:cubicBezTo>
                    <a:pt x="195" y="110"/>
                    <a:pt x="190" y="112"/>
                    <a:pt x="186" y="113"/>
                  </a:cubicBezTo>
                  <a:cubicBezTo>
                    <a:pt x="181" y="115"/>
                    <a:pt x="177" y="116"/>
                    <a:pt x="172" y="116"/>
                  </a:cubicBezTo>
                  <a:cubicBezTo>
                    <a:pt x="166" y="116"/>
                    <a:pt x="161" y="115"/>
                    <a:pt x="157" y="113"/>
                  </a:cubicBezTo>
                  <a:cubicBezTo>
                    <a:pt x="152" y="111"/>
                    <a:pt x="148" y="108"/>
                    <a:pt x="144" y="105"/>
                  </a:cubicBezTo>
                  <a:cubicBezTo>
                    <a:pt x="141" y="101"/>
                    <a:pt x="138" y="97"/>
                    <a:pt x="136" y="92"/>
                  </a:cubicBezTo>
                  <a:cubicBezTo>
                    <a:pt x="134" y="87"/>
                    <a:pt x="133" y="81"/>
                    <a:pt x="133" y="75"/>
                  </a:cubicBezTo>
                  <a:close/>
                  <a:moveTo>
                    <a:pt x="97" y="36"/>
                  </a:moveTo>
                  <a:lnTo>
                    <a:pt x="115" y="36"/>
                  </a:lnTo>
                  <a:lnTo>
                    <a:pt x="115" y="114"/>
                  </a:lnTo>
                  <a:lnTo>
                    <a:pt x="97" y="114"/>
                  </a:lnTo>
                  <a:lnTo>
                    <a:pt x="97" y="36"/>
                  </a:lnTo>
                  <a:close/>
                  <a:moveTo>
                    <a:pt x="106" y="22"/>
                  </a:moveTo>
                  <a:cubicBezTo>
                    <a:pt x="103" y="22"/>
                    <a:pt x="100" y="21"/>
                    <a:pt x="98" y="19"/>
                  </a:cubicBezTo>
                  <a:cubicBezTo>
                    <a:pt x="96" y="18"/>
                    <a:pt x="95" y="15"/>
                    <a:pt x="95" y="12"/>
                  </a:cubicBezTo>
                  <a:cubicBezTo>
                    <a:pt x="95" y="9"/>
                    <a:pt x="96" y="6"/>
                    <a:pt x="98" y="5"/>
                  </a:cubicBezTo>
                  <a:cubicBezTo>
                    <a:pt x="100" y="3"/>
                    <a:pt x="103" y="2"/>
                    <a:pt x="106" y="2"/>
                  </a:cubicBezTo>
                  <a:cubicBezTo>
                    <a:pt x="109" y="2"/>
                    <a:pt x="112" y="3"/>
                    <a:pt x="114" y="5"/>
                  </a:cubicBezTo>
                  <a:cubicBezTo>
                    <a:pt x="116" y="6"/>
                    <a:pt x="117" y="9"/>
                    <a:pt x="117" y="12"/>
                  </a:cubicBezTo>
                  <a:cubicBezTo>
                    <a:pt x="117" y="15"/>
                    <a:pt x="116" y="18"/>
                    <a:pt x="114" y="19"/>
                  </a:cubicBezTo>
                  <a:cubicBezTo>
                    <a:pt x="112" y="21"/>
                    <a:pt x="109" y="22"/>
                    <a:pt x="106" y="22"/>
                  </a:cubicBezTo>
                  <a:close/>
                  <a:moveTo>
                    <a:pt x="26" y="99"/>
                  </a:moveTo>
                  <a:cubicBezTo>
                    <a:pt x="37" y="99"/>
                    <a:pt x="45" y="96"/>
                    <a:pt x="50" y="90"/>
                  </a:cubicBezTo>
                  <a:cubicBezTo>
                    <a:pt x="56" y="84"/>
                    <a:pt x="59" y="74"/>
                    <a:pt x="59" y="61"/>
                  </a:cubicBezTo>
                  <a:cubicBezTo>
                    <a:pt x="59" y="49"/>
                    <a:pt x="56" y="40"/>
                    <a:pt x="50" y="34"/>
                  </a:cubicBezTo>
                  <a:cubicBezTo>
                    <a:pt x="44" y="28"/>
                    <a:pt x="36" y="25"/>
                    <a:pt x="26" y="25"/>
                  </a:cubicBezTo>
                  <a:lnTo>
                    <a:pt x="18" y="25"/>
                  </a:lnTo>
                  <a:lnTo>
                    <a:pt x="18" y="99"/>
                  </a:lnTo>
                  <a:lnTo>
                    <a:pt x="26" y="99"/>
                  </a:lnTo>
                  <a:close/>
                  <a:moveTo>
                    <a:pt x="0" y="10"/>
                  </a:moveTo>
                  <a:lnTo>
                    <a:pt x="27" y="10"/>
                  </a:lnTo>
                  <a:cubicBezTo>
                    <a:pt x="43" y="10"/>
                    <a:pt x="55" y="14"/>
                    <a:pt x="64" y="23"/>
                  </a:cubicBezTo>
                  <a:cubicBezTo>
                    <a:pt x="73" y="32"/>
                    <a:pt x="78" y="44"/>
                    <a:pt x="78" y="61"/>
                  </a:cubicBezTo>
                  <a:cubicBezTo>
                    <a:pt x="78" y="70"/>
                    <a:pt x="76" y="78"/>
                    <a:pt x="74" y="84"/>
                  </a:cubicBezTo>
                  <a:cubicBezTo>
                    <a:pt x="72" y="91"/>
                    <a:pt x="69" y="96"/>
                    <a:pt x="64" y="100"/>
                  </a:cubicBezTo>
                  <a:cubicBezTo>
                    <a:pt x="60" y="105"/>
                    <a:pt x="55" y="108"/>
                    <a:pt x="49" y="110"/>
                  </a:cubicBezTo>
                  <a:cubicBezTo>
                    <a:pt x="43" y="113"/>
                    <a:pt x="36" y="114"/>
                    <a:pt x="28" y="114"/>
                  </a:cubicBezTo>
                  <a:lnTo>
                    <a:pt x="0" y="114"/>
                  </a:lnTo>
                  <a:lnTo>
                    <a:pt x="0" y="10"/>
                  </a:lnTo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66">
              <a:extLst>
                <a:ext uri="{FF2B5EF4-FFF2-40B4-BE49-F238E27FC236}">
                  <a16:creationId xmlns:a16="http://schemas.microsoft.com/office/drawing/2014/main" id="{02A0453C-4FE1-4CBD-A65E-1F7289792F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0647" y="2208066"/>
              <a:ext cx="17499" cy="89084"/>
            </a:xfrm>
            <a:custGeom>
              <a:avLst/>
              <a:gdLst>
                <a:gd name="T0" fmla="*/ 2 w 22"/>
                <a:gd name="T1" fmla="*/ 34 h 112"/>
                <a:gd name="T2" fmla="*/ 20 w 22"/>
                <a:gd name="T3" fmla="*/ 34 h 112"/>
                <a:gd name="T4" fmla="*/ 20 w 22"/>
                <a:gd name="T5" fmla="*/ 112 h 112"/>
                <a:gd name="T6" fmla="*/ 2 w 22"/>
                <a:gd name="T7" fmla="*/ 112 h 112"/>
                <a:gd name="T8" fmla="*/ 2 w 22"/>
                <a:gd name="T9" fmla="*/ 34 h 112"/>
                <a:gd name="T10" fmla="*/ 11 w 22"/>
                <a:gd name="T11" fmla="*/ 21 h 112"/>
                <a:gd name="T12" fmla="*/ 3 w 22"/>
                <a:gd name="T13" fmla="*/ 18 h 112"/>
                <a:gd name="T14" fmla="*/ 0 w 22"/>
                <a:gd name="T15" fmla="*/ 10 h 112"/>
                <a:gd name="T16" fmla="*/ 3 w 22"/>
                <a:gd name="T17" fmla="*/ 3 h 112"/>
                <a:gd name="T18" fmla="*/ 11 w 22"/>
                <a:gd name="T19" fmla="*/ 0 h 112"/>
                <a:gd name="T20" fmla="*/ 19 w 22"/>
                <a:gd name="T21" fmla="*/ 3 h 112"/>
                <a:gd name="T22" fmla="*/ 22 w 22"/>
                <a:gd name="T23" fmla="*/ 10 h 112"/>
                <a:gd name="T24" fmla="*/ 19 w 22"/>
                <a:gd name="T25" fmla="*/ 18 h 112"/>
                <a:gd name="T26" fmla="*/ 11 w 22"/>
                <a:gd name="T2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12">
                  <a:moveTo>
                    <a:pt x="2" y="34"/>
                  </a:moveTo>
                  <a:lnTo>
                    <a:pt x="20" y="34"/>
                  </a:lnTo>
                  <a:lnTo>
                    <a:pt x="20" y="112"/>
                  </a:lnTo>
                  <a:lnTo>
                    <a:pt x="2" y="112"/>
                  </a:lnTo>
                  <a:lnTo>
                    <a:pt x="2" y="34"/>
                  </a:lnTo>
                  <a:close/>
                  <a:moveTo>
                    <a:pt x="11" y="21"/>
                  </a:moveTo>
                  <a:cubicBezTo>
                    <a:pt x="8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3"/>
                    <a:pt x="21" y="16"/>
                    <a:pt x="19" y="18"/>
                  </a:cubicBezTo>
                  <a:cubicBezTo>
                    <a:pt x="17" y="20"/>
                    <a:pt x="14" y="21"/>
                    <a:pt x="11" y="21"/>
                  </a:cubicBezTo>
                  <a:close/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67">
              <a:extLst>
                <a:ext uri="{FF2B5EF4-FFF2-40B4-BE49-F238E27FC236}">
                  <a16:creationId xmlns:a16="http://schemas.microsoft.com/office/drawing/2014/main" id="{2CCF6D27-EDB5-4FE7-9AC0-D6E3A23DC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645" y="2233519"/>
              <a:ext cx="89084" cy="63632"/>
            </a:xfrm>
            <a:custGeom>
              <a:avLst/>
              <a:gdLst>
                <a:gd name="T0" fmla="*/ 0 w 111"/>
                <a:gd name="T1" fmla="*/ 2 h 80"/>
                <a:gd name="T2" fmla="*/ 15 w 111"/>
                <a:gd name="T3" fmla="*/ 2 h 80"/>
                <a:gd name="T4" fmla="*/ 16 w 111"/>
                <a:gd name="T5" fmla="*/ 13 h 80"/>
                <a:gd name="T6" fmla="*/ 17 w 111"/>
                <a:gd name="T7" fmla="*/ 13 h 80"/>
                <a:gd name="T8" fmla="*/ 28 w 111"/>
                <a:gd name="T9" fmla="*/ 4 h 80"/>
                <a:gd name="T10" fmla="*/ 41 w 111"/>
                <a:gd name="T11" fmla="*/ 0 h 80"/>
                <a:gd name="T12" fmla="*/ 54 w 111"/>
                <a:gd name="T13" fmla="*/ 4 h 80"/>
                <a:gd name="T14" fmla="*/ 62 w 111"/>
                <a:gd name="T15" fmla="*/ 14 h 80"/>
                <a:gd name="T16" fmla="*/ 74 w 111"/>
                <a:gd name="T17" fmla="*/ 4 h 80"/>
                <a:gd name="T18" fmla="*/ 87 w 111"/>
                <a:gd name="T19" fmla="*/ 0 h 80"/>
                <a:gd name="T20" fmla="*/ 106 w 111"/>
                <a:gd name="T21" fmla="*/ 8 h 80"/>
                <a:gd name="T22" fmla="*/ 111 w 111"/>
                <a:gd name="T23" fmla="*/ 31 h 80"/>
                <a:gd name="T24" fmla="*/ 111 w 111"/>
                <a:gd name="T25" fmla="*/ 80 h 80"/>
                <a:gd name="T26" fmla="*/ 93 w 111"/>
                <a:gd name="T27" fmla="*/ 80 h 80"/>
                <a:gd name="T28" fmla="*/ 93 w 111"/>
                <a:gd name="T29" fmla="*/ 34 h 80"/>
                <a:gd name="T30" fmla="*/ 90 w 111"/>
                <a:gd name="T31" fmla="*/ 20 h 80"/>
                <a:gd name="T32" fmla="*/ 81 w 111"/>
                <a:gd name="T33" fmla="*/ 16 h 80"/>
                <a:gd name="T34" fmla="*/ 65 w 111"/>
                <a:gd name="T35" fmla="*/ 26 h 80"/>
                <a:gd name="T36" fmla="*/ 65 w 111"/>
                <a:gd name="T37" fmla="*/ 80 h 80"/>
                <a:gd name="T38" fmla="*/ 47 w 111"/>
                <a:gd name="T39" fmla="*/ 80 h 80"/>
                <a:gd name="T40" fmla="*/ 47 w 111"/>
                <a:gd name="T41" fmla="*/ 34 h 80"/>
                <a:gd name="T42" fmla="*/ 44 w 111"/>
                <a:gd name="T43" fmla="*/ 20 h 80"/>
                <a:gd name="T44" fmla="*/ 35 w 111"/>
                <a:gd name="T45" fmla="*/ 16 h 80"/>
                <a:gd name="T46" fmla="*/ 18 w 111"/>
                <a:gd name="T47" fmla="*/ 26 h 80"/>
                <a:gd name="T48" fmla="*/ 18 w 111"/>
                <a:gd name="T49" fmla="*/ 80 h 80"/>
                <a:gd name="T50" fmla="*/ 0 w 111"/>
                <a:gd name="T51" fmla="*/ 80 h 80"/>
                <a:gd name="T52" fmla="*/ 0 w 111"/>
                <a:gd name="T5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80">
                  <a:moveTo>
                    <a:pt x="0" y="2"/>
                  </a:moveTo>
                  <a:lnTo>
                    <a:pt x="15" y="2"/>
                  </a:lnTo>
                  <a:lnTo>
                    <a:pt x="16" y="13"/>
                  </a:lnTo>
                  <a:lnTo>
                    <a:pt x="17" y="13"/>
                  </a:lnTo>
                  <a:cubicBezTo>
                    <a:pt x="20" y="9"/>
                    <a:pt x="24" y="6"/>
                    <a:pt x="28" y="4"/>
                  </a:cubicBezTo>
                  <a:cubicBezTo>
                    <a:pt x="32" y="2"/>
                    <a:pt x="36" y="0"/>
                    <a:pt x="41" y="0"/>
                  </a:cubicBezTo>
                  <a:cubicBezTo>
                    <a:pt x="46" y="0"/>
                    <a:pt x="51" y="2"/>
                    <a:pt x="54" y="4"/>
                  </a:cubicBezTo>
                  <a:cubicBezTo>
                    <a:pt x="58" y="6"/>
                    <a:pt x="61" y="10"/>
                    <a:pt x="62" y="14"/>
                  </a:cubicBezTo>
                  <a:cubicBezTo>
                    <a:pt x="66" y="10"/>
                    <a:pt x="70" y="7"/>
                    <a:pt x="74" y="4"/>
                  </a:cubicBezTo>
                  <a:cubicBezTo>
                    <a:pt x="78" y="2"/>
                    <a:pt x="82" y="0"/>
                    <a:pt x="87" y="0"/>
                  </a:cubicBezTo>
                  <a:cubicBezTo>
                    <a:pt x="96" y="0"/>
                    <a:pt x="102" y="3"/>
                    <a:pt x="106" y="8"/>
                  </a:cubicBezTo>
                  <a:cubicBezTo>
                    <a:pt x="109" y="14"/>
                    <a:pt x="111" y="21"/>
                    <a:pt x="111" y="31"/>
                  </a:cubicBezTo>
                  <a:lnTo>
                    <a:pt x="111" y="80"/>
                  </a:lnTo>
                  <a:lnTo>
                    <a:pt x="93" y="80"/>
                  </a:lnTo>
                  <a:lnTo>
                    <a:pt x="93" y="34"/>
                  </a:lnTo>
                  <a:cubicBezTo>
                    <a:pt x="93" y="27"/>
                    <a:pt x="92" y="23"/>
                    <a:pt x="90" y="20"/>
                  </a:cubicBezTo>
                  <a:cubicBezTo>
                    <a:pt x="88" y="17"/>
                    <a:pt x="85" y="16"/>
                    <a:pt x="81" y="16"/>
                  </a:cubicBezTo>
                  <a:cubicBezTo>
                    <a:pt x="76" y="16"/>
                    <a:pt x="71" y="19"/>
                    <a:pt x="65" y="26"/>
                  </a:cubicBezTo>
                  <a:lnTo>
                    <a:pt x="65" y="80"/>
                  </a:lnTo>
                  <a:lnTo>
                    <a:pt x="47" y="80"/>
                  </a:lnTo>
                  <a:lnTo>
                    <a:pt x="47" y="34"/>
                  </a:lnTo>
                  <a:cubicBezTo>
                    <a:pt x="47" y="27"/>
                    <a:pt x="46" y="23"/>
                    <a:pt x="44" y="20"/>
                  </a:cubicBezTo>
                  <a:cubicBezTo>
                    <a:pt x="42" y="17"/>
                    <a:pt x="39" y="16"/>
                    <a:pt x="35" y="16"/>
                  </a:cubicBezTo>
                  <a:cubicBezTo>
                    <a:pt x="30" y="16"/>
                    <a:pt x="24" y="19"/>
                    <a:pt x="18" y="26"/>
                  </a:cubicBezTo>
                  <a:lnTo>
                    <a:pt x="18" y="80"/>
                  </a:lnTo>
                  <a:lnTo>
                    <a:pt x="0" y="80"/>
                  </a:lnTo>
                  <a:lnTo>
                    <a:pt x="0" y="2"/>
                  </a:lnTo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68">
              <a:extLst>
                <a:ext uri="{FF2B5EF4-FFF2-40B4-BE49-F238E27FC236}">
                  <a16:creationId xmlns:a16="http://schemas.microsoft.com/office/drawing/2014/main" id="{8425A9C8-9718-42BA-94F4-866C44ED70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19271" y="2214429"/>
              <a:ext cx="60450" cy="82721"/>
            </a:xfrm>
            <a:custGeom>
              <a:avLst/>
              <a:gdLst>
                <a:gd name="T0" fmla="*/ 33 w 75"/>
                <a:gd name="T1" fmla="*/ 90 h 104"/>
                <a:gd name="T2" fmla="*/ 51 w 75"/>
                <a:gd name="T3" fmla="*/ 86 h 104"/>
                <a:gd name="T4" fmla="*/ 57 w 75"/>
                <a:gd name="T5" fmla="*/ 72 h 104"/>
                <a:gd name="T6" fmla="*/ 51 w 75"/>
                <a:gd name="T7" fmla="*/ 60 h 104"/>
                <a:gd name="T8" fmla="*/ 33 w 75"/>
                <a:gd name="T9" fmla="*/ 57 h 104"/>
                <a:gd name="T10" fmla="*/ 18 w 75"/>
                <a:gd name="T11" fmla="*/ 57 h 104"/>
                <a:gd name="T12" fmla="*/ 18 w 75"/>
                <a:gd name="T13" fmla="*/ 90 h 104"/>
                <a:gd name="T14" fmla="*/ 33 w 75"/>
                <a:gd name="T15" fmla="*/ 90 h 104"/>
                <a:gd name="T16" fmla="*/ 31 w 75"/>
                <a:gd name="T17" fmla="*/ 43 h 104"/>
                <a:gd name="T18" fmla="*/ 47 w 75"/>
                <a:gd name="T19" fmla="*/ 39 h 104"/>
                <a:gd name="T20" fmla="*/ 52 w 75"/>
                <a:gd name="T21" fmla="*/ 28 h 104"/>
                <a:gd name="T22" fmla="*/ 47 w 75"/>
                <a:gd name="T23" fmla="*/ 18 h 104"/>
                <a:gd name="T24" fmla="*/ 31 w 75"/>
                <a:gd name="T25" fmla="*/ 15 h 104"/>
                <a:gd name="T26" fmla="*/ 18 w 75"/>
                <a:gd name="T27" fmla="*/ 15 h 104"/>
                <a:gd name="T28" fmla="*/ 18 w 75"/>
                <a:gd name="T29" fmla="*/ 43 h 104"/>
                <a:gd name="T30" fmla="*/ 31 w 75"/>
                <a:gd name="T31" fmla="*/ 43 h 104"/>
                <a:gd name="T32" fmla="*/ 0 w 75"/>
                <a:gd name="T33" fmla="*/ 0 h 104"/>
                <a:gd name="T34" fmla="*/ 33 w 75"/>
                <a:gd name="T35" fmla="*/ 0 h 104"/>
                <a:gd name="T36" fmla="*/ 47 w 75"/>
                <a:gd name="T37" fmla="*/ 2 h 104"/>
                <a:gd name="T38" fmla="*/ 59 w 75"/>
                <a:gd name="T39" fmla="*/ 6 h 104"/>
                <a:gd name="T40" fmla="*/ 67 w 75"/>
                <a:gd name="T41" fmla="*/ 14 h 104"/>
                <a:gd name="T42" fmla="*/ 70 w 75"/>
                <a:gd name="T43" fmla="*/ 26 h 104"/>
                <a:gd name="T44" fmla="*/ 65 w 75"/>
                <a:gd name="T45" fmla="*/ 40 h 104"/>
                <a:gd name="T46" fmla="*/ 52 w 75"/>
                <a:gd name="T47" fmla="*/ 48 h 104"/>
                <a:gd name="T48" fmla="*/ 52 w 75"/>
                <a:gd name="T49" fmla="*/ 49 h 104"/>
                <a:gd name="T50" fmla="*/ 69 w 75"/>
                <a:gd name="T51" fmla="*/ 57 h 104"/>
                <a:gd name="T52" fmla="*/ 75 w 75"/>
                <a:gd name="T53" fmla="*/ 74 h 104"/>
                <a:gd name="T54" fmla="*/ 72 w 75"/>
                <a:gd name="T55" fmla="*/ 87 h 104"/>
                <a:gd name="T56" fmla="*/ 64 w 75"/>
                <a:gd name="T57" fmla="*/ 97 h 104"/>
                <a:gd name="T58" fmla="*/ 51 w 75"/>
                <a:gd name="T59" fmla="*/ 102 h 104"/>
                <a:gd name="T60" fmla="*/ 35 w 75"/>
                <a:gd name="T61" fmla="*/ 104 h 104"/>
                <a:gd name="T62" fmla="*/ 0 w 75"/>
                <a:gd name="T63" fmla="*/ 104 h 104"/>
                <a:gd name="T64" fmla="*/ 0 w 75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104">
                  <a:moveTo>
                    <a:pt x="33" y="90"/>
                  </a:moveTo>
                  <a:cubicBezTo>
                    <a:pt x="41" y="90"/>
                    <a:pt x="47" y="88"/>
                    <a:pt x="51" y="86"/>
                  </a:cubicBezTo>
                  <a:cubicBezTo>
                    <a:pt x="55" y="83"/>
                    <a:pt x="57" y="78"/>
                    <a:pt x="57" y="72"/>
                  </a:cubicBezTo>
                  <a:cubicBezTo>
                    <a:pt x="57" y="67"/>
                    <a:pt x="55" y="63"/>
                    <a:pt x="51" y="60"/>
                  </a:cubicBezTo>
                  <a:cubicBezTo>
                    <a:pt x="47" y="58"/>
                    <a:pt x="41" y="57"/>
                    <a:pt x="33" y="57"/>
                  </a:cubicBezTo>
                  <a:lnTo>
                    <a:pt x="18" y="57"/>
                  </a:lnTo>
                  <a:lnTo>
                    <a:pt x="18" y="90"/>
                  </a:lnTo>
                  <a:lnTo>
                    <a:pt x="33" y="90"/>
                  </a:lnTo>
                  <a:close/>
                  <a:moveTo>
                    <a:pt x="31" y="43"/>
                  </a:moveTo>
                  <a:cubicBezTo>
                    <a:pt x="38" y="43"/>
                    <a:pt x="44" y="42"/>
                    <a:pt x="47" y="39"/>
                  </a:cubicBezTo>
                  <a:cubicBezTo>
                    <a:pt x="50" y="37"/>
                    <a:pt x="52" y="33"/>
                    <a:pt x="52" y="28"/>
                  </a:cubicBezTo>
                  <a:cubicBezTo>
                    <a:pt x="52" y="23"/>
                    <a:pt x="50" y="20"/>
                    <a:pt x="47" y="18"/>
                  </a:cubicBezTo>
                  <a:cubicBezTo>
                    <a:pt x="43" y="16"/>
                    <a:pt x="38" y="15"/>
                    <a:pt x="31" y="15"/>
                  </a:cubicBezTo>
                  <a:lnTo>
                    <a:pt x="18" y="15"/>
                  </a:lnTo>
                  <a:lnTo>
                    <a:pt x="18" y="43"/>
                  </a:lnTo>
                  <a:lnTo>
                    <a:pt x="31" y="43"/>
                  </a:lnTo>
                  <a:close/>
                  <a:moveTo>
                    <a:pt x="0" y="0"/>
                  </a:moveTo>
                  <a:lnTo>
                    <a:pt x="33" y="0"/>
                  </a:lnTo>
                  <a:cubicBezTo>
                    <a:pt x="38" y="0"/>
                    <a:pt x="43" y="1"/>
                    <a:pt x="47" y="2"/>
                  </a:cubicBezTo>
                  <a:cubicBezTo>
                    <a:pt x="52" y="3"/>
                    <a:pt x="56" y="4"/>
                    <a:pt x="59" y="6"/>
                  </a:cubicBezTo>
                  <a:cubicBezTo>
                    <a:pt x="63" y="8"/>
                    <a:pt x="65" y="11"/>
                    <a:pt x="67" y="14"/>
                  </a:cubicBezTo>
                  <a:cubicBezTo>
                    <a:pt x="69" y="17"/>
                    <a:pt x="70" y="21"/>
                    <a:pt x="70" y="26"/>
                  </a:cubicBezTo>
                  <a:cubicBezTo>
                    <a:pt x="70" y="31"/>
                    <a:pt x="68" y="36"/>
                    <a:pt x="65" y="40"/>
                  </a:cubicBezTo>
                  <a:cubicBezTo>
                    <a:pt x="62" y="44"/>
                    <a:pt x="58" y="47"/>
                    <a:pt x="52" y="48"/>
                  </a:cubicBezTo>
                  <a:lnTo>
                    <a:pt x="52" y="49"/>
                  </a:lnTo>
                  <a:cubicBezTo>
                    <a:pt x="59" y="50"/>
                    <a:pt x="65" y="53"/>
                    <a:pt x="69" y="57"/>
                  </a:cubicBezTo>
                  <a:cubicBezTo>
                    <a:pt x="73" y="61"/>
                    <a:pt x="75" y="67"/>
                    <a:pt x="75" y="74"/>
                  </a:cubicBezTo>
                  <a:cubicBezTo>
                    <a:pt x="75" y="79"/>
                    <a:pt x="74" y="83"/>
                    <a:pt x="72" y="87"/>
                  </a:cubicBezTo>
                  <a:cubicBezTo>
                    <a:pt x="70" y="91"/>
                    <a:pt x="67" y="94"/>
                    <a:pt x="64" y="97"/>
                  </a:cubicBezTo>
                  <a:cubicBezTo>
                    <a:pt x="60" y="99"/>
                    <a:pt x="56" y="101"/>
                    <a:pt x="51" y="102"/>
                  </a:cubicBezTo>
                  <a:cubicBezTo>
                    <a:pt x="46" y="103"/>
                    <a:pt x="41" y="104"/>
                    <a:pt x="35" y="104"/>
                  </a:cubicBezTo>
                  <a:lnTo>
                    <a:pt x="0" y="104"/>
                  </a:lnTo>
                  <a:lnTo>
                    <a:pt x="0" y="0"/>
                  </a:lnTo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69">
              <a:extLst>
                <a:ext uri="{FF2B5EF4-FFF2-40B4-BE49-F238E27FC236}">
                  <a16:creationId xmlns:a16="http://schemas.microsoft.com/office/drawing/2014/main" id="{BEDE2746-1D64-44DF-A833-404A6E21BC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038" y="2214429"/>
              <a:ext cx="62041" cy="82721"/>
            </a:xfrm>
            <a:custGeom>
              <a:avLst/>
              <a:gdLst>
                <a:gd name="T0" fmla="*/ 27 w 78"/>
                <a:gd name="T1" fmla="*/ 89 h 104"/>
                <a:gd name="T2" fmla="*/ 51 w 78"/>
                <a:gd name="T3" fmla="*/ 80 h 104"/>
                <a:gd name="T4" fmla="*/ 59 w 78"/>
                <a:gd name="T5" fmla="*/ 52 h 104"/>
                <a:gd name="T6" fmla="*/ 51 w 78"/>
                <a:gd name="T7" fmla="*/ 24 h 104"/>
                <a:gd name="T8" fmla="*/ 27 w 78"/>
                <a:gd name="T9" fmla="*/ 15 h 104"/>
                <a:gd name="T10" fmla="*/ 18 w 78"/>
                <a:gd name="T11" fmla="*/ 15 h 104"/>
                <a:gd name="T12" fmla="*/ 18 w 78"/>
                <a:gd name="T13" fmla="*/ 89 h 104"/>
                <a:gd name="T14" fmla="*/ 27 w 78"/>
                <a:gd name="T15" fmla="*/ 89 h 104"/>
                <a:gd name="T16" fmla="*/ 0 w 78"/>
                <a:gd name="T17" fmla="*/ 0 h 104"/>
                <a:gd name="T18" fmla="*/ 28 w 78"/>
                <a:gd name="T19" fmla="*/ 0 h 104"/>
                <a:gd name="T20" fmla="*/ 65 w 78"/>
                <a:gd name="T21" fmla="*/ 13 h 104"/>
                <a:gd name="T22" fmla="*/ 78 w 78"/>
                <a:gd name="T23" fmla="*/ 52 h 104"/>
                <a:gd name="T24" fmla="*/ 75 w 78"/>
                <a:gd name="T25" fmla="*/ 74 h 104"/>
                <a:gd name="T26" fmla="*/ 65 w 78"/>
                <a:gd name="T27" fmla="*/ 91 h 104"/>
                <a:gd name="T28" fmla="*/ 49 w 78"/>
                <a:gd name="T29" fmla="*/ 101 h 104"/>
                <a:gd name="T30" fmla="*/ 29 w 78"/>
                <a:gd name="T31" fmla="*/ 104 h 104"/>
                <a:gd name="T32" fmla="*/ 0 w 78"/>
                <a:gd name="T33" fmla="*/ 104 h 104"/>
                <a:gd name="T34" fmla="*/ 0 w 78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4">
                  <a:moveTo>
                    <a:pt x="27" y="89"/>
                  </a:moveTo>
                  <a:cubicBezTo>
                    <a:pt x="37" y="89"/>
                    <a:pt x="45" y="86"/>
                    <a:pt x="51" y="80"/>
                  </a:cubicBezTo>
                  <a:cubicBezTo>
                    <a:pt x="57" y="74"/>
                    <a:pt x="59" y="65"/>
                    <a:pt x="59" y="52"/>
                  </a:cubicBezTo>
                  <a:cubicBezTo>
                    <a:pt x="59" y="39"/>
                    <a:pt x="56" y="30"/>
                    <a:pt x="51" y="24"/>
                  </a:cubicBezTo>
                  <a:cubicBezTo>
                    <a:pt x="45" y="18"/>
                    <a:pt x="37" y="15"/>
                    <a:pt x="27" y="15"/>
                  </a:cubicBezTo>
                  <a:lnTo>
                    <a:pt x="18" y="15"/>
                  </a:lnTo>
                  <a:lnTo>
                    <a:pt x="18" y="89"/>
                  </a:lnTo>
                  <a:lnTo>
                    <a:pt x="27" y="89"/>
                  </a:lnTo>
                  <a:close/>
                  <a:moveTo>
                    <a:pt x="0" y="0"/>
                  </a:moveTo>
                  <a:lnTo>
                    <a:pt x="28" y="0"/>
                  </a:lnTo>
                  <a:cubicBezTo>
                    <a:pt x="44" y="0"/>
                    <a:pt x="56" y="5"/>
                    <a:pt x="65" y="13"/>
                  </a:cubicBezTo>
                  <a:cubicBezTo>
                    <a:pt x="74" y="22"/>
                    <a:pt x="78" y="35"/>
                    <a:pt x="78" y="52"/>
                  </a:cubicBezTo>
                  <a:cubicBezTo>
                    <a:pt x="78" y="60"/>
                    <a:pt x="77" y="68"/>
                    <a:pt x="75" y="74"/>
                  </a:cubicBezTo>
                  <a:cubicBezTo>
                    <a:pt x="73" y="81"/>
                    <a:pt x="69" y="86"/>
                    <a:pt x="65" y="91"/>
                  </a:cubicBezTo>
                  <a:cubicBezTo>
                    <a:pt x="61" y="95"/>
                    <a:pt x="56" y="98"/>
                    <a:pt x="49" y="101"/>
                  </a:cubicBezTo>
                  <a:cubicBezTo>
                    <a:pt x="43" y="103"/>
                    <a:pt x="36" y="104"/>
                    <a:pt x="29" y="104"/>
                  </a:cubicBez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70">
              <a:extLst>
                <a:ext uri="{FF2B5EF4-FFF2-40B4-BE49-F238E27FC236}">
                  <a16:creationId xmlns:a16="http://schemas.microsoft.com/office/drawing/2014/main" id="{BED204C4-833C-4A44-A435-3166A0A84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577" y="2214429"/>
              <a:ext cx="50905" cy="82721"/>
            </a:xfrm>
            <a:custGeom>
              <a:avLst/>
              <a:gdLst>
                <a:gd name="T0" fmla="*/ 0 w 32"/>
                <a:gd name="T1" fmla="*/ 0 h 52"/>
                <a:gd name="T2" fmla="*/ 31 w 32"/>
                <a:gd name="T3" fmla="*/ 0 h 52"/>
                <a:gd name="T4" fmla="*/ 31 w 32"/>
                <a:gd name="T5" fmla="*/ 8 h 52"/>
                <a:gd name="T6" fmla="*/ 9 w 32"/>
                <a:gd name="T7" fmla="*/ 8 h 52"/>
                <a:gd name="T8" fmla="*/ 9 w 32"/>
                <a:gd name="T9" fmla="*/ 21 h 52"/>
                <a:gd name="T10" fmla="*/ 28 w 32"/>
                <a:gd name="T11" fmla="*/ 21 h 52"/>
                <a:gd name="T12" fmla="*/ 28 w 32"/>
                <a:gd name="T13" fmla="*/ 29 h 52"/>
                <a:gd name="T14" fmla="*/ 9 w 32"/>
                <a:gd name="T15" fmla="*/ 29 h 52"/>
                <a:gd name="T16" fmla="*/ 9 w 32"/>
                <a:gd name="T17" fmla="*/ 45 h 52"/>
                <a:gd name="T18" fmla="*/ 32 w 32"/>
                <a:gd name="T19" fmla="*/ 45 h 52"/>
                <a:gd name="T20" fmla="*/ 32 w 32"/>
                <a:gd name="T21" fmla="*/ 52 h 52"/>
                <a:gd name="T22" fmla="*/ 0 w 32"/>
                <a:gd name="T23" fmla="*/ 52 h 52"/>
                <a:gd name="T24" fmla="*/ 0 w 32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2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9" y="8"/>
                  </a:lnTo>
                  <a:lnTo>
                    <a:pt x="9" y="21"/>
                  </a:lnTo>
                  <a:lnTo>
                    <a:pt x="28" y="21"/>
                  </a:lnTo>
                  <a:lnTo>
                    <a:pt x="28" y="29"/>
                  </a:lnTo>
                  <a:lnTo>
                    <a:pt x="9" y="29"/>
                  </a:lnTo>
                  <a:lnTo>
                    <a:pt x="9" y="45"/>
                  </a:lnTo>
                  <a:lnTo>
                    <a:pt x="32" y="45"/>
                  </a:lnTo>
                  <a:lnTo>
                    <a:pt x="32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2B39274B-A7C3-4334-B9DD-19537681C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437" y="2214429"/>
              <a:ext cx="97038" cy="82721"/>
            </a:xfrm>
            <a:custGeom>
              <a:avLst/>
              <a:gdLst>
                <a:gd name="T0" fmla="*/ 0 w 121"/>
                <a:gd name="T1" fmla="*/ 0 h 104"/>
                <a:gd name="T2" fmla="*/ 19 w 121"/>
                <a:gd name="T3" fmla="*/ 0 h 104"/>
                <a:gd name="T4" fmla="*/ 28 w 121"/>
                <a:gd name="T5" fmla="*/ 53 h 104"/>
                <a:gd name="T6" fmla="*/ 30 w 121"/>
                <a:gd name="T7" fmla="*/ 69 h 104"/>
                <a:gd name="T8" fmla="*/ 33 w 121"/>
                <a:gd name="T9" fmla="*/ 86 h 104"/>
                <a:gd name="T10" fmla="*/ 34 w 121"/>
                <a:gd name="T11" fmla="*/ 86 h 104"/>
                <a:gd name="T12" fmla="*/ 37 w 121"/>
                <a:gd name="T13" fmla="*/ 69 h 104"/>
                <a:gd name="T14" fmla="*/ 40 w 121"/>
                <a:gd name="T15" fmla="*/ 53 h 104"/>
                <a:gd name="T16" fmla="*/ 53 w 121"/>
                <a:gd name="T17" fmla="*/ 0 h 104"/>
                <a:gd name="T18" fmla="*/ 69 w 121"/>
                <a:gd name="T19" fmla="*/ 0 h 104"/>
                <a:gd name="T20" fmla="*/ 82 w 121"/>
                <a:gd name="T21" fmla="*/ 53 h 104"/>
                <a:gd name="T22" fmla="*/ 85 w 121"/>
                <a:gd name="T23" fmla="*/ 69 h 104"/>
                <a:gd name="T24" fmla="*/ 89 w 121"/>
                <a:gd name="T25" fmla="*/ 86 h 104"/>
                <a:gd name="T26" fmla="*/ 89 w 121"/>
                <a:gd name="T27" fmla="*/ 86 h 104"/>
                <a:gd name="T28" fmla="*/ 92 w 121"/>
                <a:gd name="T29" fmla="*/ 69 h 104"/>
                <a:gd name="T30" fmla="*/ 94 w 121"/>
                <a:gd name="T31" fmla="*/ 53 h 104"/>
                <a:gd name="T32" fmla="*/ 103 w 121"/>
                <a:gd name="T33" fmla="*/ 0 h 104"/>
                <a:gd name="T34" fmla="*/ 121 w 121"/>
                <a:gd name="T35" fmla="*/ 0 h 104"/>
                <a:gd name="T36" fmla="*/ 101 w 121"/>
                <a:gd name="T37" fmla="*/ 104 h 104"/>
                <a:gd name="T38" fmla="*/ 78 w 121"/>
                <a:gd name="T39" fmla="*/ 104 h 104"/>
                <a:gd name="T40" fmla="*/ 65 w 121"/>
                <a:gd name="T41" fmla="*/ 50 h 104"/>
                <a:gd name="T42" fmla="*/ 63 w 121"/>
                <a:gd name="T43" fmla="*/ 38 h 104"/>
                <a:gd name="T44" fmla="*/ 61 w 121"/>
                <a:gd name="T45" fmla="*/ 26 h 104"/>
                <a:gd name="T46" fmla="*/ 60 w 121"/>
                <a:gd name="T47" fmla="*/ 26 h 104"/>
                <a:gd name="T48" fmla="*/ 58 w 121"/>
                <a:gd name="T49" fmla="*/ 38 h 104"/>
                <a:gd name="T50" fmla="*/ 55 w 121"/>
                <a:gd name="T51" fmla="*/ 50 h 104"/>
                <a:gd name="T52" fmla="*/ 43 w 121"/>
                <a:gd name="T53" fmla="*/ 104 h 104"/>
                <a:gd name="T54" fmla="*/ 21 w 121"/>
                <a:gd name="T55" fmla="*/ 104 h 104"/>
                <a:gd name="T56" fmla="*/ 0 w 121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" h="104">
                  <a:moveTo>
                    <a:pt x="0" y="0"/>
                  </a:moveTo>
                  <a:lnTo>
                    <a:pt x="19" y="0"/>
                  </a:lnTo>
                  <a:lnTo>
                    <a:pt x="28" y="53"/>
                  </a:lnTo>
                  <a:cubicBezTo>
                    <a:pt x="29" y="58"/>
                    <a:pt x="30" y="64"/>
                    <a:pt x="30" y="69"/>
                  </a:cubicBezTo>
                  <a:cubicBezTo>
                    <a:pt x="31" y="75"/>
                    <a:pt x="32" y="80"/>
                    <a:pt x="33" y="86"/>
                  </a:cubicBezTo>
                  <a:lnTo>
                    <a:pt x="34" y="86"/>
                  </a:lnTo>
                  <a:cubicBezTo>
                    <a:pt x="35" y="80"/>
                    <a:pt x="36" y="75"/>
                    <a:pt x="37" y="69"/>
                  </a:cubicBezTo>
                  <a:cubicBezTo>
                    <a:pt x="38" y="64"/>
                    <a:pt x="39" y="58"/>
                    <a:pt x="40" y="53"/>
                  </a:cubicBezTo>
                  <a:lnTo>
                    <a:pt x="53" y="0"/>
                  </a:lnTo>
                  <a:lnTo>
                    <a:pt x="69" y="0"/>
                  </a:lnTo>
                  <a:lnTo>
                    <a:pt x="82" y="53"/>
                  </a:lnTo>
                  <a:cubicBezTo>
                    <a:pt x="83" y="58"/>
                    <a:pt x="84" y="64"/>
                    <a:pt x="85" y="69"/>
                  </a:cubicBezTo>
                  <a:cubicBezTo>
                    <a:pt x="86" y="75"/>
                    <a:pt x="87" y="80"/>
                    <a:pt x="89" y="86"/>
                  </a:cubicBezTo>
                  <a:lnTo>
                    <a:pt x="89" y="86"/>
                  </a:lnTo>
                  <a:cubicBezTo>
                    <a:pt x="90" y="80"/>
                    <a:pt x="91" y="75"/>
                    <a:pt x="92" y="69"/>
                  </a:cubicBezTo>
                  <a:cubicBezTo>
                    <a:pt x="93" y="64"/>
                    <a:pt x="93" y="58"/>
                    <a:pt x="94" y="53"/>
                  </a:cubicBezTo>
                  <a:lnTo>
                    <a:pt x="103" y="0"/>
                  </a:lnTo>
                  <a:lnTo>
                    <a:pt x="121" y="0"/>
                  </a:lnTo>
                  <a:lnTo>
                    <a:pt x="101" y="104"/>
                  </a:lnTo>
                  <a:lnTo>
                    <a:pt x="78" y="104"/>
                  </a:lnTo>
                  <a:lnTo>
                    <a:pt x="65" y="50"/>
                  </a:lnTo>
                  <a:cubicBezTo>
                    <a:pt x="65" y="46"/>
                    <a:pt x="64" y="42"/>
                    <a:pt x="63" y="38"/>
                  </a:cubicBezTo>
                  <a:cubicBezTo>
                    <a:pt x="62" y="34"/>
                    <a:pt x="61" y="30"/>
                    <a:pt x="61" y="26"/>
                  </a:cubicBezTo>
                  <a:lnTo>
                    <a:pt x="60" y="26"/>
                  </a:lnTo>
                  <a:cubicBezTo>
                    <a:pt x="59" y="30"/>
                    <a:pt x="59" y="34"/>
                    <a:pt x="58" y="38"/>
                  </a:cubicBezTo>
                  <a:cubicBezTo>
                    <a:pt x="57" y="42"/>
                    <a:pt x="56" y="46"/>
                    <a:pt x="55" y="50"/>
                  </a:cubicBezTo>
                  <a:lnTo>
                    <a:pt x="43" y="104"/>
                  </a:lnTo>
                  <a:lnTo>
                    <a:pt x="21" y="104"/>
                  </a:lnTo>
                  <a:lnTo>
                    <a:pt x="0" y="0"/>
                  </a:lnTo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131ADE1F-3339-4E57-AF5F-0ABBE14A423A}"/>
              </a:ext>
            </a:extLst>
          </p:cNvPr>
          <p:cNvSpPr txBox="1"/>
          <p:nvPr userDrawn="1"/>
        </p:nvSpPr>
        <p:spPr>
          <a:xfrm>
            <a:off x="431799" y="4680000"/>
            <a:ext cx="2880001" cy="21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© BDEW Bundesverband der Energie- und Wasserwirtschaft e.V. </a:t>
            </a:r>
            <a:endParaRPr lang="de-DE" sz="136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77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05">
          <p15:clr>
            <a:srgbClr val="FBAE40"/>
          </p15:clr>
        </p15:guide>
        <p15:guide id="3" pos="90">
          <p15:clr>
            <a:srgbClr val="FBAE40"/>
          </p15:clr>
        </p15:guide>
        <p15:guide id="4" pos="5715">
          <p15:clr>
            <a:srgbClr val="FBAE40"/>
          </p15:clr>
        </p15:guide>
        <p15:guide id="5" orient="horz" pos="9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0B651-FA77-43FF-A552-95A5EF8C9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255" y="2808515"/>
            <a:ext cx="6480719" cy="864000"/>
          </a:xfr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047FA1-05E6-4914-9E1F-9171B3BD6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256" y="3888000"/>
            <a:ext cx="6480000" cy="6480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345578" indent="0" algn="ctr">
              <a:buNone/>
              <a:defRPr sz="1512"/>
            </a:lvl2pPr>
            <a:lvl3pPr marL="691157" indent="0" algn="ctr">
              <a:buNone/>
              <a:defRPr sz="1360"/>
            </a:lvl3pPr>
            <a:lvl4pPr marL="1036735" indent="0" algn="ctr">
              <a:buNone/>
              <a:defRPr sz="1209"/>
            </a:lvl4pPr>
            <a:lvl5pPr marL="1382316" indent="0" algn="ctr">
              <a:buNone/>
              <a:defRPr sz="1209"/>
            </a:lvl5pPr>
            <a:lvl6pPr marL="1727893" indent="0" algn="ctr">
              <a:buNone/>
              <a:defRPr sz="1209"/>
            </a:lvl6pPr>
            <a:lvl7pPr marL="2073473" indent="0" algn="ctr">
              <a:buNone/>
              <a:defRPr sz="1209"/>
            </a:lvl7pPr>
            <a:lvl8pPr marL="2419051" indent="0" algn="ctr">
              <a:buNone/>
              <a:defRPr sz="1209"/>
            </a:lvl8pPr>
            <a:lvl9pPr marL="2764630" indent="0" algn="ctr">
              <a:buNone/>
              <a:defRPr sz="1209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2E03B2E-D379-4F2F-B8A8-821AC7247E6E}"/>
              </a:ext>
            </a:extLst>
          </p:cNvPr>
          <p:cNvSpPr/>
          <p:nvPr userDrawn="1"/>
        </p:nvSpPr>
        <p:spPr>
          <a:xfrm>
            <a:off x="143223" y="144115"/>
            <a:ext cx="8928000" cy="4896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6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31ADE1F-3339-4E57-AF5F-0ABBE14A423A}"/>
              </a:ext>
            </a:extLst>
          </p:cNvPr>
          <p:cNvSpPr txBox="1"/>
          <p:nvPr userDrawn="1"/>
        </p:nvSpPr>
        <p:spPr>
          <a:xfrm>
            <a:off x="431799" y="4680000"/>
            <a:ext cx="2880001" cy="216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DE" sz="800" dirty="0">
                <a:solidFill>
                  <a:schemeClr val="accent3"/>
                </a:solidFill>
              </a:rPr>
              <a:t>© BDEW Bundesverband der Energie- und Wasserwirtschaft e.V.</a:t>
            </a:r>
            <a:endParaRPr lang="de-DE" sz="1360" dirty="0">
              <a:solidFill>
                <a:schemeClr val="accent3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6F2CC88-6078-4650-B10F-62DED028F236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271990" y="576162"/>
            <a:ext cx="1800225" cy="1224000"/>
            <a:chOff x="7271990" y="576162"/>
            <a:chExt cx="1800225" cy="1224000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32F28EF8-2B04-45C2-9B26-9510F48E349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71990" y="576162"/>
              <a:ext cx="1800225" cy="1224000"/>
            </a:xfrm>
            <a:prstGeom prst="rect">
              <a:avLst/>
            </a:prstGeom>
            <a:solidFill>
              <a:srgbClr val="C2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94932683-290B-4B67-BDD9-C6197234B468}"/>
                </a:ext>
              </a:extLst>
            </p:cNvPr>
            <p:cNvGrpSpPr/>
            <p:nvPr userDrawn="1"/>
          </p:nvGrpSpPr>
          <p:grpSpPr bwMode="gray">
            <a:xfrm>
              <a:off x="7538786" y="868025"/>
              <a:ext cx="1244600" cy="646113"/>
              <a:chOff x="7538786" y="868025"/>
              <a:chExt cx="1244600" cy="646113"/>
            </a:xfrm>
          </p:grpSpPr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BE818EE1-0E3A-4362-8C48-4CCF6127AF88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1398250"/>
                <a:ext cx="1244600" cy="115888"/>
              </a:xfrm>
              <a:custGeom>
                <a:avLst/>
                <a:gdLst>
                  <a:gd name="T0" fmla="*/ 1559 w 1559"/>
                  <a:gd name="T1" fmla="*/ 104 h 146"/>
                  <a:gd name="T2" fmla="*/ 1471 w 1559"/>
                  <a:gd name="T3" fmla="*/ 48 h 146"/>
                  <a:gd name="T4" fmla="*/ 1472 w 1559"/>
                  <a:gd name="T5" fmla="*/ 114 h 146"/>
                  <a:gd name="T6" fmla="*/ 1518 w 1559"/>
                  <a:gd name="T7" fmla="*/ 114 h 146"/>
                  <a:gd name="T8" fmla="*/ 1433 w 1559"/>
                  <a:gd name="T9" fmla="*/ 74 h 146"/>
                  <a:gd name="T10" fmla="*/ 1431 w 1559"/>
                  <a:gd name="T11" fmla="*/ 92 h 146"/>
                  <a:gd name="T12" fmla="*/ 1332 w 1559"/>
                  <a:gd name="T13" fmla="*/ 75 h 146"/>
                  <a:gd name="T14" fmla="*/ 1332 w 1559"/>
                  <a:gd name="T15" fmla="*/ 75 h 146"/>
                  <a:gd name="T16" fmla="*/ 1304 w 1559"/>
                  <a:gd name="T17" fmla="*/ 2 h 146"/>
                  <a:gd name="T18" fmla="*/ 1303 w 1559"/>
                  <a:gd name="T19" fmla="*/ 108 h 146"/>
                  <a:gd name="T20" fmla="*/ 1232 w 1559"/>
                  <a:gd name="T21" fmla="*/ 51 h 146"/>
                  <a:gd name="T22" fmla="*/ 1231 w 1559"/>
                  <a:gd name="T23" fmla="*/ 115 h 146"/>
                  <a:gd name="T24" fmla="*/ 1265 w 1559"/>
                  <a:gd name="T25" fmla="*/ 80 h 146"/>
                  <a:gd name="T26" fmla="*/ 1145 w 1559"/>
                  <a:gd name="T27" fmla="*/ 11 h 146"/>
                  <a:gd name="T28" fmla="*/ 1061 w 1559"/>
                  <a:gd name="T29" fmla="*/ 92 h 146"/>
                  <a:gd name="T30" fmla="*/ 1044 w 1559"/>
                  <a:gd name="T31" fmla="*/ 37 h 146"/>
                  <a:gd name="T32" fmla="*/ 1008 w 1559"/>
                  <a:gd name="T33" fmla="*/ 56 h 146"/>
                  <a:gd name="T34" fmla="*/ 1051 w 1559"/>
                  <a:gd name="T35" fmla="*/ 54 h 146"/>
                  <a:gd name="T36" fmla="*/ 970 w 1559"/>
                  <a:gd name="T37" fmla="*/ 68 h 146"/>
                  <a:gd name="T38" fmla="*/ 989 w 1559"/>
                  <a:gd name="T39" fmla="*/ 108 h 146"/>
                  <a:gd name="T40" fmla="*/ 990 w 1559"/>
                  <a:gd name="T41" fmla="*/ 74 h 146"/>
                  <a:gd name="T42" fmla="*/ 906 w 1559"/>
                  <a:gd name="T43" fmla="*/ 57 h 146"/>
                  <a:gd name="T44" fmla="*/ 892 w 1559"/>
                  <a:gd name="T45" fmla="*/ 92 h 146"/>
                  <a:gd name="T46" fmla="*/ 911 w 1559"/>
                  <a:gd name="T47" fmla="*/ 91 h 146"/>
                  <a:gd name="T48" fmla="*/ 837 w 1559"/>
                  <a:gd name="T49" fmla="*/ 57 h 146"/>
                  <a:gd name="T50" fmla="*/ 823 w 1559"/>
                  <a:gd name="T51" fmla="*/ 92 h 146"/>
                  <a:gd name="T52" fmla="*/ 843 w 1559"/>
                  <a:gd name="T53" fmla="*/ 91 h 146"/>
                  <a:gd name="T54" fmla="*/ 749 w 1559"/>
                  <a:gd name="T55" fmla="*/ 80 h 146"/>
                  <a:gd name="T56" fmla="*/ 765 w 1559"/>
                  <a:gd name="T57" fmla="*/ 43 h 146"/>
                  <a:gd name="T58" fmla="*/ 749 w 1559"/>
                  <a:gd name="T59" fmla="*/ 61 h 146"/>
                  <a:gd name="T60" fmla="*/ 751 w 1559"/>
                  <a:gd name="T61" fmla="*/ 107 h 146"/>
                  <a:gd name="T62" fmla="*/ 667 w 1559"/>
                  <a:gd name="T63" fmla="*/ 61 h 146"/>
                  <a:gd name="T64" fmla="*/ 613 w 1559"/>
                  <a:gd name="T65" fmla="*/ 61 h 146"/>
                  <a:gd name="T66" fmla="*/ 597 w 1559"/>
                  <a:gd name="T67" fmla="*/ 114 h 146"/>
                  <a:gd name="T68" fmla="*/ 650 w 1559"/>
                  <a:gd name="T69" fmla="*/ 114 h 146"/>
                  <a:gd name="T70" fmla="*/ 512 w 1559"/>
                  <a:gd name="T71" fmla="*/ 104 h 146"/>
                  <a:gd name="T72" fmla="*/ 464 w 1559"/>
                  <a:gd name="T73" fmla="*/ 51 h 146"/>
                  <a:gd name="T74" fmla="*/ 462 w 1559"/>
                  <a:gd name="T75" fmla="*/ 115 h 146"/>
                  <a:gd name="T76" fmla="*/ 496 w 1559"/>
                  <a:gd name="T77" fmla="*/ 80 h 146"/>
                  <a:gd name="T78" fmla="*/ 393 w 1559"/>
                  <a:gd name="T79" fmla="*/ 38 h 146"/>
                  <a:gd name="T80" fmla="*/ 391 w 1559"/>
                  <a:gd name="T81" fmla="*/ 12 h 146"/>
                  <a:gd name="T82" fmla="*/ 326 w 1559"/>
                  <a:gd name="T83" fmla="*/ 75 h 146"/>
                  <a:gd name="T84" fmla="*/ 355 w 1559"/>
                  <a:gd name="T85" fmla="*/ 38 h 146"/>
                  <a:gd name="T86" fmla="*/ 353 w 1559"/>
                  <a:gd name="T87" fmla="*/ 103 h 146"/>
                  <a:gd name="T88" fmla="*/ 310 w 1559"/>
                  <a:gd name="T89" fmla="*/ 122 h 146"/>
                  <a:gd name="T90" fmla="*/ 373 w 1559"/>
                  <a:gd name="T91" fmla="*/ 56 h 146"/>
                  <a:gd name="T92" fmla="*/ 269 w 1559"/>
                  <a:gd name="T93" fmla="*/ 47 h 146"/>
                  <a:gd name="T94" fmla="*/ 270 w 1559"/>
                  <a:gd name="T95" fmla="*/ 114 h 146"/>
                  <a:gd name="T96" fmla="*/ 211 w 1559"/>
                  <a:gd name="T97" fmla="*/ 68 h 146"/>
                  <a:gd name="T98" fmla="*/ 198 w 1559"/>
                  <a:gd name="T99" fmla="*/ 36 h 146"/>
                  <a:gd name="T100" fmla="*/ 200 w 1559"/>
                  <a:gd name="T101" fmla="*/ 100 h 146"/>
                  <a:gd name="T102" fmla="*/ 148 w 1559"/>
                  <a:gd name="T103" fmla="*/ 62 h 146"/>
                  <a:gd name="T104" fmla="*/ 81 w 1559"/>
                  <a:gd name="T105" fmla="*/ 38 h 146"/>
                  <a:gd name="T106" fmla="*/ 119 w 1559"/>
                  <a:gd name="T107" fmla="*/ 54 h 146"/>
                  <a:gd name="T108" fmla="*/ 66 w 1559"/>
                  <a:gd name="T109" fmla="*/ 96 h 146"/>
                  <a:gd name="T110" fmla="*/ 21 w 1559"/>
                  <a:gd name="T111" fmla="*/ 52 h 146"/>
                  <a:gd name="T112" fmla="*/ 0 w 1559"/>
                  <a:gd name="T113" fmla="*/ 1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59" h="146">
                    <a:moveTo>
                      <a:pt x="1559" y="104"/>
                    </a:moveTo>
                    <a:cubicBezTo>
                      <a:pt x="1559" y="98"/>
                      <a:pt x="1556" y="92"/>
                      <a:pt x="1547" y="92"/>
                    </a:cubicBezTo>
                    <a:cubicBezTo>
                      <a:pt x="1539" y="92"/>
                      <a:pt x="1535" y="98"/>
                      <a:pt x="1535" y="104"/>
                    </a:cubicBezTo>
                    <a:cubicBezTo>
                      <a:pt x="1535" y="110"/>
                      <a:pt x="1539" y="116"/>
                      <a:pt x="1547" y="116"/>
                    </a:cubicBezTo>
                    <a:cubicBezTo>
                      <a:pt x="1556" y="116"/>
                      <a:pt x="1559" y="110"/>
                      <a:pt x="1559" y="104"/>
                    </a:cubicBezTo>
                    <a:close/>
                    <a:moveTo>
                      <a:pt x="1518" y="114"/>
                    </a:moveTo>
                    <a:lnTo>
                      <a:pt x="1518" y="62"/>
                    </a:lnTo>
                    <a:cubicBezTo>
                      <a:pt x="1518" y="55"/>
                      <a:pt x="1517" y="49"/>
                      <a:pt x="1514" y="45"/>
                    </a:cubicBezTo>
                    <a:cubicBezTo>
                      <a:pt x="1510" y="39"/>
                      <a:pt x="1504" y="36"/>
                      <a:pt x="1495" y="36"/>
                    </a:cubicBezTo>
                    <a:cubicBezTo>
                      <a:pt x="1485" y="36"/>
                      <a:pt x="1474" y="45"/>
                      <a:pt x="1471" y="48"/>
                    </a:cubicBezTo>
                    <a:cubicBezTo>
                      <a:pt x="1471" y="43"/>
                      <a:pt x="1470" y="38"/>
                      <a:pt x="1470" y="38"/>
                    </a:cubicBezTo>
                    <a:lnTo>
                      <a:pt x="1450" y="38"/>
                    </a:lnTo>
                    <a:cubicBezTo>
                      <a:pt x="1450" y="38"/>
                      <a:pt x="1451" y="47"/>
                      <a:pt x="1451" y="56"/>
                    </a:cubicBezTo>
                    <a:lnTo>
                      <a:pt x="1451" y="114"/>
                    </a:lnTo>
                    <a:lnTo>
                      <a:pt x="1472" y="114"/>
                    </a:lnTo>
                    <a:lnTo>
                      <a:pt x="1472" y="62"/>
                    </a:lnTo>
                    <a:cubicBezTo>
                      <a:pt x="1475" y="59"/>
                      <a:pt x="1482" y="54"/>
                      <a:pt x="1488" y="54"/>
                    </a:cubicBezTo>
                    <a:cubicBezTo>
                      <a:pt x="1493" y="54"/>
                      <a:pt x="1497" y="55"/>
                      <a:pt x="1497" y="64"/>
                    </a:cubicBezTo>
                    <a:lnTo>
                      <a:pt x="1497" y="114"/>
                    </a:lnTo>
                    <a:lnTo>
                      <a:pt x="1518" y="114"/>
                    </a:lnTo>
                    <a:close/>
                    <a:moveTo>
                      <a:pt x="1413" y="68"/>
                    </a:moveTo>
                    <a:lnTo>
                      <a:pt x="1389" y="68"/>
                    </a:lnTo>
                    <a:cubicBezTo>
                      <a:pt x="1389" y="62"/>
                      <a:pt x="1391" y="51"/>
                      <a:pt x="1400" y="51"/>
                    </a:cubicBezTo>
                    <a:cubicBezTo>
                      <a:pt x="1411" y="51"/>
                      <a:pt x="1413" y="62"/>
                      <a:pt x="1413" y="68"/>
                    </a:cubicBezTo>
                    <a:close/>
                    <a:moveTo>
                      <a:pt x="1433" y="74"/>
                    </a:moveTo>
                    <a:cubicBezTo>
                      <a:pt x="1433" y="56"/>
                      <a:pt x="1426" y="36"/>
                      <a:pt x="1400" y="36"/>
                    </a:cubicBezTo>
                    <a:cubicBezTo>
                      <a:pt x="1378" y="36"/>
                      <a:pt x="1367" y="56"/>
                      <a:pt x="1367" y="76"/>
                    </a:cubicBezTo>
                    <a:cubicBezTo>
                      <a:pt x="1367" y="90"/>
                      <a:pt x="1372" y="115"/>
                      <a:pt x="1399" y="115"/>
                    </a:cubicBezTo>
                    <a:cubicBezTo>
                      <a:pt x="1420" y="115"/>
                      <a:pt x="1432" y="108"/>
                      <a:pt x="1432" y="108"/>
                    </a:cubicBezTo>
                    <a:lnTo>
                      <a:pt x="1431" y="92"/>
                    </a:lnTo>
                    <a:cubicBezTo>
                      <a:pt x="1431" y="92"/>
                      <a:pt x="1416" y="100"/>
                      <a:pt x="1402" y="100"/>
                    </a:cubicBezTo>
                    <a:cubicBezTo>
                      <a:pt x="1393" y="100"/>
                      <a:pt x="1389" y="94"/>
                      <a:pt x="1389" y="80"/>
                    </a:cubicBezTo>
                    <a:lnTo>
                      <a:pt x="1433" y="80"/>
                    </a:lnTo>
                    <a:cubicBezTo>
                      <a:pt x="1433" y="80"/>
                      <a:pt x="1433" y="76"/>
                      <a:pt x="1433" y="74"/>
                    </a:cubicBezTo>
                    <a:moveTo>
                      <a:pt x="1332" y="75"/>
                    </a:moveTo>
                    <a:cubicBezTo>
                      <a:pt x="1332" y="93"/>
                      <a:pt x="1326" y="99"/>
                      <a:pt x="1319" y="99"/>
                    </a:cubicBezTo>
                    <a:cubicBezTo>
                      <a:pt x="1316" y="99"/>
                      <a:pt x="1310" y="97"/>
                      <a:pt x="1304" y="94"/>
                    </a:cubicBezTo>
                    <a:lnTo>
                      <a:pt x="1304" y="59"/>
                    </a:lnTo>
                    <a:cubicBezTo>
                      <a:pt x="1310" y="54"/>
                      <a:pt x="1316" y="53"/>
                      <a:pt x="1320" y="53"/>
                    </a:cubicBezTo>
                    <a:cubicBezTo>
                      <a:pt x="1330" y="53"/>
                      <a:pt x="1332" y="67"/>
                      <a:pt x="1332" y="75"/>
                    </a:cubicBezTo>
                    <a:close/>
                    <a:moveTo>
                      <a:pt x="1353" y="76"/>
                    </a:moveTo>
                    <a:cubicBezTo>
                      <a:pt x="1353" y="60"/>
                      <a:pt x="1349" y="36"/>
                      <a:pt x="1324" y="36"/>
                    </a:cubicBezTo>
                    <a:cubicBezTo>
                      <a:pt x="1315" y="36"/>
                      <a:pt x="1306" y="43"/>
                      <a:pt x="1304" y="44"/>
                    </a:cubicBezTo>
                    <a:cubicBezTo>
                      <a:pt x="1304" y="44"/>
                      <a:pt x="1304" y="39"/>
                      <a:pt x="1304" y="36"/>
                    </a:cubicBezTo>
                    <a:lnTo>
                      <a:pt x="1304" y="2"/>
                    </a:lnTo>
                    <a:lnTo>
                      <a:pt x="1284" y="4"/>
                    </a:lnTo>
                    <a:lnTo>
                      <a:pt x="1284" y="98"/>
                    </a:lnTo>
                    <a:cubicBezTo>
                      <a:pt x="1284" y="105"/>
                      <a:pt x="1283" y="114"/>
                      <a:pt x="1283" y="114"/>
                    </a:cubicBezTo>
                    <a:lnTo>
                      <a:pt x="1302" y="114"/>
                    </a:lnTo>
                    <a:cubicBezTo>
                      <a:pt x="1303" y="112"/>
                      <a:pt x="1303" y="109"/>
                      <a:pt x="1303" y="108"/>
                    </a:cubicBezTo>
                    <a:cubicBezTo>
                      <a:pt x="1304" y="109"/>
                      <a:pt x="1313" y="115"/>
                      <a:pt x="1324" y="115"/>
                    </a:cubicBezTo>
                    <a:cubicBezTo>
                      <a:pt x="1342" y="115"/>
                      <a:pt x="1353" y="98"/>
                      <a:pt x="1353" y="76"/>
                    </a:cubicBezTo>
                    <a:moveTo>
                      <a:pt x="1245" y="68"/>
                    </a:moveTo>
                    <a:lnTo>
                      <a:pt x="1221" y="68"/>
                    </a:lnTo>
                    <a:cubicBezTo>
                      <a:pt x="1221" y="62"/>
                      <a:pt x="1223" y="51"/>
                      <a:pt x="1232" y="51"/>
                    </a:cubicBezTo>
                    <a:cubicBezTo>
                      <a:pt x="1243" y="51"/>
                      <a:pt x="1245" y="62"/>
                      <a:pt x="1245" y="68"/>
                    </a:cubicBezTo>
                    <a:close/>
                    <a:moveTo>
                      <a:pt x="1265" y="74"/>
                    </a:moveTo>
                    <a:cubicBezTo>
                      <a:pt x="1265" y="56"/>
                      <a:pt x="1258" y="36"/>
                      <a:pt x="1232" y="36"/>
                    </a:cubicBezTo>
                    <a:cubicBezTo>
                      <a:pt x="1210" y="36"/>
                      <a:pt x="1199" y="56"/>
                      <a:pt x="1199" y="76"/>
                    </a:cubicBezTo>
                    <a:cubicBezTo>
                      <a:pt x="1199" y="90"/>
                      <a:pt x="1204" y="115"/>
                      <a:pt x="1231" y="115"/>
                    </a:cubicBezTo>
                    <a:cubicBezTo>
                      <a:pt x="1251" y="115"/>
                      <a:pt x="1264" y="108"/>
                      <a:pt x="1264" y="108"/>
                    </a:cubicBezTo>
                    <a:lnTo>
                      <a:pt x="1263" y="92"/>
                    </a:lnTo>
                    <a:cubicBezTo>
                      <a:pt x="1263" y="92"/>
                      <a:pt x="1248" y="100"/>
                      <a:pt x="1234" y="100"/>
                    </a:cubicBezTo>
                    <a:cubicBezTo>
                      <a:pt x="1225" y="100"/>
                      <a:pt x="1221" y="94"/>
                      <a:pt x="1221" y="80"/>
                    </a:cubicBezTo>
                    <a:lnTo>
                      <a:pt x="1265" y="80"/>
                    </a:lnTo>
                    <a:cubicBezTo>
                      <a:pt x="1265" y="80"/>
                      <a:pt x="1265" y="76"/>
                      <a:pt x="1265" y="74"/>
                    </a:cubicBezTo>
                    <a:moveTo>
                      <a:pt x="1188" y="114"/>
                    </a:moveTo>
                    <a:lnTo>
                      <a:pt x="1188" y="95"/>
                    </a:lnTo>
                    <a:lnTo>
                      <a:pt x="1145" y="95"/>
                    </a:lnTo>
                    <a:lnTo>
                      <a:pt x="1145" y="11"/>
                    </a:lnTo>
                    <a:lnTo>
                      <a:pt x="1124" y="11"/>
                    </a:lnTo>
                    <a:lnTo>
                      <a:pt x="1124" y="114"/>
                    </a:lnTo>
                    <a:lnTo>
                      <a:pt x="1188" y="114"/>
                    </a:lnTo>
                    <a:close/>
                    <a:moveTo>
                      <a:pt x="1073" y="104"/>
                    </a:moveTo>
                    <a:cubicBezTo>
                      <a:pt x="1073" y="98"/>
                      <a:pt x="1069" y="92"/>
                      <a:pt x="1061" y="92"/>
                    </a:cubicBezTo>
                    <a:cubicBezTo>
                      <a:pt x="1053" y="92"/>
                      <a:pt x="1048" y="98"/>
                      <a:pt x="1048" y="104"/>
                    </a:cubicBezTo>
                    <a:cubicBezTo>
                      <a:pt x="1048" y="110"/>
                      <a:pt x="1053" y="116"/>
                      <a:pt x="1061" y="116"/>
                    </a:cubicBezTo>
                    <a:cubicBezTo>
                      <a:pt x="1069" y="116"/>
                      <a:pt x="1073" y="110"/>
                      <a:pt x="1073" y="104"/>
                    </a:cubicBezTo>
                    <a:close/>
                    <a:moveTo>
                      <a:pt x="1053" y="38"/>
                    </a:moveTo>
                    <a:cubicBezTo>
                      <a:pt x="1053" y="38"/>
                      <a:pt x="1052" y="37"/>
                      <a:pt x="1044" y="37"/>
                    </a:cubicBezTo>
                    <a:cubicBezTo>
                      <a:pt x="1038" y="37"/>
                      <a:pt x="1032" y="42"/>
                      <a:pt x="1029" y="45"/>
                    </a:cubicBezTo>
                    <a:cubicBezTo>
                      <a:pt x="1029" y="46"/>
                      <a:pt x="1028" y="47"/>
                      <a:pt x="1028" y="47"/>
                    </a:cubicBezTo>
                    <a:cubicBezTo>
                      <a:pt x="1028" y="43"/>
                      <a:pt x="1027" y="38"/>
                      <a:pt x="1027" y="38"/>
                    </a:cubicBezTo>
                    <a:lnTo>
                      <a:pt x="1007" y="38"/>
                    </a:lnTo>
                    <a:cubicBezTo>
                      <a:pt x="1007" y="38"/>
                      <a:pt x="1008" y="47"/>
                      <a:pt x="1008" y="56"/>
                    </a:cubicBezTo>
                    <a:lnTo>
                      <a:pt x="1008" y="114"/>
                    </a:lnTo>
                    <a:lnTo>
                      <a:pt x="1029" y="114"/>
                    </a:lnTo>
                    <a:lnTo>
                      <a:pt x="1029" y="60"/>
                    </a:lnTo>
                    <a:cubicBezTo>
                      <a:pt x="1034" y="56"/>
                      <a:pt x="1039" y="53"/>
                      <a:pt x="1041" y="53"/>
                    </a:cubicBezTo>
                    <a:cubicBezTo>
                      <a:pt x="1047" y="53"/>
                      <a:pt x="1051" y="54"/>
                      <a:pt x="1051" y="54"/>
                    </a:cubicBezTo>
                    <a:lnTo>
                      <a:pt x="1053" y="38"/>
                    </a:lnTo>
                    <a:close/>
                    <a:moveTo>
                      <a:pt x="970" y="68"/>
                    </a:moveTo>
                    <a:lnTo>
                      <a:pt x="946" y="68"/>
                    </a:lnTo>
                    <a:cubicBezTo>
                      <a:pt x="946" y="62"/>
                      <a:pt x="948" y="51"/>
                      <a:pt x="958" y="51"/>
                    </a:cubicBezTo>
                    <a:cubicBezTo>
                      <a:pt x="968" y="51"/>
                      <a:pt x="970" y="62"/>
                      <a:pt x="970" y="68"/>
                    </a:cubicBezTo>
                    <a:close/>
                    <a:moveTo>
                      <a:pt x="990" y="74"/>
                    </a:moveTo>
                    <a:cubicBezTo>
                      <a:pt x="990" y="56"/>
                      <a:pt x="983" y="36"/>
                      <a:pt x="958" y="36"/>
                    </a:cubicBezTo>
                    <a:cubicBezTo>
                      <a:pt x="935" y="36"/>
                      <a:pt x="925" y="56"/>
                      <a:pt x="925" y="76"/>
                    </a:cubicBezTo>
                    <a:cubicBezTo>
                      <a:pt x="925" y="90"/>
                      <a:pt x="929" y="115"/>
                      <a:pt x="956" y="115"/>
                    </a:cubicBezTo>
                    <a:cubicBezTo>
                      <a:pt x="977" y="115"/>
                      <a:pt x="989" y="108"/>
                      <a:pt x="989" y="108"/>
                    </a:cubicBezTo>
                    <a:lnTo>
                      <a:pt x="988" y="92"/>
                    </a:lnTo>
                    <a:cubicBezTo>
                      <a:pt x="988" y="92"/>
                      <a:pt x="974" y="100"/>
                      <a:pt x="960" y="100"/>
                    </a:cubicBezTo>
                    <a:cubicBezTo>
                      <a:pt x="951" y="100"/>
                      <a:pt x="946" y="94"/>
                      <a:pt x="946" y="80"/>
                    </a:cubicBezTo>
                    <a:lnTo>
                      <a:pt x="990" y="80"/>
                    </a:lnTo>
                    <a:cubicBezTo>
                      <a:pt x="990" y="80"/>
                      <a:pt x="990" y="76"/>
                      <a:pt x="990" y="74"/>
                    </a:cubicBezTo>
                    <a:moveTo>
                      <a:pt x="911" y="91"/>
                    </a:moveTo>
                    <a:cubicBezTo>
                      <a:pt x="911" y="73"/>
                      <a:pt x="894" y="70"/>
                      <a:pt x="882" y="64"/>
                    </a:cubicBezTo>
                    <a:cubicBezTo>
                      <a:pt x="879" y="63"/>
                      <a:pt x="876" y="61"/>
                      <a:pt x="876" y="58"/>
                    </a:cubicBezTo>
                    <a:cubicBezTo>
                      <a:pt x="876" y="56"/>
                      <a:pt x="878" y="52"/>
                      <a:pt x="884" y="52"/>
                    </a:cubicBezTo>
                    <a:cubicBezTo>
                      <a:pt x="894" y="52"/>
                      <a:pt x="906" y="57"/>
                      <a:pt x="906" y="57"/>
                    </a:cubicBezTo>
                    <a:lnTo>
                      <a:pt x="907" y="40"/>
                    </a:lnTo>
                    <a:cubicBezTo>
                      <a:pt x="907" y="40"/>
                      <a:pt x="897" y="36"/>
                      <a:pt x="885" y="36"/>
                    </a:cubicBezTo>
                    <a:cubicBezTo>
                      <a:pt x="870" y="36"/>
                      <a:pt x="857" y="44"/>
                      <a:pt x="857" y="60"/>
                    </a:cubicBezTo>
                    <a:cubicBezTo>
                      <a:pt x="857" y="77"/>
                      <a:pt x="874" y="80"/>
                      <a:pt x="885" y="85"/>
                    </a:cubicBezTo>
                    <a:cubicBezTo>
                      <a:pt x="889" y="87"/>
                      <a:pt x="892" y="89"/>
                      <a:pt x="892" y="92"/>
                    </a:cubicBezTo>
                    <a:cubicBezTo>
                      <a:pt x="892" y="96"/>
                      <a:pt x="888" y="99"/>
                      <a:pt x="883" y="99"/>
                    </a:cubicBezTo>
                    <a:cubicBezTo>
                      <a:pt x="872" y="99"/>
                      <a:pt x="857" y="91"/>
                      <a:pt x="857" y="91"/>
                    </a:cubicBezTo>
                    <a:lnTo>
                      <a:pt x="856" y="110"/>
                    </a:lnTo>
                    <a:cubicBezTo>
                      <a:pt x="856" y="110"/>
                      <a:pt x="869" y="116"/>
                      <a:pt x="883" y="116"/>
                    </a:cubicBezTo>
                    <a:cubicBezTo>
                      <a:pt x="898" y="116"/>
                      <a:pt x="911" y="108"/>
                      <a:pt x="911" y="91"/>
                    </a:cubicBezTo>
                    <a:close/>
                    <a:moveTo>
                      <a:pt x="843" y="91"/>
                    </a:moveTo>
                    <a:cubicBezTo>
                      <a:pt x="843" y="73"/>
                      <a:pt x="826" y="70"/>
                      <a:pt x="813" y="64"/>
                    </a:cubicBezTo>
                    <a:cubicBezTo>
                      <a:pt x="810" y="63"/>
                      <a:pt x="807" y="61"/>
                      <a:pt x="807" y="58"/>
                    </a:cubicBezTo>
                    <a:cubicBezTo>
                      <a:pt x="807" y="56"/>
                      <a:pt x="809" y="52"/>
                      <a:pt x="815" y="52"/>
                    </a:cubicBezTo>
                    <a:cubicBezTo>
                      <a:pt x="825" y="52"/>
                      <a:pt x="837" y="57"/>
                      <a:pt x="837" y="57"/>
                    </a:cubicBezTo>
                    <a:lnTo>
                      <a:pt x="838" y="40"/>
                    </a:lnTo>
                    <a:cubicBezTo>
                      <a:pt x="838" y="40"/>
                      <a:pt x="828" y="36"/>
                      <a:pt x="816" y="36"/>
                    </a:cubicBezTo>
                    <a:cubicBezTo>
                      <a:pt x="801" y="36"/>
                      <a:pt x="788" y="44"/>
                      <a:pt x="788" y="60"/>
                    </a:cubicBezTo>
                    <a:cubicBezTo>
                      <a:pt x="788" y="77"/>
                      <a:pt x="805" y="80"/>
                      <a:pt x="817" y="85"/>
                    </a:cubicBezTo>
                    <a:cubicBezTo>
                      <a:pt x="820" y="87"/>
                      <a:pt x="823" y="89"/>
                      <a:pt x="823" y="92"/>
                    </a:cubicBezTo>
                    <a:cubicBezTo>
                      <a:pt x="823" y="96"/>
                      <a:pt x="819" y="99"/>
                      <a:pt x="815" y="99"/>
                    </a:cubicBezTo>
                    <a:cubicBezTo>
                      <a:pt x="803" y="99"/>
                      <a:pt x="788" y="91"/>
                      <a:pt x="788" y="91"/>
                    </a:cubicBezTo>
                    <a:lnTo>
                      <a:pt x="787" y="110"/>
                    </a:lnTo>
                    <a:cubicBezTo>
                      <a:pt x="787" y="110"/>
                      <a:pt x="800" y="116"/>
                      <a:pt x="814" y="116"/>
                    </a:cubicBezTo>
                    <a:cubicBezTo>
                      <a:pt x="829" y="116"/>
                      <a:pt x="843" y="108"/>
                      <a:pt x="843" y="91"/>
                    </a:cubicBezTo>
                    <a:close/>
                    <a:moveTo>
                      <a:pt x="749" y="94"/>
                    </a:moveTo>
                    <a:cubicBezTo>
                      <a:pt x="747" y="96"/>
                      <a:pt x="742" y="100"/>
                      <a:pt x="736" y="100"/>
                    </a:cubicBezTo>
                    <a:cubicBezTo>
                      <a:pt x="731" y="100"/>
                      <a:pt x="729" y="95"/>
                      <a:pt x="729" y="91"/>
                    </a:cubicBezTo>
                    <a:cubicBezTo>
                      <a:pt x="729" y="89"/>
                      <a:pt x="730" y="87"/>
                      <a:pt x="732" y="85"/>
                    </a:cubicBezTo>
                    <a:cubicBezTo>
                      <a:pt x="736" y="81"/>
                      <a:pt x="746" y="80"/>
                      <a:pt x="749" y="80"/>
                    </a:cubicBezTo>
                    <a:lnTo>
                      <a:pt x="749" y="94"/>
                    </a:lnTo>
                    <a:close/>
                    <a:moveTo>
                      <a:pt x="771" y="114"/>
                    </a:moveTo>
                    <a:cubicBezTo>
                      <a:pt x="771" y="114"/>
                      <a:pt x="770" y="107"/>
                      <a:pt x="770" y="98"/>
                    </a:cubicBezTo>
                    <a:lnTo>
                      <a:pt x="770" y="62"/>
                    </a:lnTo>
                    <a:cubicBezTo>
                      <a:pt x="770" y="54"/>
                      <a:pt x="769" y="48"/>
                      <a:pt x="765" y="43"/>
                    </a:cubicBezTo>
                    <a:cubicBezTo>
                      <a:pt x="761" y="39"/>
                      <a:pt x="755" y="36"/>
                      <a:pt x="745" y="36"/>
                    </a:cubicBezTo>
                    <a:cubicBezTo>
                      <a:pt x="729" y="36"/>
                      <a:pt x="714" y="43"/>
                      <a:pt x="714" y="43"/>
                    </a:cubicBezTo>
                    <a:lnTo>
                      <a:pt x="715" y="59"/>
                    </a:lnTo>
                    <a:cubicBezTo>
                      <a:pt x="720" y="56"/>
                      <a:pt x="731" y="52"/>
                      <a:pt x="741" y="52"/>
                    </a:cubicBezTo>
                    <a:cubicBezTo>
                      <a:pt x="747" y="52"/>
                      <a:pt x="749" y="55"/>
                      <a:pt x="749" y="61"/>
                    </a:cubicBezTo>
                    <a:lnTo>
                      <a:pt x="749" y="69"/>
                    </a:lnTo>
                    <a:cubicBezTo>
                      <a:pt x="740" y="69"/>
                      <a:pt x="725" y="70"/>
                      <a:pt x="716" y="77"/>
                    </a:cubicBezTo>
                    <a:cubicBezTo>
                      <a:pt x="711" y="81"/>
                      <a:pt x="709" y="85"/>
                      <a:pt x="709" y="92"/>
                    </a:cubicBezTo>
                    <a:cubicBezTo>
                      <a:pt x="709" y="102"/>
                      <a:pt x="714" y="115"/>
                      <a:pt x="730" y="115"/>
                    </a:cubicBezTo>
                    <a:cubicBezTo>
                      <a:pt x="741" y="115"/>
                      <a:pt x="751" y="107"/>
                      <a:pt x="751" y="107"/>
                    </a:cubicBezTo>
                    <a:cubicBezTo>
                      <a:pt x="751" y="110"/>
                      <a:pt x="751" y="114"/>
                      <a:pt x="751" y="114"/>
                    </a:cubicBezTo>
                    <a:lnTo>
                      <a:pt x="771" y="114"/>
                    </a:lnTo>
                    <a:close/>
                    <a:moveTo>
                      <a:pt x="701" y="12"/>
                    </a:moveTo>
                    <a:lnTo>
                      <a:pt x="679" y="11"/>
                    </a:lnTo>
                    <a:lnTo>
                      <a:pt x="667" y="61"/>
                    </a:lnTo>
                    <a:cubicBezTo>
                      <a:pt x="665" y="68"/>
                      <a:pt x="663" y="83"/>
                      <a:pt x="662" y="86"/>
                    </a:cubicBezTo>
                    <a:cubicBezTo>
                      <a:pt x="662" y="83"/>
                      <a:pt x="659" y="68"/>
                      <a:pt x="658" y="61"/>
                    </a:cubicBezTo>
                    <a:lnTo>
                      <a:pt x="646" y="11"/>
                    </a:lnTo>
                    <a:lnTo>
                      <a:pt x="624" y="11"/>
                    </a:lnTo>
                    <a:lnTo>
                      <a:pt x="613" y="61"/>
                    </a:lnTo>
                    <a:cubicBezTo>
                      <a:pt x="611" y="68"/>
                      <a:pt x="609" y="82"/>
                      <a:pt x="608" y="85"/>
                    </a:cubicBezTo>
                    <a:cubicBezTo>
                      <a:pt x="608" y="82"/>
                      <a:pt x="605" y="68"/>
                      <a:pt x="604" y="61"/>
                    </a:cubicBezTo>
                    <a:lnTo>
                      <a:pt x="592" y="10"/>
                    </a:lnTo>
                    <a:lnTo>
                      <a:pt x="570" y="11"/>
                    </a:lnTo>
                    <a:lnTo>
                      <a:pt x="597" y="114"/>
                    </a:lnTo>
                    <a:lnTo>
                      <a:pt x="619" y="114"/>
                    </a:lnTo>
                    <a:lnTo>
                      <a:pt x="630" y="67"/>
                    </a:lnTo>
                    <a:cubicBezTo>
                      <a:pt x="631" y="59"/>
                      <a:pt x="635" y="40"/>
                      <a:pt x="635" y="40"/>
                    </a:cubicBezTo>
                    <a:cubicBezTo>
                      <a:pt x="635" y="40"/>
                      <a:pt x="638" y="59"/>
                      <a:pt x="640" y="67"/>
                    </a:cubicBezTo>
                    <a:lnTo>
                      <a:pt x="650" y="114"/>
                    </a:lnTo>
                    <a:lnTo>
                      <a:pt x="673" y="114"/>
                    </a:lnTo>
                    <a:lnTo>
                      <a:pt x="701" y="12"/>
                    </a:lnTo>
                    <a:close/>
                    <a:moveTo>
                      <a:pt x="537" y="104"/>
                    </a:moveTo>
                    <a:cubicBezTo>
                      <a:pt x="537" y="98"/>
                      <a:pt x="533" y="92"/>
                      <a:pt x="525" y="92"/>
                    </a:cubicBezTo>
                    <a:cubicBezTo>
                      <a:pt x="516" y="92"/>
                      <a:pt x="512" y="98"/>
                      <a:pt x="512" y="104"/>
                    </a:cubicBezTo>
                    <a:cubicBezTo>
                      <a:pt x="512" y="110"/>
                      <a:pt x="516" y="116"/>
                      <a:pt x="525" y="116"/>
                    </a:cubicBezTo>
                    <a:cubicBezTo>
                      <a:pt x="533" y="116"/>
                      <a:pt x="537" y="110"/>
                      <a:pt x="537" y="104"/>
                    </a:cubicBezTo>
                    <a:close/>
                    <a:moveTo>
                      <a:pt x="476" y="68"/>
                    </a:moveTo>
                    <a:lnTo>
                      <a:pt x="452" y="68"/>
                    </a:lnTo>
                    <a:cubicBezTo>
                      <a:pt x="452" y="62"/>
                      <a:pt x="454" y="51"/>
                      <a:pt x="464" y="51"/>
                    </a:cubicBezTo>
                    <a:cubicBezTo>
                      <a:pt x="474" y="51"/>
                      <a:pt x="476" y="62"/>
                      <a:pt x="476" y="68"/>
                    </a:cubicBezTo>
                    <a:moveTo>
                      <a:pt x="496" y="74"/>
                    </a:moveTo>
                    <a:cubicBezTo>
                      <a:pt x="496" y="56"/>
                      <a:pt x="489" y="36"/>
                      <a:pt x="464" y="36"/>
                    </a:cubicBezTo>
                    <a:cubicBezTo>
                      <a:pt x="441" y="36"/>
                      <a:pt x="431" y="56"/>
                      <a:pt x="431" y="76"/>
                    </a:cubicBezTo>
                    <a:cubicBezTo>
                      <a:pt x="431" y="90"/>
                      <a:pt x="435" y="115"/>
                      <a:pt x="462" y="115"/>
                    </a:cubicBezTo>
                    <a:cubicBezTo>
                      <a:pt x="483" y="115"/>
                      <a:pt x="495" y="108"/>
                      <a:pt x="495" y="108"/>
                    </a:cubicBezTo>
                    <a:lnTo>
                      <a:pt x="494" y="92"/>
                    </a:lnTo>
                    <a:cubicBezTo>
                      <a:pt x="494" y="92"/>
                      <a:pt x="480" y="100"/>
                      <a:pt x="466" y="100"/>
                    </a:cubicBezTo>
                    <a:cubicBezTo>
                      <a:pt x="457" y="100"/>
                      <a:pt x="452" y="94"/>
                      <a:pt x="452" y="80"/>
                    </a:cubicBezTo>
                    <a:lnTo>
                      <a:pt x="496" y="80"/>
                    </a:lnTo>
                    <a:cubicBezTo>
                      <a:pt x="496" y="80"/>
                      <a:pt x="496" y="76"/>
                      <a:pt x="496" y="74"/>
                    </a:cubicBezTo>
                    <a:moveTo>
                      <a:pt x="413" y="114"/>
                    </a:moveTo>
                    <a:lnTo>
                      <a:pt x="413" y="54"/>
                    </a:lnTo>
                    <a:cubicBezTo>
                      <a:pt x="413" y="48"/>
                      <a:pt x="412" y="38"/>
                      <a:pt x="412" y="38"/>
                    </a:cubicBezTo>
                    <a:lnTo>
                      <a:pt x="393" y="38"/>
                    </a:lnTo>
                    <a:lnTo>
                      <a:pt x="393" y="114"/>
                    </a:lnTo>
                    <a:lnTo>
                      <a:pt x="413" y="114"/>
                    </a:lnTo>
                    <a:close/>
                    <a:moveTo>
                      <a:pt x="416" y="12"/>
                    </a:moveTo>
                    <a:cubicBezTo>
                      <a:pt x="416" y="6"/>
                      <a:pt x="411" y="0"/>
                      <a:pt x="403" y="0"/>
                    </a:cubicBezTo>
                    <a:cubicBezTo>
                      <a:pt x="395" y="0"/>
                      <a:pt x="391" y="6"/>
                      <a:pt x="391" y="12"/>
                    </a:cubicBezTo>
                    <a:cubicBezTo>
                      <a:pt x="391" y="18"/>
                      <a:pt x="395" y="24"/>
                      <a:pt x="403" y="24"/>
                    </a:cubicBezTo>
                    <a:cubicBezTo>
                      <a:pt x="411" y="24"/>
                      <a:pt x="416" y="18"/>
                      <a:pt x="416" y="12"/>
                    </a:cubicBezTo>
                    <a:close/>
                    <a:moveTo>
                      <a:pt x="353" y="88"/>
                    </a:moveTo>
                    <a:cubicBezTo>
                      <a:pt x="347" y="95"/>
                      <a:pt x="341" y="97"/>
                      <a:pt x="337" y="97"/>
                    </a:cubicBezTo>
                    <a:cubicBezTo>
                      <a:pt x="328" y="97"/>
                      <a:pt x="326" y="83"/>
                      <a:pt x="326" y="75"/>
                    </a:cubicBezTo>
                    <a:cubicBezTo>
                      <a:pt x="326" y="66"/>
                      <a:pt x="327" y="53"/>
                      <a:pt x="339" y="53"/>
                    </a:cubicBezTo>
                    <a:cubicBezTo>
                      <a:pt x="343" y="53"/>
                      <a:pt x="347" y="54"/>
                      <a:pt x="353" y="57"/>
                    </a:cubicBezTo>
                    <a:lnTo>
                      <a:pt x="353" y="88"/>
                    </a:lnTo>
                    <a:close/>
                    <a:moveTo>
                      <a:pt x="375" y="38"/>
                    </a:moveTo>
                    <a:lnTo>
                      <a:pt x="355" y="38"/>
                    </a:lnTo>
                    <a:cubicBezTo>
                      <a:pt x="355" y="38"/>
                      <a:pt x="354" y="40"/>
                      <a:pt x="354" y="42"/>
                    </a:cubicBezTo>
                    <a:cubicBezTo>
                      <a:pt x="352" y="41"/>
                      <a:pt x="345" y="36"/>
                      <a:pt x="336" y="36"/>
                    </a:cubicBezTo>
                    <a:cubicBezTo>
                      <a:pt x="315" y="36"/>
                      <a:pt x="305" y="53"/>
                      <a:pt x="305" y="75"/>
                    </a:cubicBezTo>
                    <a:cubicBezTo>
                      <a:pt x="305" y="90"/>
                      <a:pt x="310" y="114"/>
                      <a:pt x="332" y="114"/>
                    </a:cubicBezTo>
                    <a:cubicBezTo>
                      <a:pt x="344" y="114"/>
                      <a:pt x="352" y="105"/>
                      <a:pt x="353" y="103"/>
                    </a:cubicBezTo>
                    <a:cubicBezTo>
                      <a:pt x="353" y="103"/>
                      <a:pt x="353" y="108"/>
                      <a:pt x="353" y="110"/>
                    </a:cubicBezTo>
                    <a:lnTo>
                      <a:pt x="353" y="115"/>
                    </a:lnTo>
                    <a:cubicBezTo>
                      <a:pt x="353" y="117"/>
                      <a:pt x="353" y="119"/>
                      <a:pt x="352" y="121"/>
                    </a:cubicBezTo>
                    <a:cubicBezTo>
                      <a:pt x="351" y="125"/>
                      <a:pt x="347" y="128"/>
                      <a:pt x="338" y="128"/>
                    </a:cubicBezTo>
                    <a:cubicBezTo>
                      <a:pt x="323" y="128"/>
                      <a:pt x="310" y="122"/>
                      <a:pt x="310" y="122"/>
                    </a:cubicBezTo>
                    <a:lnTo>
                      <a:pt x="309" y="140"/>
                    </a:lnTo>
                    <a:cubicBezTo>
                      <a:pt x="309" y="140"/>
                      <a:pt x="320" y="146"/>
                      <a:pt x="338" y="146"/>
                    </a:cubicBezTo>
                    <a:cubicBezTo>
                      <a:pt x="357" y="146"/>
                      <a:pt x="369" y="139"/>
                      <a:pt x="373" y="125"/>
                    </a:cubicBezTo>
                    <a:cubicBezTo>
                      <a:pt x="373" y="122"/>
                      <a:pt x="373" y="116"/>
                      <a:pt x="373" y="112"/>
                    </a:cubicBezTo>
                    <a:lnTo>
                      <a:pt x="373" y="56"/>
                    </a:lnTo>
                    <a:cubicBezTo>
                      <a:pt x="373" y="47"/>
                      <a:pt x="375" y="38"/>
                      <a:pt x="375" y="38"/>
                    </a:cubicBezTo>
                    <a:moveTo>
                      <a:pt x="294" y="38"/>
                    </a:moveTo>
                    <a:cubicBezTo>
                      <a:pt x="294" y="38"/>
                      <a:pt x="293" y="37"/>
                      <a:pt x="285" y="37"/>
                    </a:cubicBezTo>
                    <a:cubicBezTo>
                      <a:pt x="279" y="37"/>
                      <a:pt x="273" y="42"/>
                      <a:pt x="270" y="45"/>
                    </a:cubicBezTo>
                    <a:cubicBezTo>
                      <a:pt x="270" y="46"/>
                      <a:pt x="269" y="47"/>
                      <a:pt x="269" y="47"/>
                    </a:cubicBezTo>
                    <a:cubicBezTo>
                      <a:pt x="269" y="43"/>
                      <a:pt x="268" y="38"/>
                      <a:pt x="268" y="38"/>
                    </a:cubicBezTo>
                    <a:lnTo>
                      <a:pt x="248" y="38"/>
                    </a:lnTo>
                    <a:cubicBezTo>
                      <a:pt x="248" y="38"/>
                      <a:pt x="249" y="47"/>
                      <a:pt x="249" y="56"/>
                    </a:cubicBezTo>
                    <a:lnTo>
                      <a:pt x="249" y="114"/>
                    </a:lnTo>
                    <a:lnTo>
                      <a:pt x="270" y="114"/>
                    </a:lnTo>
                    <a:lnTo>
                      <a:pt x="270" y="60"/>
                    </a:lnTo>
                    <a:cubicBezTo>
                      <a:pt x="275" y="56"/>
                      <a:pt x="279" y="53"/>
                      <a:pt x="282" y="53"/>
                    </a:cubicBezTo>
                    <a:cubicBezTo>
                      <a:pt x="288" y="53"/>
                      <a:pt x="292" y="54"/>
                      <a:pt x="292" y="54"/>
                    </a:cubicBezTo>
                    <a:lnTo>
                      <a:pt x="294" y="38"/>
                    </a:lnTo>
                    <a:close/>
                    <a:moveTo>
                      <a:pt x="211" y="68"/>
                    </a:moveTo>
                    <a:lnTo>
                      <a:pt x="187" y="68"/>
                    </a:lnTo>
                    <a:cubicBezTo>
                      <a:pt x="187" y="62"/>
                      <a:pt x="189" y="51"/>
                      <a:pt x="198" y="51"/>
                    </a:cubicBezTo>
                    <a:cubicBezTo>
                      <a:pt x="209" y="51"/>
                      <a:pt x="211" y="62"/>
                      <a:pt x="211" y="68"/>
                    </a:cubicBezTo>
                    <a:moveTo>
                      <a:pt x="231" y="74"/>
                    </a:moveTo>
                    <a:cubicBezTo>
                      <a:pt x="231" y="56"/>
                      <a:pt x="224" y="36"/>
                      <a:pt x="198" y="36"/>
                    </a:cubicBezTo>
                    <a:cubicBezTo>
                      <a:pt x="176" y="36"/>
                      <a:pt x="165" y="56"/>
                      <a:pt x="165" y="76"/>
                    </a:cubicBezTo>
                    <a:cubicBezTo>
                      <a:pt x="165" y="90"/>
                      <a:pt x="170" y="115"/>
                      <a:pt x="197" y="115"/>
                    </a:cubicBezTo>
                    <a:cubicBezTo>
                      <a:pt x="218" y="115"/>
                      <a:pt x="230" y="108"/>
                      <a:pt x="230" y="108"/>
                    </a:cubicBezTo>
                    <a:lnTo>
                      <a:pt x="229" y="92"/>
                    </a:lnTo>
                    <a:cubicBezTo>
                      <a:pt x="229" y="92"/>
                      <a:pt x="214" y="100"/>
                      <a:pt x="200" y="100"/>
                    </a:cubicBezTo>
                    <a:cubicBezTo>
                      <a:pt x="191" y="100"/>
                      <a:pt x="187" y="94"/>
                      <a:pt x="187" y="80"/>
                    </a:cubicBezTo>
                    <a:lnTo>
                      <a:pt x="231" y="80"/>
                    </a:lnTo>
                    <a:cubicBezTo>
                      <a:pt x="231" y="80"/>
                      <a:pt x="231" y="76"/>
                      <a:pt x="231" y="74"/>
                    </a:cubicBezTo>
                    <a:moveTo>
                      <a:pt x="148" y="114"/>
                    </a:moveTo>
                    <a:lnTo>
                      <a:pt x="148" y="62"/>
                    </a:lnTo>
                    <a:cubicBezTo>
                      <a:pt x="148" y="55"/>
                      <a:pt x="147" y="49"/>
                      <a:pt x="144" y="45"/>
                    </a:cubicBezTo>
                    <a:cubicBezTo>
                      <a:pt x="141" y="39"/>
                      <a:pt x="135" y="36"/>
                      <a:pt x="126" y="36"/>
                    </a:cubicBezTo>
                    <a:cubicBezTo>
                      <a:pt x="115" y="36"/>
                      <a:pt x="104" y="45"/>
                      <a:pt x="101" y="48"/>
                    </a:cubicBezTo>
                    <a:cubicBezTo>
                      <a:pt x="101" y="43"/>
                      <a:pt x="101" y="38"/>
                      <a:pt x="101" y="38"/>
                    </a:cubicBezTo>
                    <a:lnTo>
                      <a:pt x="81" y="38"/>
                    </a:lnTo>
                    <a:cubicBezTo>
                      <a:pt x="81" y="38"/>
                      <a:pt x="82" y="47"/>
                      <a:pt x="82" y="56"/>
                    </a:cubicBezTo>
                    <a:lnTo>
                      <a:pt x="82" y="114"/>
                    </a:lnTo>
                    <a:lnTo>
                      <a:pt x="102" y="114"/>
                    </a:lnTo>
                    <a:lnTo>
                      <a:pt x="102" y="62"/>
                    </a:lnTo>
                    <a:cubicBezTo>
                      <a:pt x="105" y="59"/>
                      <a:pt x="112" y="54"/>
                      <a:pt x="119" y="54"/>
                    </a:cubicBezTo>
                    <a:cubicBezTo>
                      <a:pt x="124" y="54"/>
                      <a:pt x="128" y="55"/>
                      <a:pt x="128" y="64"/>
                    </a:cubicBezTo>
                    <a:lnTo>
                      <a:pt x="128" y="114"/>
                    </a:lnTo>
                    <a:lnTo>
                      <a:pt x="148" y="114"/>
                    </a:lnTo>
                    <a:close/>
                    <a:moveTo>
                      <a:pt x="66" y="114"/>
                    </a:moveTo>
                    <a:lnTo>
                      <a:pt x="66" y="96"/>
                    </a:lnTo>
                    <a:lnTo>
                      <a:pt x="21" y="96"/>
                    </a:lnTo>
                    <a:lnTo>
                      <a:pt x="21" y="69"/>
                    </a:lnTo>
                    <a:lnTo>
                      <a:pt x="57" y="69"/>
                    </a:lnTo>
                    <a:lnTo>
                      <a:pt x="57" y="52"/>
                    </a:lnTo>
                    <a:lnTo>
                      <a:pt x="21" y="52"/>
                    </a:lnTo>
                    <a:lnTo>
                      <a:pt x="21" y="29"/>
                    </a:lnTo>
                    <a:lnTo>
                      <a:pt x="62" y="29"/>
                    </a:lnTo>
                    <a:lnTo>
                      <a:pt x="64" y="11"/>
                    </a:lnTo>
                    <a:lnTo>
                      <a:pt x="0" y="11"/>
                    </a:lnTo>
                    <a:lnTo>
                      <a:pt x="0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CDC0C4A8-EAED-4205-AB22-3CC884A28E11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429374" y="990263"/>
                <a:ext cx="354012" cy="273050"/>
              </a:xfrm>
              <a:custGeom>
                <a:avLst/>
                <a:gdLst>
                  <a:gd name="T0" fmla="*/ 0 w 443"/>
                  <a:gd name="T1" fmla="*/ 0 h 341"/>
                  <a:gd name="T2" fmla="*/ 0 w 443"/>
                  <a:gd name="T3" fmla="*/ 217 h 341"/>
                  <a:gd name="T4" fmla="*/ 131 w 443"/>
                  <a:gd name="T5" fmla="*/ 341 h 341"/>
                  <a:gd name="T6" fmla="*/ 222 w 443"/>
                  <a:gd name="T7" fmla="*/ 300 h 341"/>
                  <a:gd name="T8" fmla="*/ 313 w 443"/>
                  <a:gd name="T9" fmla="*/ 341 h 341"/>
                  <a:gd name="T10" fmla="*/ 443 w 443"/>
                  <a:gd name="T11" fmla="*/ 217 h 341"/>
                  <a:gd name="T12" fmla="*/ 443 w 443"/>
                  <a:gd name="T13" fmla="*/ 0 h 341"/>
                  <a:gd name="T14" fmla="*/ 365 w 443"/>
                  <a:gd name="T15" fmla="*/ 0 h 341"/>
                  <a:gd name="T16" fmla="*/ 365 w 443"/>
                  <a:gd name="T17" fmla="*/ 219 h 341"/>
                  <a:gd name="T18" fmla="*/ 313 w 443"/>
                  <a:gd name="T19" fmla="*/ 268 h 341"/>
                  <a:gd name="T20" fmla="*/ 261 w 443"/>
                  <a:gd name="T21" fmla="*/ 219 h 341"/>
                  <a:gd name="T22" fmla="*/ 261 w 443"/>
                  <a:gd name="T23" fmla="*/ 0 h 341"/>
                  <a:gd name="T24" fmla="*/ 183 w 443"/>
                  <a:gd name="T25" fmla="*/ 0 h 341"/>
                  <a:gd name="T26" fmla="*/ 183 w 443"/>
                  <a:gd name="T27" fmla="*/ 219 h 341"/>
                  <a:gd name="T28" fmla="*/ 131 w 443"/>
                  <a:gd name="T29" fmla="*/ 268 h 341"/>
                  <a:gd name="T30" fmla="*/ 79 w 443"/>
                  <a:gd name="T31" fmla="*/ 219 h 341"/>
                  <a:gd name="T32" fmla="*/ 79 w 443"/>
                  <a:gd name="T33" fmla="*/ 0 h 341"/>
                  <a:gd name="T34" fmla="*/ 0 w 443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3" h="341">
                    <a:moveTo>
                      <a:pt x="0" y="0"/>
                    </a:moveTo>
                    <a:lnTo>
                      <a:pt x="0" y="217"/>
                    </a:lnTo>
                    <a:cubicBezTo>
                      <a:pt x="0" y="285"/>
                      <a:pt x="59" y="341"/>
                      <a:pt x="131" y="341"/>
                    </a:cubicBezTo>
                    <a:cubicBezTo>
                      <a:pt x="165" y="341"/>
                      <a:pt x="205" y="322"/>
                      <a:pt x="222" y="300"/>
                    </a:cubicBezTo>
                    <a:cubicBezTo>
                      <a:pt x="239" y="322"/>
                      <a:pt x="279" y="341"/>
                      <a:pt x="313" y="341"/>
                    </a:cubicBezTo>
                    <a:cubicBezTo>
                      <a:pt x="385" y="341"/>
                      <a:pt x="443" y="285"/>
                      <a:pt x="443" y="217"/>
                    </a:cubicBezTo>
                    <a:lnTo>
                      <a:pt x="443" y="0"/>
                    </a:lnTo>
                    <a:lnTo>
                      <a:pt x="365" y="0"/>
                    </a:lnTo>
                    <a:lnTo>
                      <a:pt x="365" y="219"/>
                    </a:lnTo>
                    <a:cubicBezTo>
                      <a:pt x="365" y="246"/>
                      <a:pt x="342" y="268"/>
                      <a:pt x="313" y="268"/>
                    </a:cubicBezTo>
                    <a:cubicBezTo>
                      <a:pt x="285" y="268"/>
                      <a:pt x="261" y="246"/>
                      <a:pt x="261" y="219"/>
                    </a:cubicBezTo>
                    <a:lnTo>
                      <a:pt x="261" y="0"/>
                    </a:lnTo>
                    <a:lnTo>
                      <a:pt x="183" y="0"/>
                    </a:lnTo>
                    <a:lnTo>
                      <a:pt x="183" y="219"/>
                    </a:lnTo>
                    <a:cubicBezTo>
                      <a:pt x="183" y="246"/>
                      <a:pt x="159" y="268"/>
                      <a:pt x="131" y="268"/>
                    </a:cubicBezTo>
                    <a:cubicBezTo>
                      <a:pt x="102" y="268"/>
                      <a:pt x="79" y="246"/>
                      <a:pt x="79" y="219"/>
                    </a:cubicBez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9495E6D8-0469-4EC8-B276-494CBFBC12D9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130924" y="982325"/>
                <a:ext cx="276225" cy="277813"/>
              </a:xfrm>
              <a:custGeom>
                <a:avLst/>
                <a:gdLst>
                  <a:gd name="T0" fmla="*/ 345 w 347"/>
                  <a:gd name="T1" fmla="*/ 199 h 348"/>
                  <a:gd name="T2" fmla="*/ 347 w 347"/>
                  <a:gd name="T3" fmla="*/ 174 h 348"/>
                  <a:gd name="T4" fmla="*/ 174 w 347"/>
                  <a:gd name="T5" fmla="*/ 0 h 348"/>
                  <a:gd name="T6" fmla="*/ 0 w 347"/>
                  <a:gd name="T7" fmla="*/ 174 h 348"/>
                  <a:gd name="T8" fmla="*/ 174 w 347"/>
                  <a:gd name="T9" fmla="*/ 348 h 348"/>
                  <a:gd name="T10" fmla="*/ 336 w 347"/>
                  <a:gd name="T11" fmla="*/ 237 h 348"/>
                  <a:gd name="T12" fmla="*/ 254 w 347"/>
                  <a:gd name="T13" fmla="*/ 237 h 348"/>
                  <a:gd name="T14" fmla="*/ 174 w 347"/>
                  <a:gd name="T15" fmla="*/ 276 h 348"/>
                  <a:gd name="T16" fmla="*/ 71 w 347"/>
                  <a:gd name="T17" fmla="*/ 174 h 348"/>
                  <a:gd name="T18" fmla="*/ 174 w 347"/>
                  <a:gd name="T19" fmla="*/ 71 h 348"/>
                  <a:gd name="T20" fmla="*/ 265 w 347"/>
                  <a:gd name="T21" fmla="*/ 128 h 348"/>
                  <a:gd name="T22" fmla="*/ 141 w 347"/>
                  <a:gd name="T23" fmla="*/ 128 h 348"/>
                  <a:gd name="T24" fmla="*/ 141 w 347"/>
                  <a:gd name="T25" fmla="*/ 199 h 348"/>
                  <a:gd name="T26" fmla="*/ 345 w 347"/>
                  <a:gd name="T27" fmla="*/ 19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7" h="348">
                    <a:moveTo>
                      <a:pt x="345" y="199"/>
                    </a:moveTo>
                    <a:cubicBezTo>
                      <a:pt x="347" y="191"/>
                      <a:pt x="347" y="183"/>
                      <a:pt x="347" y="174"/>
                    </a:cubicBezTo>
                    <a:cubicBezTo>
                      <a:pt x="347" y="78"/>
                      <a:pt x="270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270"/>
                      <a:pt x="78" y="348"/>
                      <a:pt x="174" y="348"/>
                    </a:cubicBezTo>
                    <a:cubicBezTo>
                      <a:pt x="248" y="348"/>
                      <a:pt x="310" y="301"/>
                      <a:pt x="336" y="237"/>
                    </a:cubicBezTo>
                    <a:lnTo>
                      <a:pt x="254" y="237"/>
                    </a:lnTo>
                    <a:cubicBezTo>
                      <a:pt x="235" y="260"/>
                      <a:pt x="206" y="276"/>
                      <a:pt x="174" y="276"/>
                    </a:cubicBezTo>
                    <a:cubicBezTo>
                      <a:pt x="117" y="276"/>
                      <a:pt x="71" y="230"/>
                      <a:pt x="71" y="174"/>
                    </a:cubicBezTo>
                    <a:cubicBezTo>
                      <a:pt x="71" y="117"/>
                      <a:pt x="117" y="71"/>
                      <a:pt x="174" y="71"/>
                    </a:cubicBezTo>
                    <a:cubicBezTo>
                      <a:pt x="214" y="71"/>
                      <a:pt x="248" y="95"/>
                      <a:pt x="265" y="128"/>
                    </a:cubicBezTo>
                    <a:lnTo>
                      <a:pt x="141" y="128"/>
                    </a:lnTo>
                    <a:lnTo>
                      <a:pt x="141" y="199"/>
                    </a:lnTo>
                    <a:lnTo>
                      <a:pt x="345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B98C966D-3E44-4F27-A531-F53705858AA8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834061" y="868025"/>
                <a:ext cx="276225" cy="395288"/>
              </a:xfrm>
              <a:custGeom>
                <a:avLst/>
                <a:gdLst>
                  <a:gd name="T0" fmla="*/ 273 w 347"/>
                  <a:gd name="T1" fmla="*/ 0 h 496"/>
                  <a:gd name="T2" fmla="*/ 273 w 347"/>
                  <a:gd name="T3" fmla="*/ 184 h 496"/>
                  <a:gd name="T4" fmla="*/ 173 w 347"/>
                  <a:gd name="T5" fmla="*/ 150 h 496"/>
                  <a:gd name="T6" fmla="*/ 0 w 347"/>
                  <a:gd name="T7" fmla="*/ 323 h 496"/>
                  <a:gd name="T8" fmla="*/ 173 w 347"/>
                  <a:gd name="T9" fmla="*/ 496 h 496"/>
                  <a:gd name="T10" fmla="*/ 273 w 347"/>
                  <a:gd name="T11" fmla="*/ 463 h 496"/>
                  <a:gd name="T12" fmla="*/ 273 w 347"/>
                  <a:gd name="T13" fmla="*/ 492 h 496"/>
                  <a:gd name="T14" fmla="*/ 347 w 347"/>
                  <a:gd name="T15" fmla="*/ 492 h 496"/>
                  <a:gd name="T16" fmla="*/ 347 w 347"/>
                  <a:gd name="T17" fmla="*/ 0 h 496"/>
                  <a:gd name="T18" fmla="*/ 273 w 347"/>
                  <a:gd name="T19" fmla="*/ 0 h 496"/>
                  <a:gd name="T20" fmla="*/ 196 w 347"/>
                  <a:gd name="T21" fmla="*/ 421 h 496"/>
                  <a:gd name="T22" fmla="*/ 173 w 347"/>
                  <a:gd name="T23" fmla="*/ 425 h 496"/>
                  <a:gd name="T24" fmla="*/ 134 w 347"/>
                  <a:gd name="T25" fmla="*/ 416 h 496"/>
                  <a:gd name="T26" fmla="*/ 71 w 347"/>
                  <a:gd name="T27" fmla="*/ 321 h 496"/>
                  <a:gd name="T28" fmla="*/ 173 w 347"/>
                  <a:gd name="T29" fmla="*/ 219 h 496"/>
                  <a:gd name="T30" fmla="*/ 276 w 347"/>
                  <a:gd name="T31" fmla="*/ 321 h 496"/>
                  <a:gd name="T32" fmla="*/ 196 w 347"/>
                  <a:gd name="T33" fmla="*/ 42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496">
                    <a:moveTo>
                      <a:pt x="273" y="0"/>
                    </a:moveTo>
                    <a:lnTo>
                      <a:pt x="273" y="184"/>
                    </a:lnTo>
                    <a:cubicBezTo>
                      <a:pt x="245" y="163"/>
                      <a:pt x="211" y="150"/>
                      <a:pt x="173" y="150"/>
                    </a:cubicBezTo>
                    <a:cubicBezTo>
                      <a:pt x="77" y="150"/>
                      <a:pt x="0" y="227"/>
                      <a:pt x="0" y="323"/>
                    </a:cubicBezTo>
                    <a:cubicBezTo>
                      <a:pt x="0" y="418"/>
                      <a:pt x="77" y="496"/>
                      <a:pt x="173" y="496"/>
                    </a:cubicBezTo>
                    <a:cubicBezTo>
                      <a:pt x="211" y="496"/>
                      <a:pt x="245" y="484"/>
                      <a:pt x="273" y="463"/>
                    </a:cubicBezTo>
                    <a:lnTo>
                      <a:pt x="273" y="492"/>
                    </a:lnTo>
                    <a:lnTo>
                      <a:pt x="347" y="492"/>
                    </a:lnTo>
                    <a:lnTo>
                      <a:pt x="347" y="0"/>
                    </a:lnTo>
                    <a:lnTo>
                      <a:pt x="273" y="0"/>
                    </a:lnTo>
                    <a:close/>
                    <a:moveTo>
                      <a:pt x="196" y="421"/>
                    </a:moveTo>
                    <a:cubicBezTo>
                      <a:pt x="189" y="423"/>
                      <a:pt x="181" y="425"/>
                      <a:pt x="173" y="425"/>
                    </a:cubicBezTo>
                    <a:cubicBezTo>
                      <a:pt x="159" y="425"/>
                      <a:pt x="146" y="421"/>
                      <a:pt x="134" y="416"/>
                    </a:cubicBezTo>
                    <a:cubicBezTo>
                      <a:pt x="97" y="401"/>
                      <a:pt x="71" y="364"/>
                      <a:pt x="71" y="321"/>
                    </a:cubicBezTo>
                    <a:cubicBezTo>
                      <a:pt x="71" y="265"/>
                      <a:pt x="117" y="219"/>
                      <a:pt x="173" y="219"/>
                    </a:cubicBezTo>
                    <a:cubicBezTo>
                      <a:pt x="230" y="219"/>
                      <a:pt x="276" y="265"/>
                      <a:pt x="276" y="321"/>
                    </a:cubicBezTo>
                    <a:cubicBezTo>
                      <a:pt x="276" y="370"/>
                      <a:pt x="242" y="411"/>
                      <a:pt x="196" y="4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A173408B-6BBB-44D4-A307-C06A5BDEEB97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868025"/>
                <a:ext cx="277812" cy="395288"/>
              </a:xfrm>
              <a:custGeom>
                <a:avLst/>
                <a:gdLst>
                  <a:gd name="T0" fmla="*/ 175 w 348"/>
                  <a:gd name="T1" fmla="*/ 150 h 496"/>
                  <a:gd name="T2" fmla="*/ 75 w 348"/>
                  <a:gd name="T3" fmla="*/ 184 h 496"/>
                  <a:gd name="T4" fmla="*/ 75 w 348"/>
                  <a:gd name="T5" fmla="*/ 0 h 496"/>
                  <a:gd name="T6" fmla="*/ 0 w 348"/>
                  <a:gd name="T7" fmla="*/ 0 h 496"/>
                  <a:gd name="T8" fmla="*/ 0 w 348"/>
                  <a:gd name="T9" fmla="*/ 492 h 496"/>
                  <a:gd name="T10" fmla="*/ 75 w 348"/>
                  <a:gd name="T11" fmla="*/ 492 h 496"/>
                  <a:gd name="T12" fmla="*/ 75 w 348"/>
                  <a:gd name="T13" fmla="*/ 463 h 496"/>
                  <a:gd name="T14" fmla="*/ 175 w 348"/>
                  <a:gd name="T15" fmla="*/ 496 h 496"/>
                  <a:gd name="T16" fmla="*/ 348 w 348"/>
                  <a:gd name="T17" fmla="*/ 323 h 496"/>
                  <a:gd name="T18" fmla="*/ 175 w 348"/>
                  <a:gd name="T19" fmla="*/ 150 h 496"/>
                  <a:gd name="T20" fmla="*/ 214 w 348"/>
                  <a:gd name="T21" fmla="*/ 416 h 496"/>
                  <a:gd name="T22" fmla="*/ 175 w 348"/>
                  <a:gd name="T23" fmla="*/ 425 h 496"/>
                  <a:gd name="T24" fmla="*/ 152 w 348"/>
                  <a:gd name="T25" fmla="*/ 421 h 496"/>
                  <a:gd name="T26" fmla="*/ 72 w 348"/>
                  <a:gd name="T27" fmla="*/ 321 h 496"/>
                  <a:gd name="T28" fmla="*/ 175 w 348"/>
                  <a:gd name="T29" fmla="*/ 219 h 496"/>
                  <a:gd name="T30" fmla="*/ 277 w 348"/>
                  <a:gd name="T31" fmla="*/ 321 h 496"/>
                  <a:gd name="T32" fmla="*/ 214 w 348"/>
                  <a:gd name="T33" fmla="*/ 41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8" h="496">
                    <a:moveTo>
                      <a:pt x="175" y="150"/>
                    </a:moveTo>
                    <a:cubicBezTo>
                      <a:pt x="137" y="150"/>
                      <a:pt x="103" y="163"/>
                      <a:pt x="75" y="184"/>
                    </a:cubicBezTo>
                    <a:lnTo>
                      <a:pt x="75" y="0"/>
                    </a:lnTo>
                    <a:lnTo>
                      <a:pt x="0" y="0"/>
                    </a:lnTo>
                    <a:lnTo>
                      <a:pt x="0" y="492"/>
                    </a:lnTo>
                    <a:lnTo>
                      <a:pt x="75" y="492"/>
                    </a:lnTo>
                    <a:lnTo>
                      <a:pt x="75" y="463"/>
                    </a:lnTo>
                    <a:cubicBezTo>
                      <a:pt x="103" y="484"/>
                      <a:pt x="137" y="496"/>
                      <a:pt x="175" y="496"/>
                    </a:cubicBezTo>
                    <a:cubicBezTo>
                      <a:pt x="271" y="496"/>
                      <a:pt x="348" y="418"/>
                      <a:pt x="348" y="323"/>
                    </a:cubicBezTo>
                    <a:cubicBezTo>
                      <a:pt x="348" y="227"/>
                      <a:pt x="271" y="150"/>
                      <a:pt x="175" y="150"/>
                    </a:cubicBezTo>
                    <a:close/>
                    <a:moveTo>
                      <a:pt x="214" y="416"/>
                    </a:moveTo>
                    <a:cubicBezTo>
                      <a:pt x="202" y="421"/>
                      <a:pt x="189" y="425"/>
                      <a:pt x="175" y="425"/>
                    </a:cubicBezTo>
                    <a:cubicBezTo>
                      <a:pt x="167" y="425"/>
                      <a:pt x="159" y="423"/>
                      <a:pt x="152" y="421"/>
                    </a:cubicBezTo>
                    <a:cubicBezTo>
                      <a:pt x="106" y="411"/>
                      <a:pt x="72" y="370"/>
                      <a:pt x="72" y="321"/>
                    </a:cubicBezTo>
                    <a:cubicBezTo>
                      <a:pt x="72" y="265"/>
                      <a:pt x="118" y="219"/>
                      <a:pt x="175" y="219"/>
                    </a:cubicBezTo>
                    <a:cubicBezTo>
                      <a:pt x="231" y="219"/>
                      <a:pt x="277" y="265"/>
                      <a:pt x="277" y="321"/>
                    </a:cubicBezTo>
                    <a:cubicBezTo>
                      <a:pt x="277" y="364"/>
                      <a:pt x="251" y="401"/>
                      <a:pt x="214" y="4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1E301F60-41B8-4FF3-BE32-26DFD0EEC4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40000" y="4680000"/>
            <a:ext cx="720000" cy="216000"/>
          </a:xfrm>
        </p:spPr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23" name="Fußzeilenplatzhalter 4">
            <a:extLst>
              <a:ext uri="{FF2B5EF4-FFF2-40B4-BE49-F238E27FC236}">
                <a16:creationId xmlns:a16="http://schemas.microsoft.com/office/drawing/2014/main" id="{E010B886-F4E7-420A-84AB-1CD1B39C08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-2304794" y="2160000"/>
            <a:ext cx="4464000" cy="144000"/>
          </a:xfrm>
        </p:spPr>
        <p:txBody>
          <a:bodyPr/>
          <a:lstStyle/>
          <a:p>
            <a:r>
              <a:rPr lang="de-DE" dirty="0"/>
              <a:t>Hier bitte den Titel der Präsentation und Autor eintragen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FD49800-C276-40E0-AD85-236162A41836}"/>
              </a:ext>
            </a:extLst>
          </p:cNvPr>
          <p:cNvGrpSpPr/>
          <p:nvPr userDrawn="1"/>
        </p:nvGrpSpPr>
        <p:grpSpPr>
          <a:xfrm>
            <a:off x="7270832" y="1944379"/>
            <a:ext cx="1799182" cy="576000"/>
            <a:chOff x="5014368" y="1905816"/>
            <a:chExt cx="1799182" cy="553594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8B1178A8-074F-4E28-BC17-10FB6085B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368" y="1905816"/>
              <a:ext cx="1799182" cy="553594"/>
            </a:xfrm>
            <a:prstGeom prst="rect">
              <a:avLst/>
            </a:pr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65">
              <a:extLst>
                <a:ext uri="{FF2B5EF4-FFF2-40B4-BE49-F238E27FC236}">
                  <a16:creationId xmlns:a16="http://schemas.microsoft.com/office/drawing/2014/main" id="{E6B4814E-570A-4B0A-8CD1-1D02BFB8E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2756" y="2056941"/>
              <a:ext cx="1126278" cy="92266"/>
            </a:xfrm>
            <a:custGeom>
              <a:avLst/>
              <a:gdLst>
                <a:gd name="T0" fmla="*/ 1371 w 1412"/>
                <a:gd name="T1" fmla="*/ 50 h 116"/>
                <a:gd name="T2" fmla="*/ 1327 w 1412"/>
                <a:gd name="T3" fmla="*/ 28 h 116"/>
                <a:gd name="T4" fmla="*/ 1355 w 1412"/>
                <a:gd name="T5" fmla="*/ 14 h 116"/>
                <a:gd name="T6" fmla="*/ 1409 w 1412"/>
                <a:gd name="T7" fmla="*/ 50 h 116"/>
                <a:gd name="T8" fmla="*/ 1259 w 1412"/>
                <a:gd name="T9" fmla="*/ 99 h 116"/>
                <a:gd name="T10" fmla="*/ 1256 w 1412"/>
                <a:gd name="T11" fmla="*/ 91 h 116"/>
                <a:gd name="T12" fmla="*/ 1258 w 1412"/>
                <a:gd name="T13" fmla="*/ 51 h 116"/>
                <a:gd name="T14" fmla="*/ 1287 w 1412"/>
                <a:gd name="T15" fmla="*/ 114 h 116"/>
                <a:gd name="T16" fmla="*/ 1171 w 1412"/>
                <a:gd name="T17" fmla="*/ 2 h 116"/>
                <a:gd name="T18" fmla="*/ 1201 w 1412"/>
                <a:gd name="T19" fmla="*/ 114 h 116"/>
                <a:gd name="T20" fmla="*/ 1153 w 1412"/>
                <a:gd name="T21" fmla="*/ 2 h 116"/>
                <a:gd name="T22" fmla="*/ 1128 w 1412"/>
                <a:gd name="T23" fmla="*/ 55 h 116"/>
                <a:gd name="T24" fmla="*/ 1130 w 1412"/>
                <a:gd name="T25" fmla="*/ 94 h 116"/>
                <a:gd name="T26" fmla="*/ 1012 w 1412"/>
                <a:gd name="T27" fmla="*/ 93 h 116"/>
                <a:gd name="T28" fmla="*/ 1030 w 1412"/>
                <a:gd name="T29" fmla="*/ 80 h 116"/>
                <a:gd name="T30" fmla="*/ 1062 w 1412"/>
                <a:gd name="T31" fmla="*/ 43 h 116"/>
                <a:gd name="T32" fmla="*/ 1035 w 1412"/>
                <a:gd name="T33" fmla="*/ 66 h 116"/>
                <a:gd name="T34" fmla="*/ 1046 w 1412"/>
                <a:gd name="T35" fmla="*/ 114 h 116"/>
                <a:gd name="T36" fmla="*/ 958 w 1412"/>
                <a:gd name="T37" fmla="*/ 36 h 116"/>
                <a:gd name="T38" fmla="*/ 986 w 1412"/>
                <a:gd name="T39" fmla="*/ 101 h 116"/>
                <a:gd name="T40" fmla="*/ 958 w 1412"/>
                <a:gd name="T41" fmla="*/ 99 h 116"/>
                <a:gd name="T42" fmla="*/ 934 w 1412"/>
                <a:gd name="T43" fmla="*/ 34 h 116"/>
                <a:gd name="T44" fmla="*/ 895 w 1412"/>
                <a:gd name="T45" fmla="*/ 114 h 116"/>
                <a:gd name="T46" fmla="*/ 855 w 1412"/>
                <a:gd name="T47" fmla="*/ 19 h 116"/>
                <a:gd name="T48" fmla="*/ 728 w 1412"/>
                <a:gd name="T49" fmla="*/ 36 h 116"/>
                <a:gd name="T50" fmla="*/ 775 w 1412"/>
                <a:gd name="T51" fmla="*/ 36 h 116"/>
                <a:gd name="T52" fmla="*/ 821 w 1412"/>
                <a:gd name="T53" fmla="*/ 36 h 116"/>
                <a:gd name="T54" fmla="*/ 780 w 1412"/>
                <a:gd name="T55" fmla="*/ 67 h 116"/>
                <a:gd name="T56" fmla="*/ 692 w 1412"/>
                <a:gd name="T57" fmla="*/ 50 h 116"/>
                <a:gd name="T58" fmla="*/ 693 w 1412"/>
                <a:gd name="T59" fmla="*/ 66 h 116"/>
                <a:gd name="T60" fmla="*/ 607 w 1412"/>
                <a:gd name="T61" fmla="*/ 68 h 116"/>
                <a:gd name="T62" fmla="*/ 650 w 1412"/>
                <a:gd name="T63" fmla="*/ 44 h 116"/>
                <a:gd name="T64" fmla="*/ 649 w 1412"/>
                <a:gd name="T65" fmla="*/ 96 h 116"/>
                <a:gd name="T66" fmla="*/ 527 w 1412"/>
                <a:gd name="T67" fmla="*/ 93 h 116"/>
                <a:gd name="T68" fmla="*/ 545 w 1412"/>
                <a:gd name="T69" fmla="*/ 80 h 116"/>
                <a:gd name="T70" fmla="*/ 577 w 1412"/>
                <a:gd name="T71" fmla="*/ 43 h 116"/>
                <a:gd name="T72" fmla="*/ 550 w 1412"/>
                <a:gd name="T73" fmla="*/ 66 h 116"/>
                <a:gd name="T74" fmla="*/ 561 w 1412"/>
                <a:gd name="T75" fmla="*/ 114 h 116"/>
                <a:gd name="T76" fmla="*/ 490 w 1412"/>
                <a:gd name="T77" fmla="*/ 99 h 116"/>
                <a:gd name="T78" fmla="*/ 457 w 1412"/>
                <a:gd name="T79" fmla="*/ 66 h 116"/>
                <a:gd name="T80" fmla="*/ 483 w 1412"/>
                <a:gd name="T81" fmla="*/ 48 h 116"/>
                <a:gd name="T82" fmla="*/ 503 w 1412"/>
                <a:gd name="T83" fmla="*/ 76 h 116"/>
                <a:gd name="T84" fmla="*/ 451 w 1412"/>
                <a:gd name="T85" fmla="*/ 105 h 116"/>
                <a:gd name="T86" fmla="*/ 405 w 1412"/>
                <a:gd name="T87" fmla="*/ 78 h 116"/>
                <a:gd name="T88" fmla="*/ 415 w 1412"/>
                <a:gd name="T89" fmla="*/ 53 h 116"/>
                <a:gd name="T90" fmla="*/ 429 w 1412"/>
                <a:gd name="T91" fmla="*/ 43 h 116"/>
                <a:gd name="T92" fmla="*/ 379 w 1412"/>
                <a:gd name="T93" fmla="*/ 109 h 116"/>
                <a:gd name="T94" fmla="*/ 279 w 1412"/>
                <a:gd name="T95" fmla="*/ 79 h 116"/>
                <a:gd name="T96" fmla="*/ 334 w 1412"/>
                <a:gd name="T97" fmla="*/ 79 h 116"/>
                <a:gd name="T98" fmla="*/ 303 w 1412"/>
                <a:gd name="T99" fmla="*/ 35 h 116"/>
                <a:gd name="T100" fmla="*/ 182 w 1412"/>
                <a:gd name="T101" fmla="*/ 53 h 116"/>
                <a:gd name="T102" fmla="*/ 156 w 1412"/>
                <a:gd name="T103" fmla="*/ 37 h 116"/>
                <a:gd name="T104" fmla="*/ 158 w 1412"/>
                <a:gd name="T105" fmla="*/ 96 h 116"/>
                <a:gd name="T106" fmla="*/ 144 w 1412"/>
                <a:gd name="T107" fmla="*/ 105 h 116"/>
                <a:gd name="T108" fmla="*/ 106 w 1412"/>
                <a:gd name="T109" fmla="*/ 22 h 116"/>
                <a:gd name="T110" fmla="*/ 106 w 1412"/>
                <a:gd name="T111" fmla="*/ 22 h 116"/>
                <a:gd name="T112" fmla="*/ 26 w 1412"/>
                <a:gd name="T113" fmla="*/ 99 h 116"/>
                <a:gd name="T114" fmla="*/ 28 w 1412"/>
                <a:gd name="T115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2" h="116">
                  <a:moveTo>
                    <a:pt x="1412" y="113"/>
                  </a:moveTo>
                  <a:cubicBezTo>
                    <a:pt x="1410" y="113"/>
                    <a:pt x="1407" y="114"/>
                    <a:pt x="1405" y="115"/>
                  </a:cubicBezTo>
                  <a:cubicBezTo>
                    <a:pt x="1402" y="115"/>
                    <a:pt x="1399" y="116"/>
                    <a:pt x="1396" y="116"/>
                  </a:cubicBezTo>
                  <a:cubicBezTo>
                    <a:pt x="1391" y="116"/>
                    <a:pt x="1388" y="115"/>
                    <a:pt x="1385" y="114"/>
                  </a:cubicBezTo>
                  <a:cubicBezTo>
                    <a:pt x="1381" y="112"/>
                    <a:pt x="1379" y="110"/>
                    <a:pt x="1377" y="108"/>
                  </a:cubicBezTo>
                  <a:cubicBezTo>
                    <a:pt x="1375" y="105"/>
                    <a:pt x="1374" y="102"/>
                    <a:pt x="1373" y="99"/>
                  </a:cubicBezTo>
                  <a:cubicBezTo>
                    <a:pt x="1372" y="95"/>
                    <a:pt x="1371" y="92"/>
                    <a:pt x="1371" y="87"/>
                  </a:cubicBezTo>
                  <a:lnTo>
                    <a:pt x="1371" y="50"/>
                  </a:lnTo>
                  <a:lnTo>
                    <a:pt x="1345" y="50"/>
                  </a:lnTo>
                  <a:lnTo>
                    <a:pt x="1345" y="114"/>
                  </a:lnTo>
                  <a:lnTo>
                    <a:pt x="1327" y="114"/>
                  </a:lnTo>
                  <a:lnTo>
                    <a:pt x="1327" y="50"/>
                  </a:lnTo>
                  <a:lnTo>
                    <a:pt x="1317" y="50"/>
                  </a:lnTo>
                  <a:lnTo>
                    <a:pt x="1317" y="37"/>
                  </a:lnTo>
                  <a:lnTo>
                    <a:pt x="1327" y="36"/>
                  </a:lnTo>
                  <a:lnTo>
                    <a:pt x="1327" y="28"/>
                  </a:lnTo>
                  <a:cubicBezTo>
                    <a:pt x="1327" y="24"/>
                    <a:pt x="1328" y="20"/>
                    <a:pt x="1329" y="17"/>
                  </a:cubicBezTo>
                  <a:cubicBezTo>
                    <a:pt x="1330" y="13"/>
                    <a:pt x="1331" y="10"/>
                    <a:pt x="1333" y="8"/>
                  </a:cubicBezTo>
                  <a:cubicBezTo>
                    <a:pt x="1335" y="5"/>
                    <a:pt x="1338" y="3"/>
                    <a:pt x="1341" y="2"/>
                  </a:cubicBezTo>
                  <a:cubicBezTo>
                    <a:pt x="1345" y="1"/>
                    <a:pt x="1348" y="0"/>
                    <a:pt x="1353" y="0"/>
                  </a:cubicBezTo>
                  <a:cubicBezTo>
                    <a:pt x="1356" y="0"/>
                    <a:pt x="1358" y="0"/>
                    <a:pt x="1361" y="1"/>
                  </a:cubicBezTo>
                  <a:cubicBezTo>
                    <a:pt x="1363" y="1"/>
                    <a:pt x="1366" y="2"/>
                    <a:pt x="1367" y="3"/>
                  </a:cubicBezTo>
                  <a:lnTo>
                    <a:pt x="1364" y="16"/>
                  </a:lnTo>
                  <a:cubicBezTo>
                    <a:pt x="1361" y="15"/>
                    <a:pt x="1358" y="14"/>
                    <a:pt x="1355" y="14"/>
                  </a:cubicBezTo>
                  <a:cubicBezTo>
                    <a:pt x="1349" y="14"/>
                    <a:pt x="1345" y="19"/>
                    <a:pt x="1345" y="28"/>
                  </a:cubicBezTo>
                  <a:lnTo>
                    <a:pt x="1345" y="36"/>
                  </a:lnTo>
                  <a:lnTo>
                    <a:pt x="1372" y="36"/>
                  </a:lnTo>
                  <a:lnTo>
                    <a:pt x="1374" y="15"/>
                  </a:lnTo>
                  <a:lnTo>
                    <a:pt x="1389" y="15"/>
                  </a:lnTo>
                  <a:lnTo>
                    <a:pt x="1389" y="36"/>
                  </a:lnTo>
                  <a:lnTo>
                    <a:pt x="1409" y="36"/>
                  </a:lnTo>
                  <a:lnTo>
                    <a:pt x="1409" y="50"/>
                  </a:lnTo>
                  <a:lnTo>
                    <a:pt x="1389" y="50"/>
                  </a:lnTo>
                  <a:lnTo>
                    <a:pt x="1389" y="87"/>
                  </a:lnTo>
                  <a:cubicBezTo>
                    <a:pt x="1389" y="96"/>
                    <a:pt x="1393" y="101"/>
                    <a:pt x="1401" y="101"/>
                  </a:cubicBezTo>
                  <a:cubicBezTo>
                    <a:pt x="1402" y="101"/>
                    <a:pt x="1403" y="101"/>
                    <a:pt x="1405" y="101"/>
                  </a:cubicBezTo>
                  <a:cubicBezTo>
                    <a:pt x="1406" y="100"/>
                    <a:pt x="1407" y="100"/>
                    <a:pt x="1409" y="99"/>
                  </a:cubicBezTo>
                  <a:lnTo>
                    <a:pt x="1412" y="113"/>
                  </a:lnTo>
                  <a:close/>
                  <a:moveTo>
                    <a:pt x="1256" y="91"/>
                  </a:moveTo>
                  <a:cubicBezTo>
                    <a:pt x="1256" y="95"/>
                    <a:pt x="1257" y="97"/>
                    <a:pt x="1259" y="99"/>
                  </a:cubicBezTo>
                  <a:cubicBezTo>
                    <a:pt x="1261" y="101"/>
                    <a:pt x="1264" y="101"/>
                    <a:pt x="1267" y="101"/>
                  </a:cubicBezTo>
                  <a:cubicBezTo>
                    <a:pt x="1270" y="101"/>
                    <a:pt x="1273" y="101"/>
                    <a:pt x="1276" y="99"/>
                  </a:cubicBezTo>
                  <a:cubicBezTo>
                    <a:pt x="1278" y="98"/>
                    <a:pt x="1281" y="96"/>
                    <a:pt x="1284" y="93"/>
                  </a:cubicBezTo>
                  <a:lnTo>
                    <a:pt x="1284" y="75"/>
                  </a:lnTo>
                  <a:cubicBezTo>
                    <a:pt x="1278" y="76"/>
                    <a:pt x="1274" y="77"/>
                    <a:pt x="1270" y="78"/>
                  </a:cubicBezTo>
                  <a:cubicBezTo>
                    <a:pt x="1267" y="79"/>
                    <a:pt x="1264" y="80"/>
                    <a:pt x="1262" y="81"/>
                  </a:cubicBezTo>
                  <a:cubicBezTo>
                    <a:pt x="1260" y="83"/>
                    <a:pt x="1258" y="84"/>
                    <a:pt x="1257" y="86"/>
                  </a:cubicBezTo>
                  <a:cubicBezTo>
                    <a:pt x="1256" y="88"/>
                    <a:pt x="1256" y="89"/>
                    <a:pt x="1256" y="91"/>
                  </a:cubicBezTo>
                  <a:close/>
                  <a:moveTo>
                    <a:pt x="1238" y="93"/>
                  </a:moveTo>
                  <a:cubicBezTo>
                    <a:pt x="1238" y="84"/>
                    <a:pt x="1242" y="78"/>
                    <a:pt x="1249" y="73"/>
                  </a:cubicBezTo>
                  <a:cubicBezTo>
                    <a:pt x="1256" y="69"/>
                    <a:pt x="1268" y="66"/>
                    <a:pt x="1284" y="64"/>
                  </a:cubicBezTo>
                  <a:cubicBezTo>
                    <a:pt x="1284" y="62"/>
                    <a:pt x="1283" y="60"/>
                    <a:pt x="1283" y="58"/>
                  </a:cubicBezTo>
                  <a:cubicBezTo>
                    <a:pt x="1282" y="56"/>
                    <a:pt x="1282" y="55"/>
                    <a:pt x="1281" y="53"/>
                  </a:cubicBezTo>
                  <a:cubicBezTo>
                    <a:pt x="1279" y="52"/>
                    <a:pt x="1278" y="51"/>
                    <a:pt x="1276" y="50"/>
                  </a:cubicBezTo>
                  <a:cubicBezTo>
                    <a:pt x="1274" y="49"/>
                    <a:pt x="1272" y="49"/>
                    <a:pt x="1270" y="49"/>
                  </a:cubicBezTo>
                  <a:cubicBezTo>
                    <a:pt x="1266" y="49"/>
                    <a:pt x="1262" y="50"/>
                    <a:pt x="1258" y="51"/>
                  </a:cubicBezTo>
                  <a:cubicBezTo>
                    <a:pt x="1255" y="52"/>
                    <a:pt x="1251" y="54"/>
                    <a:pt x="1248" y="56"/>
                  </a:cubicBezTo>
                  <a:lnTo>
                    <a:pt x="1241" y="44"/>
                  </a:lnTo>
                  <a:cubicBezTo>
                    <a:pt x="1245" y="41"/>
                    <a:pt x="1250" y="39"/>
                    <a:pt x="1256" y="37"/>
                  </a:cubicBezTo>
                  <a:cubicBezTo>
                    <a:pt x="1261" y="35"/>
                    <a:pt x="1267" y="34"/>
                    <a:pt x="1273" y="34"/>
                  </a:cubicBezTo>
                  <a:cubicBezTo>
                    <a:pt x="1283" y="34"/>
                    <a:pt x="1290" y="37"/>
                    <a:pt x="1295" y="43"/>
                  </a:cubicBezTo>
                  <a:cubicBezTo>
                    <a:pt x="1300" y="48"/>
                    <a:pt x="1302" y="57"/>
                    <a:pt x="1302" y="68"/>
                  </a:cubicBezTo>
                  <a:lnTo>
                    <a:pt x="1302" y="114"/>
                  </a:lnTo>
                  <a:lnTo>
                    <a:pt x="1287" y="114"/>
                  </a:lnTo>
                  <a:lnTo>
                    <a:pt x="1286" y="105"/>
                  </a:lnTo>
                  <a:lnTo>
                    <a:pt x="1285" y="105"/>
                  </a:lnTo>
                  <a:cubicBezTo>
                    <a:pt x="1282" y="108"/>
                    <a:pt x="1278" y="111"/>
                    <a:pt x="1274" y="113"/>
                  </a:cubicBezTo>
                  <a:cubicBezTo>
                    <a:pt x="1270" y="115"/>
                    <a:pt x="1266" y="116"/>
                    <a:pt x="1261" y="116"/>
                  </a:cubicBezTo>
                  <a:cubicBezTo>
                    <a:pt x="1254" y="116"/>
                    <a:pt x="1249" y="114"/>
                    <a:pt x="1244" y="109"/>
                  </a:cubicBezTo>
                  <a:cubicBezTo>
                    <a:pt x="1240" y="105"/>
                    <a:pt x="1238" y="100"/>
                    <a:pt x="1238" y="93"/>
                  </a:cubicBezTo>
                  <a:close/>
                  <a:moveTo>
                    <a:pt x="1153" y="2"/>
                  </a:moveTo>
                  <a:lnTo>
                    <a:pt x="1171" y="2"/>
                  </a:lnTo>
                  <a:lnTo>
                    <a:pt x="1171" y="31"/>
                  </a:lnTo>
                  <a:lnTo>
                    <a:pt x="1171" y="46"/>
                  </a:lnTo>
                  <a:cubicBezTo>
                    <a:pt x="1174" y="43"/>
                    <a:pt x="1177" y="40"/>
                    <a:pt x="1181" y="38"/>
                  </a:cubicBezTo>
                  <a:cubicBezTo>
                    <a:pt x="1185" y="35"/>
                    <a:pt x="1190" y="34"/>
                    <a:pt x="1195" y="34"/>
                  </a:cubicBezTo>
                  <a:cubicBezTo>
                    <a:pt x="1204" y="34"/>
                    <a:pt x="1210" y="37"/>
                    <a:pt x="1214" y="42"/>
                  </a:cubicBezTo>
                  <a:cubicBezTo>
                    <a:pt x="1217" y="47"/>
                    <a:pt x="1219" y="55"/>
                    <a:pt x="1219" y="65"/>
                  </a:cubicBezTo>
                  <a:lnTo>
                    <a:pt x="1219" y="114"/>
                  </a:lnTo>
                  <a:lnTo>
                    <a:pt x="1201" y="114"/>
                  </a:lnTo>
                  <a:lnTo>
                    <a:pt x="1201" y="67"/>
                  </a:lnTo>
                  <a:cubicBezTo>
                    <a:pt x="1201" y="61"/>
                    <a:pt x="1200" y="56"/>
                    <a:pt x="1198" y="54"/>
                  </a:cubicBezTo>
                  <a:cubicBezTo>
                    <a:pt x="1196" y="51"/>
                    <a:pt x="1193" y="50"/>
                    <a:pt x="1189" y="50"/>
                  </a:cubicBezTo>
                  <a:cubicBezTo>
                    <a:pt x="1186" y="50"/>
                    <a:pt x="1183" y="51"/>
                    <a:pt x="1180" y="52"/>
                  </a:cubicBezTo>
                  <a:cubicBezTo>
                    <a:pt x="1177" y="54"/>
                    <a:pt x="1174" y="56"/>
                    <a:pt x="1171" y="59"/>
                  </a:cubicBezTo>
                  <a:lnTo>
                    <a:pt x="1171" y="114"/>
                  </a:lnTo>
                  <a:lnTo>
                    <a:pt x="1153" y="114"/>
                  </a:lnTo>
                  <a:lnTo>
                    <a:pt x="1153" y="2"/>
                  </a:lnTo>
                  <a:close/>
                  <a:moveTo>
                    <a:pt x="1075" y="75"/>
                  </a:moveTo>
                  <a:cubicBezTo>
                    <a:pt x="1075" y="68"/>
                    <a:pt x="1076" y="63"/>
                    <a:pt x="1078" y="58"/>
                  </a:cubicBezTo>
                  <a:cubicBezTo>
                    <a:pt x="1080" y="53"/>
                    <a:pt x="1083" y="48"/>
                    <a:pt x="1086" y="45"/>
                  </a:cubicBezTo>
                  <a:cubicBezTo>
                    <a:pt x="1090" y="41"/>
                    <a:pt x="1094" y="39"/>
                    <a:pt x="1099" y="37"/>
                  </a:cubicBezTo>
                  <a:cubicBezTo>
                    <a:pt x="1104" y="35"/>
                    <a:pt x="1109" y="34"/>
                    <a:pt x="1114" y="34"/>
                  </a:cubicBezTo>
                  <a:cubicBezTo>
                    <a:pt x="1119" y="34"/>
                    <a:pt x="1123" y="35"/>
                    <a:pt x="1127" y="37"/>
                  </a:cubicBezTo>
                  <a:cubicBezTo>
                    <a:pt x="1131" y="38"/>
                    <a:pt x="1134" y="41"/>
                    <a:pt x="1136" y="43"/>
                  </a:cubicBezTo>
                  <a:lnTo>
                    <a:pt x="1128" y="55"/>
                  </a:lnTo>
                  <a:cubicBezTo>
                    <a:pt x="1126" y="53"/>
                    <a:pt x="1124" y="51"/>
                    <a:pt x="1121" y="50"/>
                  </a:cubicBezTo>
                  <a:cubicBezTo>
                    <a:pt x="1119" y="49"/>
                    <a:pt x="1117" y="49"/>
                    <a:pt x="1115" y="49"/>
                  </a:cubicBezTo>
                  <a:cubicBezTo>
                    <a:pt x="1108" y="49"/>
                    <a:pt x="1103" y="51"/>
                    <a:pt x="1099" y="56"/>
                  </a:cubicBezTo>
                  <a:cubicBezTo>
                    <a:pt x="1095" y="61"/>
                    <a:pt x="1093" y="67"/>
                    <a:pt x="1093" y="75"/>
                  </a:cubicBezTo>
                  <a:cubicBezTo>
                    <a:pt x="1093" y="83"/>
                    <a:pt x="1095" y="89"/>
                    <a:pt x="1099" y="94"/>
                  </a:cubicBezTo>
                  <a:cubicBezTo>
                    <a:pt x="1103" y="98"/>
                    <a:pt x="1108" y="101"/>
                    <a:pt x="1114" y="101"/>
                  </a:cubicBezTo>
                  <a:cubicBezTo>
                    <a:pt x="1117" y="101"/>
                    <a:pt x="1120" y="100"/>
                    <a:pt x="1123" y="99"/>
                  </a:cubicBezTo>
                  <a:cubicBezTo>
                    <a:pt x="1126" y="97"/>
                    <a:pt x="1128" y="96"/>
                    <a:pt x="1130" y="94"/>
                  </a:cubicBezTo>
                  <a:lnTo>
                    <a:pt x="1138" y="106"/>
                  </a:lnTo>
                  <a:cubicBezTo>
                    <a:pt x="1134" y="109"/>
                    <a:pt x="1130" y="111"/>
                    <a:pt x="1126" y="113"/>
                  </a:cubicBezTo>
                  <a:cubicBezTo>
                    <a:pt x="1121" y="115"/>
                    <a:pt x="1117" y="116"/>
                    <a:pt x="1112" y="116"/>
                  </a:cubicBezTo>
                  <a:cubicBezTo>
                    <a:pt x="1107" y="116"/>
                    <a:pt x="1102" y="115"/>
                    <a:pt x="1097" y="113"/>
                  </a:cubicBezTo>
                  <a:cubicBezTo>
                    <a:pt x="1093" y="111"/>
                    <a:pt x="1089" y="108"/>
                    <a:pt x="1086" y="105"/>
                  </a:cubicBezTo>
                  <a:cubicBezTo>
                    <a:pt x="1082" y="101"/>
                    <a:pt x="1079" y="97"/>
                    <a:pt x="1078" y="92"/>
                  </a:cubicBezTo>
                  <a:cubicBezTo>
                    <a:pt x="1076" y="87"/>
                    <a:pt x="1075" y="81"/>
                    <a:pt x="1075" y="75"/>
                  </a:cubicBezTo>
                  <a:close/>
                  <a:moveTo>
                    <a:pt x="1012" y="93"/>
                  </a:moveTo>
                  <a:cubicBezTo>
                    <a:pt x="1016" y="96"/>
                    <a:pt x="1019" y="98"/>
                    <a:pt x="1023" y="100"/>
                  </a:cubicBezTo>
                  <a:cubicBezTo>
                    <a:pt x="1026" y="101"/>
                    <a:pt x="1030" y="102"/>
                    <a:pt x="1034" y="102"/>
                  </a:cubicBezTo>
                  <a:cubicBezTo>
                    <a:pt x="1038" y="102"/>
                    <a:pt x="1041" y="101"/>
                    <a:pt x="1043" y="99"/>
                  </a:cubicBezTo>
                  <a:cubicBezTo>
                    <a:pt x="1045" y="97"/>
                    <a:pt x="1046" y="95"/>
                    <a:pt x="1046" y="92"/>
                  </a:cubicBezTo>
                  <a:cubicBezTo>
                    <a:pt x="1046" y="91"/>
                    <a:pt x="1046" y="89"/>
                    <a:pt x="1045" y="88"/>
                  </a:cubicBezTo>
                  <a:cubicBezTo>
                    <a:pt x="1044" y="87"/>
                    <a:pt x="1043" y="86"/>
                    <a:pt x="1041" y="85"/>
                  </a:cubicBezTo>
                  <a:cubicBezTo>
                    <a:pt x="1039" y="84"/>
                    <a:pt x="1038" y="83"/>
                    <a:pt x="1036" y="82"/>
                  </a:cubicBezTo>
                  <a:cubicBezTo>
                    <a:pt x="1034" y="82"/>
                    <a:pt x="1032" y="81"/>
                    <a:pt x="1030" y="80"/>
                  </a:cubicBezTo>
                  <a:cubicBezTo>
                    <a:pt x="1027" y="79"/>
                    <a:pt x="1024" y="78"/>
                    <a:pt x="1022" y="77"/>
                  </a:cubicBezTo>
                  <a:cubicBezTo>
                    <a:pt x="1019" y="75"/>
                    <a:pt x="1017" y="74"/>
                    <a:pt x="1015" y="72"/>
                  </a:cubicBezTo>
                  <a:cubicBezTo>
                    <a:pt x="1013" y="70"/>
                    <a:pt x="1011" y="68"/>
                    <a:pt x="1010" y="66"/>
                  </a:cubicBezTo>
                  <a:cubicBezTo>
                    <a:pt x="1008" y="63"/>
                    <a:pt x="1008" y="61"/>
                    <a:pt x="1008" y="57"/>
                  </a:cubicBezTo>
                  <a:cubicBezTo>
                    <a:pt x="1008" y="50"/>
                    <a:pt x="1010" y="45"/>
                    <a:pt x="1015" y="41"/>
                  </a:cubicBezTo>
                  <a:cubicBezTo>
                    <a:pt x="1020" y="36"/>
                    <a:pt x="1027" y="34"/>
                    <a:pt x="1036" y="34"/>
                  </a:cubicBezTo>
                  <a:cubicBezTo>
                    <a:pt x="1041" y="34"/>
                    <a:pt x="1046" y="35"/>
                    <a:pt x="1051" y="37"/>
                  </a:cubicBezTo>
                  <a:cubicBezTo>
                    <a:pt x="1055" y="39"/>
                    <a:pt x="1059" y="41"/>
                    <a:pt x="1062" y="43"/>
                  </a:cubicBezTo>
                  <a:lnTo>
                    <a:pt x="1054" y="54"/>
                  </a:lnTo>
                  <a:cubicBezTo>
                    <a:pt x="1051" y="52"/>
                    <a:pt x="1048" y="51"/>
                    <a:pt x="1045" y="50"/>
                  </a:cubicBezTo>
                  <a:cubicBezTo>
                    <a:pt x="1042" y="48"/>
                    <a:pt x="1039" y="48"/>
                    <a:pt x="1036" y="48"/>
                  </a:cubicBezTo>
                  <a:cubicBezTo>
                    <a:pt x="1033" y="48"/>
                    <a:pt x="1030" y="49"/>
                    <a:pt x="1028" y="50"/>
                  </a:cubicBezTo>
                  <a:cubicBezTo>
                    <a:pt x="1026" y="52"/>
                    <a:pt x="1025" y="54"/>
                    <a:pt x="1025" y="56"/>
                  </a:cubicBezTo>
                  <a:cubicBezTo>
                    <a:pt x="1025" y="58"/>
                    <a:pt x="1025" y="59"/>
                    <a:pt x="1026" y="60"/>
                  </a:cubicBezTo>
                  <a:cubicBezTo>
                    <a:pt x="1027" y="62"/>
                    <a:pt x="1028" y="63"/>
                    <a:pt x="1030" y="63"/>
                  </a:cubicBezTo>
                  <a:cubicBezTo>
                    <a:pt x="1031" y="64"/>
                    <a:pt x="1033" y="65"/>
                    <a:pt x="1035" y="66"/>
                  </a:cubicBezTo>
                  <a:cubicBezTo>
                    <a:pt x="1037" y="66"/>
                    <a:pt x="1039" y="67"/>
                    <a:pt x="1041" y="68"/>
                  </a:cubicBezTo>
                  <a:cubicBezTo>
                    <a:pt x="1044" y="69"/>
                    <a:pt x="1046" y="70"/>
                    <a:pt x="1049" y="71"/>
                  </a:cubicBezTo>
                  <a:cubicBezTo>
                    <a:pt x="1052" y="72"/>
                    <a:pt x="1054" y="74"/>
                    <a:pt x="1056" y="76"/>
                  </a:cubicBezTo>
                  <a:cubicBezTo>
                    <a:pt x="1058" y="77"/>
                    <a:pt x="1060" y="80"/>
                    <a:pt x="1062" y="82"/>
                  </a:cubicBezTo>
                  <a:cubicBezTo>
                    <a:pt x="1063" y="85"/>
                    <a:pt x="1063" y="88"/>
                    <a:pt x="1063" y="92"/>
                  </a:cubicBezTo>
                  <a:cubicBezTo>
                    <a:pt x="1063" y="95"/>
                    <a:pt x="1063" y="98"/>
                    <a:pt x="1062" y="101"/>
                  </a:cubicBezTo>
                  <a:cubicBezTo>
                    <a:pt x="1060" y="104"/>
                    <a:pt x="1058" y="106"/>
                    <a:pt x="1056" y="109"/>
                  </a:cubicBezTo>
                  <a:cubicBezTo>
                    <a:pt x="1053" y="111"/>
                    <a:pt x="1050" y="112"/>
                    <a:pt x="1046" y="114"/>
                  </a:cubicBezTo>
                  <a:cubicBezTo>
                    <a:pt x="1042" y="115"/>
                    <a:pt x="1038" y="116"/>
                    <a:pt x="1033" y="116"/>
                  </a:cubicBezTo>
                  <a:cubicBezTo>
                    <a:pt x="1028" y="116"/>
                    <a:pt x="1023" y="115"/>
                    <a:pt x="1017" y="113"/>
                  </a:cubicBezTo>
                  <a:cubicBezTo>
                    <a:pt x="1012" y="110"/>
                    <a:pt x="1008" y="108"/>
                    <a:pt x="1004" y="105"/>
                  </a:cubicBezTo>
                  <a:lnTo>
                    <a:pt x="1012" y="93"/>
                  </a:lnTo>
                  <a:close/>
                  <a:moveTo>
                    <a:pt x="957" y="50"/>
                  </a:moveTo>
                  <a:lnTo>
                    <a:pt x="946" y="50"/>
                  </a:lnTo>
                  <a:lnTo>
                    <a:pt x="946" y="37"/>
                  </a:lnTo>
                  <a:lnTo>
                    <a:pt x="958" y="36"/>
                  </a:lnTo>
                  <a:lnTo>
                    <a:pt x="960" y="15"/>
                  </a:lnTo>
                  <a:lnTo>
                    <a:pt x="975" y="15"/>
                  </a:lnTo>
                  <a:lnTo>
                    <a:pt x="975" y="36"/>
                  </a:lnTo>
                  <a:lnTo>
                    <a:pt x="995" y="36"/>
                  </a:lnTo>
                  <a:lnTo>
                    <a:pt x="995" y="50"/>
                  </a:lnTo>
                  <a:lnTo>
                    <a:pt x="975" y="50"/>
                  </a:lnTo>
                  <a:lnTo>
                    <a:pt x="975" y="87"/>
                  </a:lnTo>
                  <a:cubicBezTo>
                    <a:pt x="975" y="96"/>
                    <a:pt x="979" y="101"/>
                    <a:pt x="986" y="101"/>
                  </a:cubicBezTo>
                  <a:cubicBezTo>
                    <a:pt x="988" y="101"/>
                    <a:pt x="989" y="101"/>
                    <a:pt x="991" y="101"/>
                  </a:cubicBezTo>
                  <a:cubicBezTo>
                    <a:pt x="992" y="100"/>
                    <a:pt x="993" y="100"/>
                    <a:pt x="994" y="99"/>
                  </a:cubicBezTo>
                  <a:lnTo>
                    <a:pt x="998" y="113"/>
                  </a:lnTo>
                  <a:cubicBezTo>
                    <a:pt x="996" y="113"/>
                    <a:pt x="993" y="114"/>
                    <a:pt x="990" y="115"/>
                  </a:cubicBezTo>
                  <a:cubicBezTo>
                    <a:pt x="988" y="115"/>
                    <a:pt x="985" y="116"/>
                    <a:pt x="982" y="116"/>
                  </a:cubicBezTo>
                  <a:cubicBezTo>
                    <a:pt x="977" y="116"/>
                    <a:pt x="973" y="115"/>
                    <a:pt x="970" y="114"/>
                  </a:cubicBezTo>
                  <a:cubicBezTo>
                    <a:pt x="967" y="112"/>
                    <a:pt x="965" y="110"/>
                    <a:pt x="963" y="108"/>
                  </a:cubicBezTo>
                  <a:cubicBezTo>
                    <a:pt x="961" y="105"/>
                    <a:pt x="959" y="102"/>
                    <a:pt x="958" y="99"/>
                  </a:cubicBezTo>
                  <a:cubicBezTo>
                    <a:pt x="958" y="95"/>
                    <a:pt x="957" y="92"/>
                    <a:pt x="957" y="87"/>
                  </a:cubicBezTo>
                  <a:lnTo>
                    <a:pt x="957" y="50"/>
                  </a:lnTo>
                  <a:close/>
                  <a:moveTo>
                    <a:pt x="895" y="36"/>
                  </a:moveTo>
                  <a:lnTo>
                    <a:pt x="910" y="36"/>
                  </a:lnTo>
                  <a:lnTo>
                    <a:pt x="912" y="50"/>
                  </a:lnTo>
                  <a:lnTo>
                    <a:pt x="912" y="50"/>
                  </a:lnTo>
                  <a:cubicBezTo>
                    <a:pt x="915" y="45"/>
                    <a:pt x="918" y="41"/>
                    <a:pt x="922" y="38"/>
                  </a:cubicBezTo>
                  <a:cubicBezTo>
                    <a:pt x="926" y="35"/>
                    <a:pt x="930" y="34"/>
                    <a:pt x="934" y="34"/>
                  </a:cubicBezTo>
                  <a:cubicBezTo>
                    <a:pt x="938" y="34"/>
                    <a:pt x="941" y="35"/>
                    <a:pt x="943" y="36"/>
                  </a:cubicBezTo>
                  <a:lnTo>
                    <a:pt x="940" y="51"/>
                  </a:lnTo>
                  <a:cubicBezTo>
                    <a:pt x="939" y="51"/>
                    <a:pt x="937" y="51"/>
                    <a:pt x="936" y="51"/>
                  </a:cubicBezTo>
                  <a:cubicBezTo>
                    <a:pt x="935" y="50"/>
                    <a:pt x="934" y="50"/>
                    <a:pt x="932" y="50"/>
                  </a:cubicBezTo>
                  <a:cubicBezTo>
                    <a:pt x="929" y="50"/>
                    <a:pt x="926" y="51"/>
                    <a:pt x="922" y="54"/>
                  </a:cubicBezTo>
                  <a:cubicBezTo>
                    <a:pt x="919" y="56"/>
                    <a:pt x="916" y="60"/>
                    <a:pt x="914" y="66"/>
                  </a:cubicBezTo>
                  <a:lnTo>
                    <a:pt x="914" y="114"/>
                  </a:lnTo>
                  <a:lnTo>
                    <a:pt x="895" y="114"/>
                  </a:lnTo>
                  <a:lnTo>
                    <a:pt x="895" y="36"/>
                  </a:lnTo>
                  <a:close/>
                  <a:moveTo>
                    <a:pt x="854" y="36"/>
                  </a:moveTo>
                  <a:lnTo>
                    <a:pt x="872" y="36"/>
                  </a:lnTo>
                  <a:lnTo>
                    <a:pt x="872" y="114"/>
                  </a:lnTo>
                  <a:lnTo>
                    <a:pt x="854" y="114"/>
                  </a:lnTo>
                  <a:lnTo>
                    <a:pt x="854" y="36"/>
                  </a:lnTo>
                  <a:close/>
                  <a:moveTo>
                    <a:pt x="863" y="22"/>
                  </a:moveTo>
                  <a:cubicBezTo>
                    <a:pt x="860" y="22"/>
                    <a:pt x="857" y="21"/>
                    <a:pt x="855" y="19"/>
                  </a:cubicBezTo>
                  <a:cubicBezTo>
                    <a:pt x="853" y="18"/>
                    <a:pt x="852" y="15"/>
                    <a:pt x="852" y="12"/>
                  </a:cubicBezTo>
                  <a:cubicBezTo>
                    <a:pt x="852" y="9"/>
                    <a:pt x="853" y="6"/>
                    <a:pt x="855" y="5"/>
                  </a:cubicBezTo>
                  <a:cubicBezTo>
                    <a:pt x="857" y="3"/>
                    <a:pt x="860" y="2"/>
                    <a:pt x="863" y="2"/>
                  </a:cubicBezTo>
                  <a:cubicBezTo>
                    <a:pt x="866" y="2"/>
                    <a:pt x="869" y="3"/>
                    <a:pt x="871" y="5"/>
                  </a:cubicBezTo>
                  <a:cubicBezTo>
                    <a:pt x="873" y="6"/>
                    <a:pt x="874" y="9"/>
                    <a:pt x="874" y="12"/>
                  </a:cubicBezTo>
                  <a:cubicBezTo>
                    <a:pt x="874" y="15"/>
                    <a:pt x="873" y="18"/>
                    <a:pt x="871" y="19"/>
                  </a:cubicBezTo>
                  <a:cubicBezTo>
                    <a:pt x="869" y="21"/>
                    <a:pt x="866" y="22"/>
                    <a:pt x="863" y="22"/>
                  </a:cubicBezTo>
                  <a:close/>
                  <a:moveTo>
                    <a:pt x="728" y="36"/>
                  </a:moveTo>
                  <a:lnTo>
                    <a:pt x="746" y="36"/>
                  </a:lnTo>
                  <a:lnTo>
                    <a:pt x="755" y="76"/>
                  </a:lnTo>
                  <a:cubicBezTo>
                    <a:pt x="756" y="80"/>
                    <a:pt x="757" y="84"/>
                    <a:pt x="758" y="87"/>
                  </a:cubicBezTo>
                  <a:cubicBezTo>
                    <a:pt x="758" y="91"/>
                    <a:pt x="759" y="95"/>
                    <a:pt x="760" y="99"/>
                  </a:cubicBezTo>
                  <a:lnTo>
                    <a:pt x="760" y="99"/>
                  </a:lnTo>
                  <a:cubicBezTo>
                    <a:pt x="761" y="95"/>
                    <a:pt x="762" y="91"/>
                    <a:pt x="762" y="87"/>
                  </a:cubicBezTo>
                  <a:cubicBezTo>
                    <a:pt x="763" y="84"/>
                    <a:pt x="764" y="80"/>
                    <a:pt x="765" y="76"/>
                  </a:cubicBezTo>
                  <a:lnTo>
                    <a:pt x="775" y="36"/>
                  </a:lnTo>
                  <a:lnTo>
                    <a:pt x="792" y="36"/>
                  </a:lnTo>
                  <a:lnTo>
                    <a:pt x="802" y="76"/>
                  </a:lnTo>
                  <a:cubicBezTo>
                    <a:pt x="803" y="80"/>
                    <a:pt x="804" y="84"/>
                    <a:pt x="805" y="87"/>
                  </a:cubicBezTo>
                  <a:cubicBezTo>
                    <a:pt x="806" y="91"/>
                    <a:pt x="806" y="95"/>
                    <a:pt x="807" y="99"/>
                  </a:cubicBezTo>
                  <a:lnTo>
                    <a:pt x="808" y="99"/>
                  </a:lnTo>
                  <a:cubicBezTo>
                    <a:pt x="809" y="95"/>
                    <a:pt x="809" y="91"/>
                    <a:pt x="810" y="87"/>
                  </a:cubicBezTo>
                  <a:cubicBezTo>
                    <a:pt x="811" y="84"/>
                    <a:pt x="811" y="80"/>
                    <a:pt x="812" y="76"/>
                  </a:cubicBezTo>
                  <a:lnTo>
                    <a:pt x="821" y="36"/>
                  </a:lnTo>
                  <a:lnTo>
                    <a:pt x="839" y="36"/>
                  </a:lnTo>
                  <a:lnTo>
                    <a:pt x="819" y="114"/>
                  </a:lnTo>
                  <a:lnTo>
                    <a:pt x="797" y="114"/>
                  </a:lnTo>
                  <a:lnTo>
                    <a:pt x="788" y="77"/>
                  </a:lnTo>
                  <a:cubicBezTo>
                    <a:pt x="787" y="74"/>
                    <a:pt x="786" y="70"/>
                    <a:pt x="786" y="66"/>
                  </a:cubicBezTo>
                  <a:cubicBezTo>
                    <a:pt x="785" y="63"/>
                    <a:pt x="784" y="59"/>
                    <a:pt x="783" y="55"/>
                  </a:cubicBezTo>
                  <a:lnTo>
                    <a:pt x="783" y="55"/>
                  </a:lnTo>
                  <a:cubicBezTo>
                    <a:pt x="782" y="59"/>
                    <a:pt x="781" y="63"/>
                    <a:pt x="780" y="67"/>
                  </a:cubicBezTo>
                  <a:cubicBezTo>
                    <a:pt x="780" y="70"/>
                    <a:pt x="779" y="74"/>
                    <a:pt x="778" y="78"/>
                  </a:cubicBezTo>
                  <a:lnTo>
                    <a:pt x="769" y="114"/>
                  </a:lnTo>
                  <a:lnTo>
                    <a:pt x="748" y="114"/>
                  </a:lnTo>
                  <a:lnTo>
                    <a:pt x="728" y="36"/>
                  </a:lnTo>
                  <a:close/>
                  <a:moveTo>
                    <a:pt x="675" y="36"/>
                  </a:moveTo>
                  <a:lnTo>
                    <a:pt x="690" y="36"/>
                  </a:lnTo>
                  <a:lnTo>
                    <a:pt x="691" y="50"/>
                  </a:lnTo>
                  <a:lnTo>
                    <a:pt x="692" y="50"/>
                  </a:lnTo>
                  <a:cubicBezTo>
                    <a:pt x="695" y="45"/>
                    <a:pt x="698" y="41"/>
                    <a:pt x="702" y="38"/>
                  </a:cubicBezTo>
                  <a:cubicBezTo>
                    <a:pt x="706" y="35"/>
                    <a:pt x="710" y="34"/>
                    <a:pt x="714" y="34"/>
                  </a:cubicBezTo>
                  <a:cubicBezTo>
                    <a:pt x="718" y="34"/>
                    <a:pt x="721" y="35"/>
                    <a:pt x="723" y="36"/>
                  </a:cubicBezTo>
                  <a:lnTo>
                    <a:pt x="720" y="51"/>
                  </a:lnTo>
                  <a:cubicBezTo>
                    <a:pt x="718" y="51"/>
                    <a:pt x="717" y="51"/>
                    <a:pt x="716" y="51"/>
                  </a:cubicBezTo>
                  <a:cubicBezTo>
                    <a:pt x="715" y="50"/>
                    <a:pt x="713" y="50"/>
                    <a:pt x="712" y="50"/>
                  </a:cubicBezTo>
                  <a:cubicBezTo>
                    <a:pt x="709" y="50"/>
                    <a:pt x="705" y="51"/>
                    <a:pt x="702" y="54"/>
                  </a:cubicBezTo>
                  <a:cubicBezTo>
                    <a:pt x="699" y="56"/>
                    <a:pt x="696" y="60"/>
                    <a:pt x="693" y="66"/>
                  </a:cubicBezTo>
                  <a:lnTo>
                    <a:pt x="693" y="114"/>
                  </a:lnTo>
                  <a:lnTo>
                    <a:pt x="675" y="114"/>
                  </a:lnTo>
                  <a:lnTo>
                    <a:pt x="675" y="36"/>
                  </a:lnTo>
                  <a:close/>
                  <a:moveTo>
                    <a:pt x="642" y="68"/>
                  </a:moveTo>
                  <a:cubicBezTo>
                    <a:pt x="642" y="62"/>
                    <a:pt x="641" y="57"/>
                    <a:pt x="638" y="53"/>
                  </a:cubicBezTo>
                  <a:cubicBezTo>
                    <a:pt x="635" y="50"/>
                    <a:pt x="631" y="48"/>
                    <a:pt x="626" y="48"/>
                  </a:cubicBezTo>
                  <a:cubicBezTo>
                    <a:pt x="621" y="48"/>
                    <a:pt x="617" y="50"/>
                    <a:pt x="614" y="53"/>
                  </a:cubicBezTo>
                  <a:cubicBezTo>
                    <a:pt x="610" y="56"/>
                    <a:pt x="608" y="61"/>
                    <a:pt x="607" y="68"/>
                  </a:cubicBezTo>
                  <a:lnTo>
                    <a:pt x="642" y="68"/>
                  </a:lnTo>
                  <a:close/>
                  <a:moveTo>
                    <a:pt x="590" y="75"/>
                  </a:moveTo>
                  <a:cubicBezTo>
                    <a:pt x="590" y="69"/>
                    <a:pt x="591" y="63"/>
                    <a:pt x="593" y="58"/>
                  </a:cubicBezTo>
                  <a:cubicBezTo>
                    <a:pt x="595" y="53"/>
                    <a:pt x="597" y="48"/>
                    <a:pt x="601" y="45"/>
                  </a:cubicBezTo>
                  <a:cubicBezTo>
                    <a:pt x="604" y="41"/>
                    <a:pt x="608" y="39"/>
                    <a:pt x="612" y="37"/>
                  </a:cubicBezTo>
                  <a:cubicBezTo>
                    <a:pt x="617" y="35"/>
                    <a:pt x="621" y="34"/>
                    <a:pt x="626" y="34"/>
                  </a:cubicBezTo>
                  <a:cubicBezTo>
                    <a:pt x="631" y="34"/>
                    <a:pt x="635" y="35"/>
                    <a:pt x="639" y="37"/>
                  </a:cubicBezTo>
                  <a:cubicBezTo>
                    <a:pt x="644" y="39"/>
                    <a:pt x="647" y="41"/>
                    <a:pt x="650" y="44"/>
                  </a:cubicBezTo>
                  <a:cubicBezTo>
                    <a:pt x="652" y="48"/>
                    <a:pt x="654" y="52"/>
                    <a:pt x="656" y="56"/>
                  </a:cubicBezTo>
                  <a:cubicBezTo>
                    <a:pt x="657" y="61"/>
                    <a:pt x="658" y="66"/>
                    <a:pt x="658" y="71"/>
                  </a:cubicBezTo>
                  <a:cubicBezTo>
                    <a:pt x="658" y="75"/>
                    <a:pt x="657" y="77"/>
                    <a:pt x="657" y="79"/>
                  </a:cubicBezTo>
                  <a:lnTo>
                    <a:pt x="608" y="79"/>
                  </a:lnTo>
                  <a:cubicBezTo>
                    <a:pt x="608" y="87"/>
                    <a:pt x="611" y="92"/>
                    <a:pt x="615" y="96"/>
                  </a:cubicBezTo>
                  <a:cubicBezTo>
                    <a:pt x="619" y="100"/>
                    <a:pt x="624" y="101"/>
                    <a:pt x="630" y="101"/>
                  </a:cubicBezTo>
                  <a:cubicBezTo>
                    <a:pt x="634" y="101"/>
                    <a:pt x="637" y="101"/>
                    <a:pt x="640" y="100"/>
                  </a:cubicBezTo>
                  <a:cubicBezTo>
                    <a:pt x="643" y="99"/>
                    <a:pt x="646" y="98"/>
                    <a:pt x="649" y="96"/>
                  </a:cubicBezTo>
                  <a:lnTo>
                    <a:pt x="655" y="107"/>
                  </a:lnTo>
                  <a:cubicBezTo>
                    <a:pt x="651" y="110"/>
                    <a:pt x="647" y="112"/>
                    <a:pt x="642" y="113"/>
                  </a:cubicBezTo>
                  <a:cubicBezTo>
                    <a:pt x="638" y="115"/>
                    <a:pt x="633" y="116"/>
                    <a:pt x="628" y="116"/>
                  </a:cubicBezTo>
                  <a:cubicBezTo>
                    <a:pt x="623" y="116"/>
                    <a:pt x="618" y="115"/>
                    <a:pt x="613" y="113"/>
                  </a:cubicBezTo>
                  <a:cubicBezTo>
                    <a:pt x="608" y="111"/>
                    <a:pt x="604" y="108"/>
                    <a:pt x="601" y="105"/>
                  </a:cubicBezTo>
                  <a:cubicBezTo>
                    <a:pt x="597" y="101"/>
                    <a:pt x="595" y="97"/>
                    <a:pt x="593" y="92"/>
                  </a:cubicBezTo>
                  <a:cubicBezTo>
                    <a:pt x="591" y="87"/>
                    <a:pt x="590" y="81"/>
                    <a:pt x="590" y="75"/>
                  </a:cubicBezTo>
                  <a:close/>
                  <a:moveTo>
                    <a:pt x="527" y="93"/>
                  </a:moveTo>
                  <a:cubicBezTo>
                    <a:pt x="531" y="96"/>
                    <a:pt x="534" y="98"/>
                    <a:pt x="538" y="100"/>
                  </a:cubicBezTo>
                  <a:cubicBezTo>
                    <a:pt x="541" y="101"/>
                    <a:pt x="545" y="102"/>
                    <a:pt x="549" y="102"/>
                  </a:cubicBezTo>
                  <a:cubicBezTo>
                    <a:pt x="553" y="102"/>
                    <a:pt x="556" y="101"/>
                    <a:pt x="558" y="99"/>
                  </a:cubicBezTo>
                  <a:cubicBezTo>
                    <a:pt x="560" y="97"/>
                    <a:pt x="561" y="95"/>
                    <a:pt x="561" y="92"/>
                  </a:cubicBezTo>
                  <a:cubicBezTo>
                    <a:pt x="561" y="91"/>
                    <a:pt x="561" y="89"/>
                    <a:pt x="560" y="88"/>
                  </a:cubicBezTo>
                  <a:cubicBezTo>
                    <a:pt x="559" y="87"/>
                    <a:pt x="558" y="86"/>
                    <a:pt x="556" y="85"/>
                  </a:cubicBezTo>
                  <a:cubicBezTo>
                    <a:pt x="554" y="84"/>
                    <a:pt x="553" y="83"/>
                    <a:pt x="551" y="82"/>
                  </a:cubicBezTo>
                  <a:cubicBezTo>
                    <a:pt x="549" y="82"/>
                    <a:pt x="547" y="81"/>
                    <a:pt x="545" y="80"/>
                  </a:cubicBezTo>
                  <a:cubicBezTo>
                    <a:pt x="542" y="79"/>
                    <a:pt x="540" y="78"/>
                    <a:pt x="537" y="77"/>
                  </a:cubicBezTo>
                  <a:cubicBezTo>
                    <a:pt x="534" y="75"/>
                    <a:pt x="532" y="74"/>
                    <a:pt x="530" y="72"/>
                  </a:cubicBezTo>
                  <a:cubicBezTo>
                    <a:pt x="528" y="70"/>
                    <a:pt x="526" y="68"/>
                    <a:pt x="525" y="66"/>
                  </a:cubicBezTo>
                  <a:cubicBezTo>
                    <a:pt x="523" y="63"/>
                    <a:pt x="523" y="61"/>
                    <a:pt x="523" y="57"/>
                  </a:cubicBezTo>
                  <a:cubicBezTo>
                    <a:pt x="523" y="50"/>
                    <a:pt x="525" y="45"/>
                    <a:pt x="530" y="41"/>
                  </a:cubicBezTo>
                  <a:cubicBezTo>
                    <a:pt x="535" y="36"/>
                    <a:pt x="542" y="34"/>
                    <a:pt x="551" y="34"/>
                  </a:cubicBezTo>
                  <a:cubicBezTo>
                    <a:pt x="557" y="34"/>
                    <a:pt x="561" y="35"/>
                    <a:pt x="566" y="37"/>
                  </a:cubicBezTo>
                  <a:cubicBezTo>
                    <a:pt x="570" y="39"/>
                    <a:pt x="574" y="41"/>
                    <a:pt x="577" y="43"/>
                  </a:cubicBezTo>
                  <a:lnTo>
                    <a:pt x="569" y="54"/>
                  </a:lnTo>
                  <a:cubicBezTo>
                    <a:pt x="566" y="52"/>
                    <a:pt x="563" y="51"/>
                    <a:pt x="560" y="50"/>
                  </a:cubicBezTo>
                  <a:cubicBezTo>
                    <a:pt x="557" y="48"/>
                    <a:pt x="555" y="48"/>
                    <a:pt x="551" y="48"/>
                  </a:cubicBezTo>
                  <a:cubicBezTo>
                    <a:pt x="548" y="48"/>
                    <a:pt x="545" y="49"/>
                    <a:pt x="543" y="50"/>
                  </a:cubicBezTo>
                  <a:cubicBezTo>
                    <a:pt x="541" y="52"/>
                    <a:pt x="540" y="54"/>
                    <a:pt x="540" y="56"/>
                  </a:cubicBezTo>
                  <a:cubicBezTo>
                    <a:pt x="540" y="58"/>
                    <a:pt x="541" y="59"/>
                    <a:pt x="541" y="60"/>
                  </a:cubicBezTo>
                  <a:cubicBezTo>
                    <a:pt x="542" y="62"/>
                    <a:pt x="543" y="63"/>
                    <a:pt x="545" y="63"/>
                  </a:cubicBezTo>
                  <a:cubicBezTo>
                    <a:pt x="546" y="64"/>
                    <a:pt x="548" y="65"/>
                    <a:pt x="550" y="66"/>
                  </a:cubicBezTo>
                  <a:cubicBezTo>
                    <a:pt x="552" y="66"/>
                    <a:pt x="554" y="67"/>
                    <a:pt x="556" y="68"/>
                  </a:cubicBezTo>
                  <a:cubicBezTo>
                    <a:pt x="559" y="69"/>
                    <a:pt x="561" y="70"/>
                    <a:pt x="564" y="71"/>
                  </a:cubicBezTo>
                  <a:cubicBezTo>
                    <a:pt x="567" y="72"/>
                    <a:pt x="569" y="74"/>
                    <a:pt x="571" y="76"/>
                  </a:cubicBezTo>
                  <a:cubicBezTo>
                    <a:pt x="574" y="77"/>
                    <a:pt x="575" y="80"/>
                    <a:pt x="577" y="82"/>
                  </a:cubicBezTo>
                  <a:cubicBezTo>
                    <a:pt x="578" y="85"/>
                    <a:pt x="579" y="88"/>
                    <a:pt x="579" y="92"/>
                  </a:cubicBezTo>
                  <a:cubicBezTo>
                    <a:pt x="579" y="95"/>
                    <a:pt x="578" y="98"/>
                    <a:pt x="577" y="101"/>
                  </a:cubicBezTo>
                  <a:cubicBezTo>
                    <a:pt x="575" y="104"/>
                    <a:pt x="573" y="106"/>
                    <a:pt x="571" y="109"/>
                  </a:cubicBezTo>
                  <a:cubicBezTo>
                    <a:pt x="568" y="111"/>
                    <a:pt x="565" y="112"/>
                    <a:pt x="561" y="114"/>
                  </a:cubicBezTo>
                  <a:cubicBezTo>
                    <a:pt x="557" y="115"/>
                    <a:pt x="553" y="116"/>
                    <a:pt x="548" y="116"/>
                  </a:cubicBezTo>
                  <a:cubicBezTo>
                    <a:pt x="543" y="116"/>
                    <a:pt x="538" y="115"/>
                    <a:pt x="532" y="113"/>
                  </a:cubicBezTo>
                  <a:cubicBezTo>
                    <a:pt x="527" y="110"/>
                    <a:pt x="523" y="108"/>
                    <a:pt x="519" y="105"/>
                  </a:cubicBezTo>
                  <a:lnTo>
                    <a:pt x="527" y="93"/>
                  </a:lnTo>
                  <a:close/>
                  <a:moveTo>
                    <a:pt x="459" y="93"/>
                  </a:moveTo>
                  <a:cubicBezTo>
                    <a:pt x="463" y="96"/>
                    <a:pt x="466" y="98"/>
                    <a:pt x="470" y="100"/>
                  </a:cubicBezTo>
                  <a:cubicBezTo>
                    <a:pt x="473" y="101"/>
                    <a:pt x="477" y="102"/>
                    <a:pt x="481" y="102"/>
                  </a:cubicBezTo>
                  <a:cubicBezTo>
                    <a:pt x="485" y="102"/>
                    <a:pt x="488" y="101"/>
                    <a:pt x="490" y="99"/>
                  </a:cubicBezTo>
                  <a:cubicBezTo>
                    <a:pt x="492" y="97"/>
                    <a:pt x="493" y="95"/>
                    <a:pt x="493" y="92"/>
                  </a:cubicBezTo>
                  <a:cubicBezTo>
                    <a:pt x="493" y="91"/>
                    <a:pt x="493" y="89"/>
                    <a:pt x="492" y="88"/>
                  </a:cubicBezTo>
                  <a:cubicBezTo>
                    <a:pt x="491" y="87"/>
                    <a:pt x="489" y="86"/>
                    <a:pt x="488" y="85"/>
                  </a:cubicBezTo>
                  <a:cubicBezTo>
                    <a:pt x="486" y="84"/>
                    <a:pt x="484" y="83"/>
                    <a:pt x="482" y="82"/>
                  </a:cubicBezTo>
                  <a:cubicBezTo>
                    <a:pt x="480" y="82"/>
                    <a:pt x="478" y="81"/>
                    <a:pt x="476" y="80"/>
                  </a:cubicBezTo>
                  <a:cubicBezTo>
                    <a:pt x="474" y="79"/>
                    <a:pt x="471" y="78"/>
                    <a:pt x="469" y="77"/>
                  </a:cubicBezTo>
                  <a:cubicBezTo>
                    <a:pt x="466" y="75"/>
                    <a:pt x="464" y="74"/>
                    <a:pt x="462" y="72"/>
                  </a:cubicBezTo>
                  <a:cubicBezTo>
                    <a:pt x="460" y="70"/>
                    <a:pt x="458" y="68"/>
                    <a:pt x="457" y="66"/>
                  </a:cubicBezTo>
                  <a:cubicBezTo>
                    <a:pt x="455" y="63"/>
                    <a:pt x="455" y="61"/>
                    <a:pt x="455" y="57"/>
                  </a:cubicBezTo>
                  <a:cubicBezTo>
                    <a:pt x="455" y="50"/>
                    <a:pt x="457" y="45"/>
                    <a:pt x="462" y="41"/>
                  </a:cubicBezTo>
                  <a:cubicBezTo>
                    <a:pt x="467" y="36"/>
                    <a:pt x="474" y="34"/>
                    <a:pt x="483" y="34"/>
                  </a:cubicBezTo>
                  <a:cubicBezTo>
                    <a:pt x="488" y="34"/>
                    <a:pt x="493" y="35"/>
                    <a:pt x="497" y="37"/>
                  </a:cubicBezTo>
                  <a:cubicBezTo>
                    <a:pt x="502" y="39"/>
                    <a:pt x="506" y="41"/>
                    <a:pt x="509" y="43"/>
                  </a:cubicBezTo>
                  <a:lnTo>
                    <a:pt x="500" y="54"/>
                  </a:lnTo>
                  <a:cubicBezTo>
                    <a:pt x="498" y="52"/>
                    <a:pt x="495" y="51"/>
                    <a:pt x="492" y="50"/>
                  </a:cubicBezTo>
                  <a:cubicBezTo>
                    <a:pt x="489" y="48"/>
                    <a:pt x="486" y="48"/>
                    <a:pt x="483" y="48"/>
                  </a:cubicBezTo>
                  <a:cubicBezTo>
                    <a:pt x="479" y="48"/>
                    <a:pt x="476" y="49"/>
                    <a:pt x="475" y="50"/>
                  </a:cubicBezTo>
                  <a:cubicBezTo>
                    <a:pt x="473" y="52"/>
                    <a:pt x="472" y="54"/>
                    <a:pt x="472" y="56"/>
                  </a:cubicBezTo>
                  <a:cubicBezTo>
                    <a:pt x="472" y="58"/>
                    <a:pt x="472" y="59"/>
                    <a:pt x="473" y="60"/>
                  </a:cubicBezTo>
                  <a:cubicBezTo>
                    <a:pt x="474" y="62"/>
                    <a:pt x="475" y="63"/>
                    <a:pt x="477" y="63"/>
                  </a:cubicBezTo>
                  <a:cubicBezTo>
                    <a:pt x="478" y="64"/>
                    <a:pt x="480" y="65"/>
                    <a:pt x="482" y="66"/>
                  </a:cubicBezTo>
                  <a:cubicBezTo>
                    <a:pt x="484" y="66"/>
                    <a:pt x="486" y="67"/>
                    <a:pt x="488" y="68"/>
                  </a:cubicBezTo>
                  <a:cubicBezTo>
                    <a:pt x="491" y="69"/>
                    <a:pt x="493" y="70"/>
                    <a:pt x="496" y="71"/>
                  </a:cubicBezTo>
                  <a:cubicBezTo>
                    <a:pt x="499" y="72"/>
                    <a:pt x="501" y="74"/>
                    <a:pt x="503" y="76"/>
                  </a:cubicBezTo>
                  <a:cubicBezTo>
                    <a:pt x="505" y="77"/>
                    <a:pt x="507" y="80"/>
                    <a:pt x="508" y="82"/>
                  </a:cubicBezTo>
                  <a:cubicBezTo>
                    <a:pt x="510" y="85"/>
                    <a:pt x="510" y="88"/>
                    <a:pt x="510" y="92"/>
                  </a:cubicBezTo>
                  <a:cubicBezTo>
                    <a:pt x="510" y="95"/>
                    <a:pt x="510" y="98"/>
                    <a:pt x="508" y="101"/>
                  </a:cubicBezTo>
                  <a:cubicBezTo>
                    <a:pt x="507" y="104"/>
                    <a:pt x="505" y="106"/>
                    <a:pt x="503" y="109"/>
                  </a:cubicBezTo>
                  <a:cubicBezTo>
                    <a:pt x="500" y="111"/>
                    <a:pt x="497" y="112"/>
                    <a:pt x="493" y="114"/>
                  </a:cubicBezTo>
                  <a:cubicBezTo>
                    <a:pt x="489" y="115"/>
                    <a:pt x="485" y="116"/>
                    <a:pt x="480" y="116"/>
                  </a:cubicBezTo>
                  <a:cubicBezTo>
                    <a:pt x="475" y="116"/>
                    <a:pt x="469" y="115"/>
                    <a:pt x="464" y="113"/>
                  </a:cubicBezTo>
                  <a:cubicBezTo>
                    <a:pt x="459" y="110"/>
                    <a:pt x="454" y="108"/>
                    <a:pt x="451" y="105"/>
                  </a:cubicBezTo>
                  <a:lnTo>
                    <a:pt x="459" y="93"/>
                  </a:lnTo>
                  <a:close/>
                  <a:moveTo>
                    <a:pt x="390" y="91"/>
                  </a:moveTo>
                  <a:cubicBezTo>
                    <a:pt x="390" y="95"/>
                    <a:pt x="391" y="97"/>
                    <a:pt x="393" y="99"/>
                  </a:cubicBezTo>
                  <a:cubicBezTo>
                    <a:pt x="395" y="101"/>
                    <a:pt x="398" y="101"/>
                    <a:pt x="401" y="101"/>
                  </a:cubicBezTo>
                  <a:cubicBezTo>
                    <a:pt x="404" y="101"/>
                    <a:pt x="407" y="101"/>
                    <a:pt x="410" y="99"/>
                  </a:cubicBezTo>
                  <a:cubicBezTo>
                    <a:pt x="412" y="98"/>
                    <a:pt x="415" y="96"/>
                    <a:pt x="418" y="93"/>
                  </a:cubicBezTo>
                  <a:lnTo>
                    <a:pt x="418" y="75"/>
                  </a:lnTo>
                  <a:cubicBezTo>
                    <a:pt x="413" y="76"/>
                    <a:pt x="408" y="77"/>
                    <a:pt x="405" y="78"/>
                  </a:cubicBezTo>
                  <a:cubicBezTo>
                    <a:pt x="401" y="79"/>
                    <a:pt x="398" y="80"/>
                    <a:pt x="396" y="81"/>
                  </a:cubicBezTo>
                  <a:cubicBezTo>
                    <a:pt x="394" y="83"/>
                    <a:pt x="392" y="84"/>
                    <a:pt x="391" y="86"/>
                  </a:cubicBezTo>
                  <a:cubicBezTo>
                    <a:pt x="390" y="88"/>
                    <a:pt x="390" y="89"/>
                    <a:pt x="390" y="91"/>
                  </a:cubicBezTo>
                  <a:close/>
                  <a:moveTo>
                    <a:pt x="372" y="93"/>
                  </a:moveTo>
                  <a:cubicBezTo>
                    <a:pt x="372" y="84"/>
                    <a:pt x="376" y="78"/>
                    <a:pt x="383" y="73"/>
                  </a:cubicBezTo>
                  <a:cubicBezTo>
                    <a:pt x="390" y="69"/>
                    <a:pt x="402" y="66"/>
                    <a:pt x="418" y="64"/>
                  </a:cubicBezTo>
                  <a:cubicBezTo>
                    <a:pt x="418" y="62"/>
                    <a:pt x="418" y="60"/>
                    <a:pt x="417" y="58"/>
                  </a:cubicBezTo>
                  <a:cubicBezTo>
                    <a:pt x="417" y="56"/>
                    <a:pt x="416" y="55"/>
                    <a:pt x="415" y="53"/>
                  </a:cubicBezTo>
                  <a:cubicBezTo>
                    <a:pt x="414" y="52"/>
                    <a:pt x="412" y="51"/>
                    <a:pt x="410" y="50"/>
                  </a:cubicBezTo>
                  <a:cubicBezTo>
                    <a:pt x="409" y="49"/>
                    <a:pt x="407" y="49"/>
                    <a:pt x="404" y="49"/>
                  </a:cubicBezTo>
                  <a:cubicBezTo>
                    <a:pt x="400" y="49"/>
                    <a:pt x="396" y="50"/>
                    <a:pt x="393" y="51"/>
                  </a:cubicBezTo>
                  <a:cubicBezTo>
                    <a:pt x="389" y="52"/>
                    <a:pt x="385" y="54"/>
                    <a:pt x="382" y="56"/>
                  </a:cubicBezTo>
                  <a:lnTo>
                    <a:pt x="375" y="44"/>
                  </a:lnTo>
                  <a:cubicBezTo>
                    <a:pt x="380" y="41"/>
                    <a:pt x="385" y="39"/>
                    <a:pt x="390" y="37"/>
                  </a:cubicBezTo>
                  <a:cubicBezTo>
                    <a:pt x="395" y="35"/>
                    <a:pt x="401" y="34"/>
                    <a:pt x="407" y="34"/>
                  </a:cubicBezTo>
                  <a:cubicBezTo>
                    <a:pt x="417" y="34"/>
                    <a:pt x="424" y="37"/>
                    <a:pt x="429" y="43"/>
                  </a:cubicBezTo>
                  <a:cubicBezTo>
                    <a:pt x="434" y="48"/>
                    <a:pt x="436" y="57"/>
                    <a:pt x="436" y="68"/>
                  </a:cubicBezTo>
                  <a:lnTo>
                    <a:pt x="436" y="114"/>
                  </a:lnTo>
                  <a:lnTo>
                    <a:pt x="421" y="114"/>
                  </a:lnTo>
                  <a:lnTo>
                    <a:pt x="420" y="105"/>
                  </a:lnTo>
                  <a:lnTo>
                    <a:pt x="419" y="105"/>
                  </a:lnTo>
                  <a:cubicBezTo>
                    <a:pt x="416" y="108"/>
                    <a:pt x="412" y="111"/>
                    <a:pt x="408" y="113"/>
                  </a:cubicBezTo>
                  <a:cubicBezTo>
                    <a:pt x="404" y="115"/>
                    <a:pt x="400" y="116"/>
                    <a:pt x="395" y="116"/>
                  </a:cubicBezTo>
                  <a:cubicBezTo>
                    <a:pt x="388" y="116"/>
                    <a:pt x="383" y="114"/>
                    <a:pt x="379" y="109"/>
                  </a:cubicBezTo>
                  <a:cubicBezTo>
                    <a:pt x="374" y="105"/>
                    <a:pt x="372" y="100"/>
                    <a:pt x="372" y="93"/>
                  </a:cubicBezTo>
                  <a:close/>
                  <a:moveTo>
                    <a:pt x="242" y="10"/>
                  </a:moveTo>
                  <a:lnTo>
                    <a:pt x="261" y="10"/>
                  </a:lnTo>
                  <a:lnTo>
                    <a:pt x="270" y="62"/>
                  </a:lnTo>
                  <a:cubicBezTo>
                    <a:pt x="271" y="68"/>
                    <a:pt x="272" y="74"/>
                    <a:pt x="273" y="79"/>
                  </a:cubicBezTo>
                  <a:cubicBezTo>
                    <a:pt x="274" y="85"/>
                    <a:pt x="274" y="90"/>
                    <a:pt x="275" y="95"/>
                  </a:cubicBezTo>
                  <a:lnTo>
                    <a:pt x="276" y="95"/>
                  </a:lnTo>
                  <a:cubicBezTo>
                    <a:pt x="277" y="90"/>
                    <a:pt x="278" y="84"/>
                    <a:pt x="279" y="79"/>
                  </a:cubicBezTo>
                  <a:cubicBezTo>
                    <a:pt x="280" y="73"/>
                    <a:pt x="282" y="68"/>
                    <a:pt x="283" y="62"/>
                  </a:cubicBezTo>
                  <a:lnTo>
                    <a:pt x="295" y="10"/>
                  </a:lnTo>
                  <a:lnTo>
                    <a:pt x="311" y="10"/>
                  </a:lnTo>
                  <a:lnTo>
                    <a:pt x="324" y="62"/>
                  </a:lnTo>
                  <a:cubicBezTo>
                    <a:pt x="325" y="68"/>
                    <a:pt x="326" y="73"/>
                    <a:pt x="328" y="79"/>
                  </a:cubicBezTo>
                  <a:cubicBezTo>
                    <a:pt x="329" y="84"/>
                    <a:pt x="330" y="90"/>
                    <a:pt x="331" y="95"/>
                  </a:cubicBezTo>
                  <a:lnTo>
                    <a:pt x="332" y="95"/>
                  </a:lnTo>
                  <a:cubicBezTo>
                    <a:pt x="333" y="90"/>
                    <a:pt x="333" y="84"/>
                    <a:pt x="334" y="79"/>
                  </a:cubicBezTo>
                  <a:cubicBezTo>
                    <a:pt x="335" y="73"/>
                    <a:pt x="336" y="68"/>
                    <a:pt x="337" y="62"/>
                  </a:cubicBezTo>
                  <a:lnTo>
                    <a:pt x="346" y="10"/>
                  </a:lnTo>
                  <a:lnTo>
                    <a:pt x="363" y="10"/>
                  </a:lnTo>
                  <a:lnTo>
                    <a:pt x="343" y="114"/>
                  </a:lnTo>
                  <a:lnTo>
                    <a:pt x="321" y="114"/>
                  </a:lnTo>
                  <a:lnTo>
                    <a:pt x="308" y="59"/>
                  </a:lnTo>
                  <a:cubicBezTo>
                    <a:pt x="307" y="55"/>
                    <a:pt x="306" y="51"/>
                    <a:pt x="305" y="47"/>
                  </a:cubicBezTo>
                  <a:cubicBezTo>
                    <a:pt x="305" y="43"/>
                    <a:pt x="304" y="39"/>
                    <a:pt x="303" y="35"/>
                  </a:cubicBezTo>
                  <a:lnTo>
                    <a:pt x="303" y="35"/>
                  </a:lnTo>
                  <a:cubicBezTo>
                    <a:pt x="302" y="39"/>
                    <a:pt x="301" y="43"/>
                    <a:pt x="300" y="47"/>
                  </a:cubicBezTo>
                  <a:cubicBezTo>
                    <a:pt x="299" y="51"/>
                    <a:pt x="299" y="55"/>
                    <a:pt x="298" y="59"/>
                  </a:cubicBezTo>
                  <a:lnTo>
                    <a:pt x="285" y="114"/>
                  </a:lnTo>
                  <a:lnTo>
                    <a:pt x="263" y="114"/>
                  </a:lnTo>
                  <a:lnTo>
                    <a:pt x="242" y="10"/>
                  </a:lnTo>
                  <a:close/>
                  <a:moveTo>
                    <a:pt x="185" y="68"/>
                  </a:moveTo>
                  <a:cubicBezTo>
                    <a:pt x="185" y="62"/>
                    <a:pt x="184" y="57"/>
                    <a:pt x="182" y="53"/>
                  </a:cubicBezTo>
                  <a:cubicBezTo>
                    <a:pt x="179" y="50"/>
                    <a:pt x="175" y="48"/>
                    <a:pt x="170" y="48"/>
                  </a:cubicBezTo>
                  <a:cubicBezTo>
                    <a:pt x="165" y="48"/>
                    <a:pt x="161" y="50"/>
                    <a:pt x="157" y="53"/>
                  </a:cubicBezTo>
                  <a:cubicBezTo>
                    <a:pt x="154" y="56"/>
                    <a:pt x="152" y="61"/>
                    <a:pt x="151" y="68"/>
                  </a:cubicBezTo>
                  <a:lnTo>
                    <a:pt x="185" y="68"/>
                  </a:lnTo>
                  <a:close/>
                  <a:moveTo>
                    <a:pt x="133" y="75"/>
                  </a:moveTo>
                  <a:cubicBezTo>
                    <a:pt x="133" y="69"/>
                    <a:pt x="134" y="63"/>
                    <a:pt x="136" y="58"/>
                  </a:cubicBezTo>
                  <a:cubicBezTo>
                    <a:pt x="138" y="53"/>
                    <a:pt x="141" y="48"/>
                    <a:pt x="144" y="45"/>
                  </a:cubicBezTo>
                  <a:cubicBezTo>
                    <a:pt x="148" y="41"/>
                    <a:pt x="151" y="39"/>
                    <a:pt x="156" y="37"/>
                  </a:cubicBezTo>
                  <a:cubicBezTo>
                    <a:pt x="160" y="35"/>
                    <a:pt x="165" y="34"/>
                    <a:pt x="169" y="34"/>
                  </a:cubicBezTo>
                  <a:cubicBezTo>
                    <a:pt x="174" y="34"/>
                    <a:pt x="179" y="35"/>
                    <a:pt x="183" y="37"/>
                  </a:cubicBezTo>
                  <a:cubicBezTo>
                    <a:pt x="187" y="39"/>
                    <a:pt x="190" y="41"/>
                    <a:pt x="193" y="44"/>
                  </a:cubicBezTo>
                  <a:cubicBezTo>
                    <a:pt x="196" y="48"/>
                    <a:pt x="198" y="52"/>
                    <a:pt x="199" y="56"/>
                  </a:cubicBezTo>
                  <a:cubicBezTo>
                    <a:pt x="201" y="61"/>
                    <a:pt x="201" y="66"/>
                    <a:pt x="201" y="71"/>
                  </a:cubicBezTo>
                  <a:cubicBezTo>
                    <a:pt x="201" y="75"/>
                    <a:pt x="201" y="77"/>
                    <a:pt x="200" y="79"/>
                  </a:cubicBezTo>
                  <a:lnTo>
                    <a:pt x="151" y="79"/>
                  </a:lnTo>
                  <a:cubicBezTo>
                    <a:pt x="152" y="87"/>
                    <a:pt x="154" y="92"/>
                    <a:pt x="158" y="96"/>
                  </a:cubicBezTo>
                  <a:cubicBezTo>
                    <a:pt x="162" y="100"/>
                    <a:pt x="168" y="101"/>
                    <a:pt x="174" y="101"/>
                  </a:cubicBezTo>
                  <a:cubicBezTo>
                    <a:pt x="177" y="101"/>
                    <a:pt x="181" y="101"/>
                    <a:pt x="183" y="100"/>
                  </a:cubicBezTo>
                  <a:cubicBezTo>
                    <a:pt x="186" y="99"/>
                    <a:pt x="189" y="98"/>
                    <a:pt x="192" y="96"/>
                  </a:cubicBezTo>
                  <a:lnTo>
                    <a:pt x="198" y="107"/>
                  </a:lnTo>
                  <a:cubicBezTo>
                    <a:pt x="195" y="110"/>
                    <a:pt x="190" y="112"/>
                    <a:pt x="186" y="113"/>
                  </a:cubicBezTo>
                  <a:cubicBezTo>
                    <a:pt x="181" y="115"/>
                    <a:pt x="177" y="116"/>
                    <a:pt x="172" y="116"/>
                  </a:cubicBezTo>
                  <a:cubicBezTo>
                    <a:pt x="166" y="116"/>
                    <a:pt x="161" y="115"/>
                    <a:pt x="157" y="113"/>
                  </a:cubicBezTo>
                  <a:cubicBezTo>
                    <a:pt x="152" y="111"/>
                    <a:pt x="148" y="108"/>
                    <a:pt x="144" y="105"/>
                  </a:cubicBezTo>
                  <a:cubicBezTo>
                    <a:pt x="141" y="101"/>
                    <a:pt x="138" y="97"/>
                    <a:pt x="136" y="92"/>
                  </a:cubicBezTo>
                  <a:cubicBezTo>
                    <a:pt x="134" y="87"/>
                    <a:pt x="133" y="81"/>
                    <a:pt x="133" y="75"/>
                  </a:cubicBezTo>
                  <a:close/>
                  <a:moveTo>
                    <a:pt x="97" y="36"/>
                  </a:moveTo>
                  <a:lnTo>
                    <a:pt x="115" y="36"/>
                  </a:lnTo>
                  <a:lnTo>
                    <a:pt x="115" y="114"/>
                  </a:lnTo>
                  <a:lnTo>
                    <a:pt x="97" y="114"/>
                  </a:lnTo>
                  <a:lnTo>
                    <a:pt x="97" y="36"/>
                  </a:lnTo>
                  <a:close/>
                  <a:moveTo>
                    <a:pt x="106" y="22"/>
                  </a:moveTo>
                  <a:cubicBezTo>
                    <a:pt x="103" y="22"/>
                    <a:pt x="100" y="21"/>
                    <a:pt x="98" y="19"/>
                  </a:cubicBezTo>
                  <a:cubicBezTo>
                    <a:pt x="96" y="18"/>
                    <a:pt x="95" y="15"/>
                    <a:pt x="95" y="12"/>
                  </a:cubicBezTo>
                  <a:cubicBezTo>
                    <a:pt x="95" y="9"/>
                    <a:pt x="96" y="6"/>
                    <a:pt x="98" y="5"/>
                  </a:cubicBezTo>
                  <a:cubicBezTo>
                    <a:pt x="100" y="3"/>
                    <a:pt x="103" y="2"/>
                    <a:pt x="106" y="2"/>
                  </a:cubicBezTo>
                  <a:cubicBezTo>
                    <a:pt x="109" y="2"/>
                    <a:pt x="112" y="3"/>
                    <a:pt x="114" y="5"/>
                  </a:cubicBezTo>
                  <a:cubicBezTo>
                    <a:pt x="116" y="6"/>
                    <a:pt x="117" y="9"/>
                    <a:pt x="117" y="12"/>
                  </a:cubicBezTo>
                  <a:cubicBezTo>
                    <a:pt x="117" y="15"/>
                    <a:pt x="116" y="18"/>
                    <a:pt x="114" y="19"/>
                  </a:cubicBezTo>
                  <a:cubicBezTo>
                    <a:pt x="112" y="21"/>
                    <a:pt x="109" y="22"/>
                    <a:pt x="106" y="22"/>
                  </a:cubicBezTo>
                  <a:close/>
                  <a:moveTo>
                    <a:pt x="26" y="99"/>
                  </a:moveTo>
                  <a:cubicBezTo>
                    <a:pt x="37" y="99"/>
                    <a:pt x="45" y="96"/>
                    <a:pt x="50" y="90"/>
                  </a:cubicBezTo>
                  <a:cubicBezTo>
                    <a:pt x="56" y="84"/>
                    <a:pt x="59" y="74"/>
                    <a:pt x="59" y="61"/>
                  </a:cubicBezTo>
                  <a:cubicBezTo>
                    <a:pt x="59" y="49"/>
                    <a:pt x="56" y="40"/>
                    <a:pt x="50" y="34"/>
                  </a:cubicBezTo>
                  <a:cubicBezTo>
                    <a:pt x="44" y="28"/>
                    <a:pt x="36" y="25"/>
                    <a:pt x="26" y="25"/>
                  </a:cubicBezTo>
                  <a:lnTo>
                    <a:pt x="18" y="25"/>
                  </a:lnTo>
                  <a:lnTo>
                    <a:pt x="18" y="99"/>
                  </a:lnTo>
                  <a:lnTo>
                    <a:pt x="26" y="99"/>
                  </a:lnTo>
                  <a:close/>
                  <a:moveTo>
                    <a:pt x="0" y="10"/>
                  </a:moveTo>
                  <a:lnTo>
                    <a:pt x="27" y="10"/>
                  </a:lnTo>
                  <a:cubicBezTo>
                    <a:pt x="43" y="10"/>
                    <a:pt x="55" y="14"/>
                    <a:pt x="64" y="23"/>
                  </a:cubicBezTo>
                  <a:cubicBezTo>
                    <a:pt x="73" y="32"/>
                    <a:pt x="78" y="44"/>
                    <a:pt x="78" y="61"/>
                  </a:cubicBezTo>
                  <a:cubicBezTo>
                    <a:pt x="78" y="70"/>
                    <a:pt x="76" y="78"/>
                    <a:pt x="74" y="84"/>
                  </a:cubicBezTo>
                  <a:cubicBezTo>
                    <a:pt x="72" y="91"/>
                    <a:pt x="69" y="96"/>
                    <a:pt x="64" y="100"/>
                  </a:cubicBezTo>
                  <a:cubicBezTo>
                    <a:pt x="60" y="105"/>
                    <a:pt x="55" y="108"/>
                    <a:pt x="49" y="110"/>
                  </a:cubicBezTo>
                  <a:cubicBezTo>
                    <a:pt x="43" y="113"/>
                    <a:pt x="36" y="114"/>
                    <a:pt x="28" y="114"/>
                  </a:cubicBezTo>
                  <a:lnTo>
                    <a:pt x="0" y="114"/>
                  </a:lnTo>
                  <a:lnTo>
                    <a:pt x="0" y="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2EE1915E-FC18-4339-BC69-24E70144F4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1165" y="2208066"/>
              <a:ext cx="17499" cy="89084"/>
            </a:xfrm>
            <a:custGeom>
              <a:avLst/>
              <a:gdLst>
                <a:gd name="T0" fmla="*/ 2 w 22"/>
                <a:gd name="T1" fmla="*/ 34 h 112"/>
                <a:gd name="T2" fmla="*/ 20 w 22"/>
                <a:gd name="T3" fmla="*/ 34 h 112"/>
                <a:gd name="T4" fmla="*/ 20 w 22"/>
                <a:gd name="T5" fmla="*/ 112 h 112"/>
                <a:gd name="T6" fmla="*/ 2 w 22"/>
                <a:gd name="T7" fmla="*/ 112 h 112"/>
                <a:gd name="T8" fmla="*/ 2 w 22"/>
                <a:gd name="T9" fmla="*/ 34 h 112"/>
                <a:gd name="T10" fmla="*/ 11 w 22"/>
                <a:gd name="T11" fmla="*/ 21 h 112"/>
                <a:gd name="T12" fmla="*/ 3 w 22"/>
                <a:gd name="T13" fmla="*/ 18 h 112"/>
                <a:gd name="T14" fmla="*/ 0 w 22"/>
                <a:gd name="T15" fmla="*/ 10 h 112"/>
                <a:gd name="T16" fmla="*/ 3 w 22"/>
                <a:gd name="T17" fmla="*/ 3 h 112"/>
                <a:gd name="T18" fmla="*/ 11 w 22"/>
                <a:gd name="T19" fmla="*/ 0 h 112"/>
                <a:gd name="T20" fmla="*/ 19 w 22"/>
                <a:gd name="T21" fmla="*/ 3 h 112"/>
                <a:gd name="T22" fmla="*/ 22 w 22"/>
                <a:gd name="T23" fmla="*/ 10 h 112"/>
                <a:gd name="T24" fmla="*/ 19 w 22"/>
                <a:gd name="T25" fmla="*/ 18 h 112"/>
                <a:gd name="T26" fmla="*/ 11 w 22"/>
                <a:gd name="T2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12">
                  <a:moveTo>
                    <a:pt x="2" y="34"/>
                  </a:moveTo>
                  <a:lnTo>
                    <a:pt x="20" y="34"/>
                  </a:lnTo>
                  <a:lnTo>
                    <a:pt x="20" y="112"/>
                  </a:lnTo>
                  <a:lnTo>
                    <a:pt x="2" y="112"/>
                  </a:lnTo>
                  <a:lnTo>
                    <a:pt x="2" y="34"/>
                  </a:lnTo>
                  <a:close/>
                  <a:moveTo>
                    <a:pt x="11" y="21"/>
                  </a:moveTo>
                  <a:cubicBezTo>
                    <a:pt x="8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3"/>
                    <a:pt x="21" y="16"/>
                    <a:pt x="19" y="18"/>
                  </a:cubicBezTo>
                  <a:cubicBezTo>
                    <a:pt x="17" y="20"/>
                    <a:pt x="14" y="21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5CDEF61A-83CD-46D2-A71C-CC89BE1A1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163" y="2233519"/>
              <a:ext cx="89084" cy="63632"/>
            </a:xfrm>
            <a:custGeom>
              <a:avLst/>
              <a:gdLst>
                <a:gd name="T0" fmla="*/ 0 w 111"/>
                <a:gd name="T1" fmla="*/ 2 h 80"/>
                <a:gd name="T2" fmla="*/ 15 w 111"/>
                <a:gd name="T3" fmla="*/ 2 h 80"/>
                <a:gd name="T4" fmla="*/ 16 w 111"/>
                <a:gd name="T5" fmla="*/ 13 h 80"/>
                <a:gd name="T6" fmla="*/ 17 w 111"/>
                <a:gd name="T7" fmla="*/ 13 h 80"/>
                <a:gd name="T8" fmla="*/ 28 w 111"/>
                <a:gd name="T9" fmla="*/ 4 h 80"/>
                <a:gd name="T10" fmla="*/ 41 w 111"/>
                <a:gd name="T11" fmla="*/ 0 h 80"/>
                <a:gd name="T12" fmla="*/ 54 w 111"/>
                <a:gd name="T13" fmla="*/ 4 h 80"/>
                <a:gd name="T14" fmla="*/ 62 w 111"/>
                <a:gd name="T15" fmla="*/ 14 h 80"/>
                <a:gd name="T16" fmla="*/ 74 w 111"/>
                <a:gd name="T17" fmla="*/ 4 h 80"/>
                <a:gd name="T18" fmla="*/ 87 w 111"/>
                <a:gd name="T19" fmla="*/ 0 h 80"/>
                <a:gd name="T20" fmla="*/ 106 w 111"/>
                <a:gd name="T21" fmla="*/ 8 h 80"/>
                <a:gd name="T22" fmla="*/ 111 w 111"/>
                <a:gd name="T23" fmla="*/ 31 h 80"/>
                <a:gd name="T24" fmla="*/ 111 w 111"/>
                <a:gd name="T25" fmla="*/ 80 h 80"/>
                <a:gd name="T26" fmla="*/ 93 w 111"/>
                <a:gd name="T27" fmla="*/ 80 h 80"/>
                <a:gd name="T28" fmla="*/ 93 w 111"/>
                <a:gd name="T29" fmla="*/ 34 h 80"/>
                <a:gd name="T30" fmla="*/ 90 w 111"/>
                <a:gd name="T31" fmla="*/ 20 h 80"/>
                <a:gd name="T32" fmla="*/ 81 w 111"/>
                <a:gd name="T33" fmla="*/ 16 h 80"/>
                <a:gd name="T34" fmla="*/ 65 w 111"/>
                <a:gd name="T35" fmla="*/ 26 h 80"/>
                <a:gd name="T36" fmla="*/ 65 w 111"/>
                <a:gd name="T37" fmla="*/ 80 h 80"/>
                <a:gd name="T38" fmla="*/ 47 w 111"/>
                <a:gd name="T39" fmla="*/ 80 h 80"/>
                <a:gd name="T40" fmla="*/ 47 w 111"/>
                <a:gd name="T41" fmla="*/ 34 h 80"/>
                <a:gd name="T42" fmla="*/ 44 w 111"/>
                <a:gd name="T43" fmla="*/ 20 h 80"/>
                <a:gd name="T44" fmla="*/ 35 w 111"/>
                <a:gd name="T45" fmla="*/ 16 h 80"/>
                <a:gd name="T46" fmla="*/ 18 w 111"/>
                <a:gd name="T47" fmla="*/ 26 h 80"/>
                <a:gd name="T48" fmla="*/ 18 w 111"/>
                <a:gd name="T49" fmla="*/ 80 h 80"/>
                <a:gd name="T50" fmla="*/ 0 w 111"/>
                <a:gd name="T51" fmla="*/ 80 h 80"/>
                <a:gd name="T52" fmla="*/ 0 w 111"/>
                <a:gd name="T5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80">
                  <a:moveTo>
                    <a:pt x="0" y="2"/>
                  </a:moveTo>
                  <a:lnTo>
                    <a:pt x="15" y="2"/>
                  </a:lnTo>
                  <a:lnTo>
                    <a:pt x="16" y="13"/>
                  </a:lnTo>
                  <a:lnTo>
                    <a:pt x="17" y="13"/>
                  </a:lnTo>
                  <a:cubicBezTo>
                    <a:pt x="20" y="9"/>
                    <a:pt x="24" y="6"/>
                    <a:pt x="28" y="4"/>
                  </a:cubicBezTo>
                  <a:cubicBezTo>
                    <a:pt x="32" y="2"/>
                    <a:pt x="36" y="0"/>
                    <a:pt x="41" y="0"/>
                  </a:cubicBezTo>
                  <a:cubicBezTo>
                    <a:pt x="46" y="0"/>
                    <a:pt x="51" y="2"/>
                    <a:pt x="54" y="4"/>
                  </a:cubicBezTo>
                  <a:cubicBezTo>
                    <a:pt x="58" y="6"/>
                    <a:pt x="61" y="10"/>
                    <a:pt x="62" y="14"/>
                  </a:cubicBezTo>
                  <a:cubicBezTo>
                    <a:pt x="66" y="10"/>
                    <a:pt x="70" y="7"/>
                    <a:pt x="74" y="4"/>
                  </a:cubicBezTo>
                  <a:cubicBezTo>
                    <a:pt x="78" y="2"/>
                    <a:pt x="82" y="0"/>
                    <a:pt x="87" y="0"/>
                  </a:cubicBezTo>
                  <a:cubicBezTo>
                    <a:pt x="96" y="0"/>
                    <a:pt x="102" y="3"/>
                    <a:pt x="106" y="8"/>
                  </a:cubicBezTo>
                  <a:cubicBezTo>
                    <a:pt x="109" y="14"/>
                    <a:pt x="111" y="21"/>
                    <a:pt x="111" y="31"/>
                  </a:cubicBezTo>
                  <a:lnTo>
                    <a:pt x="111" y="80"/>
                  </a:lnTo>
                  <a:lnTo>
                    <a:pt x="93" y="80"/>
                  </a:lnTo>
                  <a:lnTo>
                    <a:pt x="93" y="34"/>
                  </a:lnTo>
                  <a:cubicBezTo>
                    <a:pt x="93" y="27"/>
                    <a:pt x="92" y="23"/>
                    <a:pt x="90" y="20"/>
                  </a:cubicBezTo>
                  <a:cubicBezTo>
                    <a:pt x="88" y="17"/>
                    <a:pt x="85" y="16"/>
                    <a:pt x="81" y="16"/>
                  </a:cubicBezTo>
                  <a:cubicBezTo>
                    <a:pt x="76" y="16"/>
                    <a:pt x="71" y="19"/>
                    <a:pt x="65" y="26"/>
                  </a:cubicBezTo>
                  <a:lnTo>
                    <a:pt x="65" y="80"/>
                  </a:lnTo>
                  <a:lnTo>
                    <a:pt x="47" y="80"/>
                  </a:lnTo>
                  <a:lnTo>
                    <a:pt x="47" y="34"/>
                  </a:lnTo>
                  <a:cubicBezTo>
                    <a:pt x="47" y="27"/>
                    <a:pt x="46" y="23"/>
                    <a:pt x="44" y="20"/>
                  </a:cubicBezTo>
                  <a:cubicBezTo>
                    <a:pt x="42" y="17"/>
                    <a:pt x="39" y="16"/>
                    <a:pt x="35" y="16"/>
                  </a:cubicBezTo>
                  <a:cubicBezTo>
                    <a:pt x="30" y="16"/>
                    <a:pt x="24" y="19"/>
                    <a:pt x="18" y="26"/>
                  </a:cubicBezTo>
                  <a:lnTo>
                    <a:pt x="18" y="80"/>
                  </a:lnTo>
                  <a:lnTo>
                    <a:pt x="0" y="8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68">
              <a:extLst>
                <a:ext uri="{FF2B5EF4-FFF2-40B4-BE49-F238E27FC236}">
                  <a16:creationId xmlns:a16="http://schemas.microsoft.com/office/drawing/2014/main" id="{98391D2A-76C1-46CD-90FE-DC4112BE8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9789" y="2214429"/>
              <a:ext cx="60450" cy="82721"/>
            </a:xfrm>
            <a:custGeom>
              <a:avLst/>
              <a:gdLst>
                <a:gd name="T0" fmla="*/ 33 w 75"/>
                <a:gd name="T1" fmla="*/ 90 h 104"/>
                <a:gd name="T2" fmla="*/ 51 w 75"/>
                <a:gd name="T3" fmla="*/ 86 h 104"/>
                <a:gd name="T4" fmla="*/ 57 w 75"/>
                <a:gd name="T5" fmla="*/ 72 h 104"/>
                <a:gd name="T6" fmla="*/ 51 w 75"/>
                <a:gd name="T7" fmla="*/ 60 h 104"/>
                <a:gd name="T8" fmla="*/ 33 w 75"/>
                <a:gd name="T9" fmla="*/ 57 h 104"/>
                <a:gd name="T10" fmla="*/ 18 w 75"/>
                <a:gd name="T11" fmla="*/ 57 h 104"/>
                <a:gd name="T12" fmla="*/ 18 w 75"/>
                <a:gd name="T13" fmla="*/ 90 h 104"/>
                <a:gd name="T14" fmla="*/ 33 w 75"/>
                <a:gd name="T15" fmla="*/ 90 h 104"/>
                <a:gd name="T16" fmla="*/ 31 w 75"/>
                <a:gd name="T17" fmla="*/ 43 h 104"/>
                <a:gd name="T18" fmla="*/ 47 w 75"/>
                <a:gd name="T19" fmla="*/ 39 h 104"/>
                <a:gd name="T20" fmla="*/ 52 w 75"/>
                <a:gd name="T21" fmla="*/ 28 h 104"/>
                <a:gd name="T22" fmla="*/ 47 w 75"/>
                <a:gd name="T23" fmla="*/ 18 h 104"/>
                <a:gd name="T24" fmla="*/ 31 w 75"/>
                <a:gd name="T25" fmla="*/ 15 h 104"/>
                <a:gd name="T26" fmla="*/ 18 w 75"/>
                <a:gd name="T27" fmla="*/ 15 h 104"/>
                <a:gd name="T28" fmla="*/ 18 w 75"/>
                <a:gd name="T29" fmla="*/ 43 h 104"/>
                <a:gd name="T30" fmla="*/ 31 w 75"/>
                <a:gd name="T31" fmla="*/ 43 h 104"/>
                <a:gd name="T32" fmla="*/ 0 w 75"/>
                <a:gd name="T33" fmla="*/ 0 h 104"/>
                <a:gd name="T34" fmla="*/ 33 w 75"/>
                <a:gd name="T35" fmla="*/ 0 h 104"/>
                <a:gd name="T36" fmla="*/ 47 w 75"/>
                <a:gd name="T37" fmla="*/ 2 h 104"/>
                <a:gd name="T38" fmla="*/ 59 w 75"/>
                <a:gd name="T39" fmla="*/ 6 h 104"/>
                <a:gd name="T40" fmla="*/ 67 w 75"/>
                <a:gd name="T41" fmla="*/ 14 h 104"/>
                <a:gd name="T42" fmla="*/ 70 w 75"/>
                <a:gd name="T43" fmla="*/ 26 h 104"/>
                <a:gd name="T44" fmla="*/ 65 w 75"/>
                <a:gd name="T45" fmla="*/ 40 h 104"/>
                <a:gd name="T46" fmla="*/ 52 w 75"/>
                <a:gd name="T47" fmla="*/ 48 h 104"/>
                <a:gd name="T48" fmla="*/ 52 w 75"/>
                <a:gd name="T49" fmla="*/ 49 h 104"/>
                <a:gd name="T50" fmla="*/ 69 w 75"/>
                <a:gd name="T51" fmla="*/ 57 h 104"/>
                <a:gd name="T52" fmla="*/ 75 w 75"/>
                <a:gd name="T53" fmla="*/ 74 h 104"/>
                <a:gd name="T54" fmla="*/ 72 w 75"/>
                <a:gd name="T55" fmla="*/ 87 h 104"/>
                <a:gd name="T56" fmla="*/ 64 w 75"/>
                <a:gd name="T57" fmla="*/ 97 h 104"/>
                <a:gd name="T58" fmla="*/ 51 w 75"/>
                <a:gd name="T59" fmla="*/ 102 h 104"/>
                <a:gd name="T60" fmla="*/ 35 w 75"/>
                <a:gd name="T61" fmla="*/ 104 h 104"/>
                <a:gd name="T62" fmla="*/ 0 w 75"/>
                <a:gd name="T63" fmla="*/ 104 h 104"/>
                <a:gd name="T64" fmla="*/ 0 w 75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104">
                  <a:moveTo>
                    <a:pt x="33" y="90"/>
                  </a:moveTo>
                  <a:cubicBezTo>
                    <a:pt x="41" y="90"/>
                    <a:pt x="47" y="88"/>
                    <a:pt x="51" y="86"/>
                  </a:cubicBezTo>
                  <a:cubicBezTo>
                    <a:pt x="55" y="83"/>
                    <a:pt x="57" y="78"/>
                    <a:pt x="57" y="72"/>
                  </a:cubicBezTo>
                  <a:cubicBezTo>
                    <a:pt x="57" y="67"/>
                    <a:pt x="55" y="63"/>
                    <a:pt x="51" y="60"/>
                  </a:cubicBezTo>
                  <a:cubicBezTo>
                    <a:pt x="47" y="58"/>
                    <a:pt x="41" y="57"/>
                    <a:pt x="33" y="57"/>
                  </a:cubicBezTo>
                  <a:lnTo>
                    <a:pt x="18" y="57"/>
                  </a:lnTo>
                  <a:lnTo>
                    <a:pt x="18" y="90"/>
                  </a:lnTo>
                  <a:lnTo>
                    <a:pt x="33" y="90"/>
                  </a:lnTo>
                  <a:close/>
                  <a:moveTo>
                    <a:pt x="31" y="43"/>
                  </a:moveTo>
                  <a:cubicBezTo>
                    <a:pt x="38" y="43"/>
                    <a:pt x="44" y="42"/>
                    <a:pt x="47" y="39"/>
                  </a:cubicBezTo>
                  <a:cubicBezTo>
                    <a:pt x="50" y="37"/>
                    <a:pt x="52" y="33"/>
                    <a:pt x="52" y="28"/>
                  </a:cubicBezTo>
                  <a:cubicBezTo>
                    <a:pt x="52" y="23"/>
                    <a:pt x="50" y="20"/>
                    <a:pt x="47" y="18"/>
                  </a:cubicBezTo>
                  <a:cubicBezTo>
                    <a:pt x="43" y="16"/>
                    <a:pt x="38" y="15"/>
                    <a:pt x="31" y="15"/>
                  </a:cubicBezTo>
                  <a:lnTo>
                    <a:pt x="18" y="15"/>
                  </a:lnTo>
                  <a:lnTo>
                    <a:pt x="18" y="43"/>
                  </a:lnTo>
                  <a:lnTo>
                    <a:pt x="31" y="43"/>
                  </a:lnTo>
                  <a:close/>
                  <a:moveTo>
                    <a:pt x="0" y="0"/>
                  </a:moveTo>
                  <a:lnTo>
                    <a:pt x="33" y="0"/>
                  </a:lnTo>
                  <a:cubicBezTo>
                    <a:pt x="38" y="0"/>
                    <a:pt x="43" y="1"/>
                    <a:pt x="47" y="2"/>
                  </a:cubicBezTo>
                  <a:cubicBezTo>
                    <a:pt x="52" y="3"/>
                    <a:pt x="56" y="4"/>
                    <a:pt x="59" y="6"/>
                  </a:cubicBezTo>
                  <a:cubicBezTo>
                    <a:pt x="63" y="8"/>
                    <a:pt x="65" y="11"/>
                    <a:pt x="67" y="14"/>
                  </a:cubicBezTo>
                  <a:cubicBezTo>
                    <a:pt x="69" y="17"/>
                    <a:pt x="70" y="21"/>
                    <a:pt x="70" y="26"/>
                  </a:cubicBezTo>
                  <a:cubicBezTo>
                    <a:pt x="70" y="31"/>
                    <a:pt x="68" y="36"/>
                    <a:pt x="65" y="40"/>
                  </a:cubicBezTo>
                  <a:cubicBezTo>
                    <a:pt x="62" y="44"/>
                    <a:pt x="58" y="47"/>
                    <a:pt x="52" y="48"/>
                  </a:cubicBezTo>
                  <a:lnTo>
                    <a:pt x="52" y="49"/>
                  </a:lnTo>
                  <a:cubicBezTo>
                    <a:pt x="59" y="50"/>
                    <a:pt x="65" y="53"/>
                    <a:pt x="69" y="57"/>
                  </a:cubicBezTo>
                  <a:cubicBezTo>
                    <a:pt x="73" y="61"/>
                    <a:pt x="75" y="67"/>
                    <a:pt x="75" y="74"/>
                  </a:cubicBezTo>
                  <a:cubicBezTo>
                    <a:pt x="75" y="79"/>
                    <a:pt x="74" y="83"/>
                    <a:pt x="72" y="87"/>
                  </a:cubicBezTo>
                  <a:cubicBezTo>
                    <a:pt x="70" y="91"/>
                    <a:pt x="67" y="94"/>
                    <a:pt x="64" y="97"/>
                  </a:cubicBezTo>
                  <a:cubicBezTo>
                    <a:pt x="60" y="99"/>
                    <a:pt x="56" y="101"/>
                    <a:pt x="51" y="102"/>
                  </a:cubicBezTo>
                  <a:cubicBezTo>
                    <a:pt x="46" y="103"/>
                    <a:pt x="41" y="104"/>
                    <a:pt x="35" y="104"/>
                  </a:cubicBezTo>
                  <a:lnTo>
                    <a:pt x="0" y="10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69">
              <a:extLst>
                <a:ext uri="{FF2B5EF4-FFF2-40B4-BE49-F238E27FC236}">
                  <a16:creationId xmlns:a16="http://schemas.microsoft.com/office/drawing/2014/main" id="{46E278E4-9BE0-4FD8-85CC-F31281B44F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556" y="2214429"/>
              <a:ext cx="62041" cy="82721"/>
            </a:xfrm>
            <a:custGeom>
              <a:avLst/>
              <a:gdLst>
                <a:gd name="T0" fmla="*/ 27 w 78"/>
                <a:gd name="T1" fmla="*/ 89 h 104"/>
                <a:gd name="T2" fmla="*/ 51 w 78"/>
                <a:gd name="T3" fmla="*/ 80 h 104"/>
                <a:gd name="T4" fmla="*/ 59 w 78"/>
                <a:gd name="T5" fmla="*/ 52 h 104"/>
                <a:gd name="T6" fmla="*/ 51 w 78"/>
                <a:gd name="T7" fmla="*/ 24 h 104"/>
                <a:gd name="T8" fmla="*/ 27 w 78"/>
                <a:gd name="T9" fmla="*/ 15 h 104"/>
                <a:gd name="T10" fmla="*/ 18 w 78"/>
                <a:gd name="T11" fmla="*/ 15 h 104"/>
                <a:gd name="T12" fmla="*/ 18 w 78"/>
                <a:gd name="T13" fmla="*/ 89 h 104"/>
                <a:gd name="T14" fmla="*/ 27 w 78"/>
                <a:gd name="T15" fmla="*/ 89 h 104"/>
                <a:gd name="T16" fmla="*/ 0 w 78"/>
                <a:gd name="T17" fmla="*/ 0 h 104"/>
                <a:gd name="T18" fmla="*/ 28 w 78"/>
                <a:gd name="T19" fmla="*/ 0 h 104"/>
                <a:gd name="T20" fmla="*/ 65 w 78"/>
                <a:gd name="T21" fmla="*/ 13 h 104"/>
                <a:gd name="T22" fmla="*/ 78 w 78"/>
                <a:gd name="T23" fmla="*/ 52 h 104"/>
                <a:gd name="T24" fmla="*/ 75 w 78"/>
                <a:gd name="T25" fmla="*/ 74 h 104"/>
                <a:gd name="T26" fmla="*/ 65 w 78"/>
                <a:gd name="T27" fmla="*/ 91 h 104"/>
                <a:gd name="T28" fmla="*/ 49 w 78"/>
                <a:gd name="T29" fmla="*/ 101 h 104"/>
                <a:gd name="T30" fmla="*/ 29 w 78"/>
                <a:gd name="T31" fmla="*/ 104 h 104"/>
                <a:gd name="T32" fmla="*/ 0 w 78"/>
                <a:gd name="T33" fmla="*/ 104 h 104"/>
                <a:gd name="T34" fmla="*/ 0 w 78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4">
                  <a:moveTo>
                    <a:pt x="27" y="89"/>
                  </a:moveTo>
                  <a:cubicBezTo>
                    <a:pt x="37" y="89"/>
                    <a:pt x="45" y="86"/>
                    <a:pt x="51" y="80"/>
                  </a:cubicBezTo>
                  <a:cubicBezTo>
                    <a:pt x="57" y="74"/>
                    <a:pt x="59" y="65"/>
                    <a:pt x="59" y="52"/>
                  </a:cubicBezTo>
                  <a:cubicBezTo>
                    <a:pt x="59" y="39"/>
                    <a:pt x="56" y="30"/>
                    <a:pt x="51" y="24"/>
                  </a:cubicBezTo>
                  <a:cubicBezTo>
                    <a:pt x="45" y="18"/>
                    <a:pt x="37" y="15"/>
                    <a:pt x="27" y="15"/>
                  </a:cubicBezTo>
                  <a:lnTo>
                    <a:pt x="18" y="15"/>
                  </a:lnTo>
                  <a:lnTo>
                    <a:pt x="18" y="89"/>
                  </a:lnTo>
                  <a:lnTo>
                    <a:pt x="27" y="89"/>
                  </a:lnTo>
                  <a:close/>
                  <a:moveTo>
                    <a:pt x="0" y="0"/>
                  </a:moveTo>
                  <a:lnTo>
                    <a:pt x="28" y="0"/>
                  </a:lnTo>
                  <a:cubicBezTo>
                    <a:pt x="44" y="0"/>
                    <a:pt x="56" y="5"/>
                    <a:pt x="65" y="13"/>
                  </a:cubicBezTo>
                  <a:cubicBezTo>
                    <a:pt x="74" y="22"/>
                    <a:pt x="78" y="35"/>
                    <a:pt x="78" y="52"/>
                  </a:cubicBezTo>
                  <a:cubicBezTo>
                    <a:pt x="78" y="60"/>
                    <a:pt x="77" y="68"/>
                    <a:pt x="75" y="74"/>
                  </a:cubicBezTo>
                  <a:cubicBezTo>
                    <a:pt x="73" y="81"/>
                    <a:pt x="69" y="86"/>
                    <a:pt x="65" y="91"/>
                  </a:cubicBezTo>
                  <a:cubicBezTo>
                    <a:pt x="61" y="95"/>
                    <a:pt x="56" y="98"/>
                    <a:pt x="49" y="101"/>
                  </a:cubicBezTo>
                  <a:cubicBezTo>
                    <a:pt x="43" y="103"/>
                    <a:pt x="36" y="104"/>
                    <a:pt x="29" y="104"/>
                  </a:cubicBez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70">
              <a:extLst>
                <a:ext uri="{FF2B5EF4-FFF2-40B4-BE49-F238E27FC236}">
                  <a16:creationId xmlns:a16="http://schemas.microsoft.com/office/drawing/2014/main" id="{CB2090C1-C96A-498D-8B40-AAB7BFA1C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095" y="2214429"/>
              <a:ext cx="50905" cy="82721"/>
            </a:xfrm>
            <a:custGeom>
              <a:avLst/>
              <a:gdLst>
                <a:gd name="T0" fmla="*/ 0 w 32"/>
                <a:gd name="T1" fmla="*/ 0 h 52"/>
                <a:gd name="T2" fmla="*/ 31 w 32"/>
                <a:gd name="T3" fmla="*/ 0 h 52"/>
                <a:gd name="T4" fmla="*/ 31 w 32"/>
                <a:gd name="T5" fmla="*/ 8 h 52"/>
                <a:gd name="T6" fmla="*/ 9 w 32"/>
                <a:gd name="T7" fmla="*/ 8 h 52"/>
                <a:gd name="T8" fmla="*/ 9 w 32"/>
                <a:gd name="T9" fmla="*/ 21 h 52"/>
                <a:gd name="T10" fmla="*/ 28 w 32"/>
                <a:gd name="T11" fmla="*/ 21 h 52"/>
                <a:gd name="T12" fmla="*/ 28 w 32"/>
                <a:gd name="T13" fmla="*/ 29 h 52"/>
                <a:gd name="T14" fmla="*/ 9 w 32"/>
                <a:gd name="T15" fmla="*/ 29 h 52"/>
                <a:gd name="T16" fmla="*/ 9 w 32"/>
                <a:gd name="T17" fmla="*/ 45 h 52"/>
                <a:gd name="T18" fmla="*/ 32 w 32"/>
                <a:gd name="T19" fmla="*/ 45 h 52"/>
                <a:gd name="T20" fmla="*/ 32 w 32"/>
                <a:gd name="T21" fmla="*/ 52 h 52"/>
                <a:gd name="T22" fmla="*/ 0 w 32"/>
                <a:gd name="T23" fmla="*/ 52 h 52"/>
                <a:gd name="T24" fmla="*/ 0 w 32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2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9" y="8"/>
                  </a:lnTo>
                  <a:lnTo>
                    <a:pt x="9" y="21"/>
                  </a:lnTo>
                  <a:lnTo>
                    <a:pt x="28" y="21"/>
                  </a:lnTo>
                  <a:lnTo>
                    <a:pt x="28" y="29"/>
                  </a:lnTo>
                  <a:lnTo>
                    <a:pt x="9" y="29"/>
                  </a:lnTo>
                  <a:lnTo>
                    <a:pt x="9" y="45"/>
                  </a:lnTo>
                  <a:lnTo>
                    <a:pt x="32" y="45"/>
                  </a:lnTo>
                  <a:lnTo>
                    <a:pt x="32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71">
              <a:extLst>
                <a:ext uri="{FF2B5EF4-FFF2-40B4-BE49-F238E27FC236}">
                  <a16:creationId xmlns:a16="http://schemas.microsoft.com/office/drawing/2014/main" id="{6BDA490F-48D4-406C-A1A8-70516828A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955" y="2214429"/>
              <a:ext cx="97038" cy="82721"/>
            </a:xfrm>
            <a:custGeom>
              <a:avLst/>
              <a:gdLst>
                <a:gd name="T0" fmla="*/ 0 w 121"/>
                <a:gd name="T1" fmla="*/ 0 h 104"/>
                <a:gd name="T2" fmla="*/ 19 w 121"/>
                <a:gd name="T3" fmla="*/ 0 h 104"/>
                <a:gd name="T4" fmla="*/ 28 w 121"/>
                <a:gd name="T5" fmla="*/ 53 h 104"/>
                <a:gd name="T6" fmla="*/ 30 w 121"/>
                <a:gd name="T7" fmla="*/ 69 h 104"/>
                <a:gd name="T8" fmla="*/ 33 w 121"/>
                <a:gd name="T9" fmla="*/ 86 h 104"/>
                <a:gd name="T10" fmla="*/ 34 w 121"/>
                <a:gd name="T11" fmla="*/ 86 h 104"/>
                <a:gd name="T12" fmla="*/ 37 w 121"/>
                <a:gd name="T13" fmla="*/ 69 h 104"/>
                <a:gd name="T14" fmla="*/ 40 w 121"/>
                <a:gd name="T15" fmla="*/ 53 h 104"/>
                <a:gd name="T16" fmla="*/ 53 w 121"/>
                <a:gd name="T17" fmla="*/ 0 h 104"/>
                <a:gd name="T18" fmla="*/ 69 w 121"/>
                <a:gd name="T19" fmla="*/ 0 h 104"/>
                <a:gd name="T20" fmla="*/ 82 w 121"/>
                <a:gd name="T21" fmla="*/ 53 h 104"/>
                <a:gd name="T22" fmla="*/ 85 w 121"/>
                <a:gd name="T23" fmla="*/ 69 h 104"/>
                <a:gd name="T24" fmla="*/ 89 w 121"/>
                <a:gd name="T25" fmla="*/ 86 h 104"/>
                <a:gd name="T26" fmla="*/ 89 w 121"/>
                <a:gd name="T27" fmla="*/ 86 h 104"/>
                <a:gd name="T28" fmla="*/ 92 w 121"/>
                <a:gd name="T29" fmla="*/ 69 h 104"/>
                <a:gd name="T30" fmla="*/ 94 w 121"/>
                <a:gd name="T31" fmla="*/ 53 h 104"/>
                <a:gd name="T32" fmla="*/ 103 w 121"/>
                <a:gd name="T33" fmla="*/ 0 h 104"/>
                <a:gd name="T34" fmla="*/ 121 w 121"/>
                <a:gd name="T35" fmla="*/ 0 h 104"/>
                <a:gd name="T36" fmla="*/ 101 w 121"/>
                <a:gd name="T37" fmla="*/ 104 h 104"/>
                <a:gd name="T38" fmla="*/ 78 w 121"/>
                <a:gd name="T39" fmla="*/ 104 h 104"/>
                <a:gd name="T40" fmla="*/ 65 w 121"/>
                <a:gd name="T41" fmla="*/ 50 h 104"/>
                <a:gd name="T42" fmla="*/ 63 w 121"/>
                <a:gd name="T43" fmla="*/ 38 h 104"/>
                <a:gd name="T44" fmla="*/ 61 w 121"/>
                <a:gd name="T45" fmla="*/ 26 h 104"/>
                <a:gd name="T46" fmla="*/ 60 w 121"/>
                <a:gd name="T47" fmla="*/ 26 h 104"/>
                <a:gd name="T48" fmla="*/ 58 w 121"/>
                <a:gd name="T49" fmla="*/ 38 h 104"/>
                <a:gd name="T50" fmla="*/ 55 w 121"/>
                <a:gd name="T51" fmla="*/ 50 h 104"/>
                <a:gd name="T52" fmla="*/ 43 w 121"/>
                <a:gd name="T53" fmla="*/ 104 h 104"/>
                <a:gd name="T54" fmla="*/ 21 w 121"/>
                <a:gd name="T55" fmla="*/ 104 h 104"/>
                <a:gd name="T56" fmla="*/ 0 w 121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" h="104">
                  <a:moveTo>
                    <a:pt x="0" y="0"/>
                  </a:moveTo>
                  <a:lnTo>
                    <a:pt x="19" y="0"/>
                  </a:lnTo>
                  <a:lnTo>
                    <a:pt x="28" y="53"/>
                  </a:lnTo>
                  <a:cubicBezTo>
                    <a:pt x="29" y="58"/>
                    <a:pt x="30" y="64"/>
                    <a:pt x="30" y="69"/>
                  </a:cubicBezTo>
                  <a:cubicBezTo>
                    <a:pt x="31" y="75"/>
                    <a:pt x="32" y="80"/>
                    <a:pt x="33" y="86"/>
                  </a:cubicBezTo>
                  <a:lnTo>
                    <a:pt x="34" y="86"/>
                  </a:lnTo>
                  <a:cubicBezTo>
                    <a:pt x="35" y="80"/>
                    <a:pt x="36" y="75"/>
                    <a:pt x="37" y="69"/>
                  </a:cubicBezTo>
                  <a:cubicBezTo>
                    <a:pt x="38" y="64"/>
                    <a:pt x="39" y="58"/>
                    <a:pt x="40" y="53"/>
                  </a:cubicBezTo>
                  <a:lnTo>
                    <a:pt x="53" y="0"/>
                  </a:lnTo>
                  <a:lnTo>
                    <a:pt x="69" y="0"/>
                  </a:lnTo>
                  <a:lnTo>
                    <a:pt x="82" y="53"/>
                  </a:lnTo>
                  <a:cubicBezTo>
                    <a:pt x="83" y="58"/>
                    <a:pt x="84" y="64"/>
                    <a:pt x="85" y="69"/>
                  </a:cubicBezTo>
                  <a:cubicBezTo>
                    <a:pt x="86" y="75"/>
                    <a:pt x="87" y="80"/>
                    <a:pt x="89" y="86"/>
                  </a:cubicBezTo>
                  <a:lnTo>
                    <a:pt x="89" y="86"/>
                  </a:lnTo>
                  <a:cubicBezTo>
                    <a:pt x="90" y="80"/>
                    <a:pt x="91" y="75"/>
                    <a:pt x="92" y="69"/>
                  </a:cubicBezTo>
                  <a:cubicBezTo>
                    <a:pt x="93" y="64"/>
                    <a:pt x="93" y="58"/>
                    <a:pt x="94" y="53"/>
                  </a:cubicBezTo>
                  <a:lnTo>
                    <a:pt x="103" y="0"/>
                  </a:lnTo>
                  <a:lnTo>
                    <a:pt x="121" y="0"/>
                  </a:lnTo>
                  <a:lnTo>
                    <a:pt x="101" y="104"/>
                  </a:lnTo>
                  <a:lnTo>
                    <a:pt x="78" y="104"/>
                  </a:lnTo>
                  <a:lnTo>
                    <a:pt x="65" y="50"/>
                  </a:lnTo>
                  <a:cubicBezTo>
                    <a:pt x="65" y="46"/>
                    <a:pt x="64" y="42"/>
                    <a:pt x="63" y="38"/>
                  </a:cubicBezTo>
                  <a:cubicBezTo>
                    <a:pt x="62" y="34"/>
                    <a:pt x="61" y="30"/>
                    <a:pt x="61" y="26"/>
                  </a:cubicBezTo>
                  <a:lnTo>
                    <a:pt x="60" y="26"/>
                  </a:lnTo>
                  <a:cubicBezTo>
                    <a:pt x="59" y="30"/>
                    <a:pt x="59" y="34"/>
                    <a:pt x="58" y="38"/>
                  </a:cubicBezTo>
                  <a:cubicBezTo>
                    <a:pt x="57" y="42"/>
                    <a:pt x="56" y="46"/>
                    <a:pt x="55" y="50"/>
                  </a:cubicBezTo>
                  <a:lnTo>
                    <a:pt x="43" y="104"/>
                  </a:lnTo>
                  <a:lnTo>
                    <a:pt x="21" y="10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83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90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enn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7B1C7-ECAC-4ABD-89EE-B8EB28BA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808000"/>
            <a:ext cx="6192000" cy="864000"/>
          </a:xfrm>
        </p:spPr>
        <p:txBody>
          <a:bodyPr anchor="b" anchorCtr="0"/>
          <a:lstStyle>
            <a:lvl1pPr>
              <a:lnSpc>
                <a:spcPct val="90000"/>
              </a:lnSpc>
              <a:defRPr sz="4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333626-529A-4399-8CFD-780BFF8EB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3888603"/>
            <a:ext cx="6192000" cy="64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2C687E-C0DD-4B55-8E06-A4E29A0A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255" y="4608611"/>
            <a:ext cx="504000" cy="144000"/>
          </a:xfrm>
        </p:spPr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E447B3-1D9E-42C0-90FF-2C7936C1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5975" y="4608611"/>
            <a:ext cx="4968000" cy="144000"/>
          </a:xfrm>
        </p:spPr>
        <p:txBody>
          <a:bodyPr lIns="0"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8BC806-EFFB-4381-8642-8E13EA13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343" y="4608627"/>
            <a:ext cx="432000" cy="144000"/>
          </a:xfrm>
        </p:spPr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A2D23D7-6AD0-43B7-B038-34AC9047DEA6}"/>
              </a:ext>
            </a:extLst>
          </p:cNvPr>
          <p:cNvSpPr/>
          <p:nvPr userDrawn="1"/>
        </p:nvSpPr>
        <p:spPr>
          <a:xfrm>
            <a:off x="143223" y="144115"/>
            <a:ext cx="8928000" cy="4896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36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F4B214D-B22B-4357-A7F8-C6D19E668ADC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7271990" y="576162"/>
            <a:ext cx="1800225" cy="1224000"/>
            <a:chOff x="7271990" y="576162"/>
            <a:chExt cx="1800225" cy="1224000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2D655FC1-3977-429F-B6AC-5E6CF09E1BA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71990" y="576162"/>
              <a:ext cx="1800225" cy="1224000"/>
            </a:xfrm>
            <a:prstGeom prst="rect">
              <a:avLst/>
            </a:prstGeom>
            <a:solidFill>
              <a:srgbClr val="C2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93AA864C-15C1-434A-9403-4C92A806295B}"/>
                </a:ext>
              </a:extLst>
            </p:cNvPr>
            <p:cNvGrpSpPr/>
            <p:nvPr userDrawn="1"/>
          </p:nvGrpSpPr>
          <p:grpSpPr bwMode="gray">
            <a:xfrm>
              <a:off x="7538786" y="868025"/>
              <a:ext cx="1244600" cy="646113"/>
              <a:chOff x="7538786" y="868025"/>
              <a:chExt cx="1244600" cy="646113"/>
            </a:xfrm>
          </p:grpSpPr>
          <p:sp>
            <p:nvSpPr>
              <p:cNvPr id="18" name="Freeform 38">
                <a:extLst>
                  <a:ext uri="{FF2B5EF4-FFF2-40B4-BE49-F238E27FC236}">
                    <a16:creationId xmlns:a16="http://schemas.microsoft.com/office/drawing/2014/main" id="{4A1BB83E-FF50-42A6-9E47-43656823DDBA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1398250"/>
                <a:ext cx="1244600" cy="115888"/>
              </a:xfrm>
              <a:custGeom>
                <a:avLst/>
                <a:gdLst>
                  <a:gd name="T0" fmla="*/ 1559 w 1559"/>
                  <a:gd name="T1" fmla="*/ 104 h 146"/>
                  <a:gd name="T2" fmla="*/ 1471 w 1559"/>
                  <a:gd name="T3" fmla="*/ 48 h 146"/>
                  <a:gd name="T4" fmla="*/ 1472 w 1559"/>
                  <a:gd name="T5" fmla="*/ 114 h 146"/>
                  <a:gd name="T6" fmla="*/ 1518 w 1559"/>
                  <a:gd name="T7" fmla="*/ 114 h 146"/>
                  <a:gd name="T8" fmla="*/ 1433 w 1559"/>
                  <a:gd name="T9" fmla="*/ 74 h 146"/>
                  <a:gd name="T10" fmla="*/ 1431 w 1559"/>
                  <a:gd name="T11" fmla="*/ 92 h 146"/>
                  <a:gd name="T12" fmla="*/ 1332 w 1559"/>
                  <a:gd name="T13" fmla="*/ 75 h 146"/>
                  <a:gd name="T14" fmla="*/ 1332 w 1559"/>
                  <a:gd name="T15" fmla="*/ 75 h 146"/>
                  <a:gd name="T16" fmla="*/ 1304 w 1559"/>
                  <a:gd name="T17" fmla="*/ 2 h 146"/>
                  <a:gd name="T18" fmla="*/ 1303 w 1559"/>
                  <a:gd name="T19" fmla="*/ 108 h 146"/>
                  <a:gd name="T20" fmla="*/ 1232 w 1559"/>
                  <a:gd name="T21" fmla="*/ 51 h 146"/>
                  <a:gd name="T22" fmla="*/ 1231 w 1559"/>
                  <a:gd name="T23" fmla="*/ 115 h 146"/>
                  <a:gd name="T24" fmla="*/ 1265 w 1559"/>
                  <a:gd name="T25" fmla="*/ 80 h 146"/>
                  <a:gd name="T26" fmla="*/ 1145 w 1559"/>
                  <a:gd name="T27" fmla="*/ 11 h 146"/>
                  <a:gd name="T28" fmla="*/ 1061 w 1559"/>
                  <a:gd name="T29" fmla="*/ 92 h 146"/>
                  <a:gd name="T30" fmla="*/ 1044 w 1559"/>
                  <a:gd name="T31" fmla="*/ 37 h 146"/>
                  <a:gd name="T32" fmla="*/ 1008 w 1559"/>
                  <a:gd name="T33" fmla="*/ 56 h 146"/>
                  <a:gd name="T34" fmla="*/ 1051 w 1559"/>
                  <a:gd name="T35" fmla="*/ 54 h 146"/>
                  <a:gd name="T36" fmla="*/ 970 w 1559"/>
                  <a:gd name="T37" fmla="*/ 68 h 146"/>
                  <a:gd name="T38" fmla="*/ 989 w 1559"/>
                  <a:gd name="T39" fmla="*/ 108 h 146"/>
                  <a:gd name="T40" fmla="*/ 990 w 1559"/>
                  <a:gd name="T41" fmla="*/ 74 h 146"/>
                  <a:gd name="T42" fmla="*/ 906 w 1559"/>
                  <a:gd name="T43" fmla="*/ 57 h 146"/>
                  <a:gd name="T44" fmla="*/ 892 w 1559"/>
                  <a:gd name="T45" fmla="*/ 92 h 146"/>
                  <a:gd name="T46" fmla="*/ 911 w 1559"/>
                  <a:gd name="T47" fmla="*/ 91 h 146"/>
                  <a:gd name="T48" fmla="*/ 837 w 1559"/>
                  <a:gd name="T49" fmla="*/ 57 h 146"/>
                  <a:gd name="T50" fmla="*/ 823 w 1559"/>
                  <a:gd name="T51" fmla="*/ 92 h 146"/>
                  <a:gd name="T52" fmla="*/ 843 w 1559"/>
                  <a:gd name="T53" fmla="*/ 91 h 146"/>
                  <a:gd name="T54" fmla="*/ 749 w 1559"/>
                  <a:gd name="T55" fmla="*/ 80 h 146"/>
                  <a:gd name="T56" fmla="*/ 765 w 1559"/>
                  <a:gd name="T57" fmla="*/ 43 h 146"/>
                  <a:gd name="T58" fmla="*/ 749 w 1559"/>
                  <a:gd name="T59" fmla="*/ 61 h 146"/>
                  <a:gd name="T60" fmla="*/ 751 w 1559"/>
                  <a:gd name="T61" fmla="*/ 107 h 146"/>
                  <a:gd name="T62" fmla="*/ 667 w 1559"/>
                  <a:gd name="T63" fmla="*/ 61 h 146"/>
                  <a:gd name="T64" fmla="*/ 613 w 1559"/>
                  <a:gd name="T65" fmla="*/ 61 h 146"/>
                  <a:gd name="T66" fmla="*/ 597 w 1559"/>
                  <a:gd name="T67" fmla="*/ 114 h 146"/>
                  <a:gd name="T68" fmla="*/ 650 w 1559"/>
                  <a:gd name="T69" fmla="*/ 114 h 146"/>
                  <a:gd name="T70" fmla="*/ 512 w 1559"/>
                  <a:gd name="T71" fmla="*/ 104 h 146"/>
                  <a:gd name="T72" fmla="*/ 464 w 1559"/>
                  <a:gd name="T73" fmla="*/ 51 h 146"/>
                  <a:gd name="T74" fmla="*/ 462 w 1559"/>
                  <a:gd name="T75" fmla="*/ 115 h 146"/>
                  <a:gd name="T76" fmla="*/ 496 w 1559"/>
                  <a:gd name="T77" fmla="*/ 80 h 146"/>
                  <a:gd name="T78" fmla="*/ 393 w 1559"/>
                  <a:gd name="T79" fmla="*/ 38 h 146"/>
                  <a:gd name="T80" fmla="*/ 391 w 1559"/>
                  <a:gd name="T81" fmla="*/ 12 h 146"/>
                  <a:gd name="T82" fmla="*/ 326 w 1559"/>
                  <a:gd name="T83" fmla="*/ 75 h 146"/>
                  <a:gd name="T84" fmla="*/ 355 w 1559"/>
                  <a:gd name="T85" fmla="*/ 38 h 146"/>
                  <a:gd name="T86" fmla="*/ 353 w 1559"/>
                  <a:gd name="T87" fmla="*/ 103 h 146"/>
                  <a:gd name="T88" fmla="*/ 310 w 1559"/>
                  <a:gd name="T89" fmla="*/ 122 h 146"/>
                  <a:gd name="T90" fmla="*/ 373 w 1559"/>
                  <a:gd name="T91" fmla="*/ 56 h 146"/>
                  <a:gd name="T92" fmla="*/ 269 w 1559"/>
                  <a:gd name="T93" fmla="*/ 47 h 146"/>
                  <a:gd name="T94" fmla="*/ 270 w 1559"/>
                  <a:gd name="T95" fmla="*/ 114 h 146"/>
                  <a:gd name="T96" fmla="*/ 211 w 1559"/>
                  <a:gd name="T97" fmla="*/ 68 h 146"/>
                  <a:gd name="T98" fmla="*/ 198 w 1559"/>
                  <a:gd name="T99" fmla="*/ 36 h 146"/>
                  <a:gd name="T100" fmla="*/ 200 w 1559"/>
                  <a:gd name="T101" fmla="*/ 100 h 146"/>
                  <a:gd name="T102" fmla="*/ 148 w 1559"/>
                  <a:gd name="T103" fmla="*/ 62 h 146"/>
                  <a:gd name="T104" fmla="*/ 81 w 1559"/>
                  <a:gd name="T105" fmla="*/ 38 h 146"/>
                  <a:gd name="T106" fmla="*/ 119 w 1559"/>
                  <a:gd name="T107" fmla="*/ 54 h 146"/>
                  <a:gd name="T108" fmla="*/ 66 w 1559"/>
                  <a:gd name="T109" fmla="*/ 96 h 146"/>
                  <a:gd name="T110" fmla="*/ 21 w 1559"/>
                  <a:gd name="T111" fmla="*/ 52 h 146"/>
                  <a:gd name="T112" fmla="*/ 0 w 1559"/>
                  <a:gd name="T113" fmla="*/ 1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59" h="146">
                    <a:moveTo>
                      <a:pt x="1559" y="104"/>
                    </a:moveTo>
                    <a:cubicBezTo>
                      <a:pt x="1559" y="98"/>
                      <a:pt x="1556" y="92"/>
                      <a:pt x="1547" y="92"/>
                    </a:cubicBezTo>
                    <a:cubicBezTo>
                      <a:pt x="1539" y="92"/>
                      <a:pt x="1535" y="98"/>
                      <a:pt x="1535" y="104"/>
                    </a:cubicBezTo>
                    <a:cubicBezTo>
                      <a:pt x="1535" y="110"/>
                      <a:pt x="1539" y="116"/>
                      <a:pt x="1547" y="116"/>
                    </a:cubicBezTo>
                    <a:cubicBezTo>
                      <a:pt x="1556" y="116"/>
                      <a:pt x="1559" y="110"/>
                      <a:pt x="1559" y="104"/>
                    </a:cubicBezTo>
                    <a:close/>
                    <a:moveTo>
                      <a:pt x="1518" y="114"/>
                    </a:moveTo>
                    <a:lnTo>
                      <a:pt x="1518" y="62"/>
                    </a:lnTo>
                    <a:cubicBezTo>
                      <a:pt x="1518" y="55"/>
                      <a:pt x="1517" y="49"/>
                      <a:pt x="1514" y="45"/>
                    </a:cubicBezTo>
                    <a:cubicBezTo>
                      <a:pt x="1510" y="39"/>
                      <a:pt x="1504" y="36"/>
                      <a:pt x="1495" y="36"/>
                    </a:cubicBezTo>
                    <a:cubicBezTo>
                      <a:pt x="1485" y="36"/>
                      <a:pt x="1474" y="45"/>
                      <a:pt x="1471" y="48"/>
                    </a:cubicBezTo>
                    <a:cubicBezTo>
                      <a:pt x="1471" y="43"/>
                      <a:pt x="1470" y="38"/>
                      <a:pt x="1470" y="38"/>
                    </a:cubicBezTo>
                    <a:lnTo>
                      <a:pt x="1450" y="38"/>
                    </a:lnTo>
                    <a:cubicBezTo>
                      <a:pt x="1450" y="38"/>
                      <a:pt x="1451" y="47"/>
                      <a:pt x="1451" y="56"/>
                    </a:cubicBezTo>
                    <a:lnTo>
                      <a:pt x="1451" y="114"/>
                    </a:lnTo>
                    <a:lnTo>
                      <a:pt x="1472" y="114"/>
                    </a:lnTo>
                    <a:lnTo>
                      <a:pt x="1472" y="62"/>
                    </a:lnTo>
                    <a:cubicBezTo>
                      <a:pt x="1475" y="59"/>
                      <a:pt x="1482" y="54"/>
                      <a:pt x="1488" y="54"/>
                    </a:cubicBezTo>
                    <a:cubicBezTo>
                      <a:pt x="1493" y="54"/>
                      <a:pt x="1497" y="55"/>
                      <a:pt x="1497" y="64"/>
                    </a:cubicBezTo>
                    <a:lnTo>
                      <a:pt x="1497" y="114"/>
                    </a:lnTo>
                    <a:lnTo>
                      <a:pt x="1518" y="114"/>
                    </a:lnTo>
                    <a:close/>
                    <a:moveTo>
                      <a:pt x="1413" y="68"/>
                    </a:moveTo>
                    <a:lnTo>
                      <a:pt x="1389" y="68"/>
                    </a:lnTo>
                    <a:cubicBezTo>
                      <a:pt x="1389" y="62"/>
                      <a:pt x="1391" y="51"/>
                      <a:pt x="1400" y="51"/>
                    </a:cubicBezTo>
                    <a:cubicBezTo>
                      <a:pt x="1411" y="51"/>
                      <a:pt x="1413" y="62"/>
                      <a:pt x="1413" y="68"/>
                    </a:cubicBezTo>
                    <a:close/>
                    <a:moveTo>
                      <a:pt x="1433" y="74"/>
                    </a:moveTo>
                    <a:cubicBezTo>
                      <a:pt x="1433" y="56"/>
                      <a:pt x="1426" y="36"/>
                      <a:pt x="1400" y="36"/>
                    </a:cubicBezTo>
                    <a:cubicBezTo>
                      <a:pt x="1378" y="36"/>
                      <a:pt x="1367" y="56"/>
                      <a:pt x="1367" y="76"/>
                    </a:cubicBezTo>
                    <a:cubicBezTo>
                      <a:pt x="1367" y="90"/>
                      <a:pt x="1372" y="115"/>
                      <a:pt x="1399" y="115"/>
                    </a:cubicBezTo>
                    <a:cubicBezTo>
                      <a:pt x="1420" y="115"/>
                      <a:pt x="1432" y="108"/>
                      <a:pt x="1432" y="108"/>
                    </a:cubicBezTo>
                    <a:lnTo>
                      <a:pt x="1431" y="92"/>
                    </a:lnTo>
                    <a:cubicBezTo>
                      <a:pt x="1431" y="92"/>
                      <a:pt x="1416" y="100"/>
                      <a:pt x="1402" y="100"/>
                    </a:cubicBezTo>
                    <a:cubicBezTo>
                      <a:pt x="1393" y="100"/>
                      <a:pt x="1389" y="94"/>
                      <a:pt x="1389" y="80"/>
                    </a:cubicBezTo>
                    <a:lnTo>
                      <a:pt x="1433" y="80"/>
                    </a:lnTo>
                    <a:cubicBezTo>
                      <a:pt x="1433" y="80"/>
                      <a:pt x="1433" y="76"/>
                      <a:pt x="1433" y="74"/>
                    </a:cubicBezTo>
                    <a:moveTo>
                      <a:pt x="1332" y="75"/>
                    </a:moveTo>
                    <a:cubicBezTo>
                      <a:pt x="1332" y="93"/>
                      <a:pt x="1326" y="99"/>
                      <a:pt x="1319" y="99"/>
                    </a:cubicBezTo>
                    <a:cubicBezTo>
                      <a:pt x="1316" y="99"/>
                      <a:pt x="1310" y="97"/>
                      <a:pt x="1304" y="94"/>
                    </a:cubicBezTo>
                    <a:lnTo>
                      <a:pt x="1304" y="59"/>
                    </a:lnTo>
                    <a:cubicBezTo>
                      <a:pt x="1310" y="54"/>
                      <a:pt x="1316" y="53"/>
                      <a:pt x="1320" y="53"/>
                    </a:cubicBezTo>
                    <a:cubicBezTo>
                      <a:pt x="1330" y="53"/>
                      <a:pt x="1332" y="67"/>
                      <a:pt x="1332" y="75"/>
                    </a:cubicBezTo>
                    <a:close/>
                    <a:moveTo>
                      <a:pt x="1353" y="76"/>
                    </a:moveTo>
                    <a:cubicBezTo>
                      <a:pt x="1353" y="60"/>
                      <a:pt x="1349" y="36"/>
                      <a:pt x="1324" y="36"/>
                    </a:cubicBezTo>
                    <a:cubicBezTo>
                      <a:pt x="1315" y="36"/>
                      <a:pt x="1306" y="43"/>
                      <a:pt x="1304" y="44"/>
                    </a:cubicBezTo>
                    <a:cubicBezTo>
                      <a:pt x="1304" y="44"/>
                      <a:pt x="1304" y="39"/>
                      <a:pt x="1304" y="36"/>
                    </a:cubicBezTo>
                    <a:lnTo>
                      <a:pt x="1304" y="2"/>
                    </a:lnTo>
                    <a:lnTo>
                      <a:pt x="1284" y="4"/>
                    </a:lnTo>
                    <a:lnTo>
                      <a:pt x="1284" y="98"/>
                    </a:lnTo>
                    <a:cubicBezTo>
                      <a:pt x="1284" y="105"/>
                      <a:pt x="1283" y="114"/>
                      <a:pt x="1283" y="114"/>
                    </a:cubicBezTo>
                    <a:lnTo>
                      <a:pt x="1302" y="114"/>
                    </a:lnTo>
                    <a:cubicBezTo>
                      <a:pt x="1303" y="112"/>
                      <a:pt x="1303" y="109"/>
                      <a:pt x="1303" y="108"/>
                    </a:cubicBezTo>
                    <a:cubicBezTo>
                      <a:pt x="1304" y="109"/>
                      <a:pt x="1313" y="115"/>
                      <a:pt x="1324" y="115"/>
                    </a:cubicBezTo>
                    <a:cubicBezTo>
                      <a:pt x="1342" y="115"/>
                      <a:pt x="1353" y="98"/>
                      <a:pt x="1353" y="76"/>
                    </a:cubicBezTo>
                    <a:moveTo>
                      <a:pt x="1245" y="68"/>
                    </a:moveTo>
                    <a:lnTo>
                      <a:pt x="1221" y="68"/>
                    </a:lnTo>
                    <a:cubicBezTo>
                      <a:pt x="1221" y="62"/>
                      <a:pt x="1223" y="51"/>
                      <a:pt x="1232" y="51"/>
                    </a:cubicBezTo>
                    <a:cubicBezTo>
                      <a:pt x="1243" y="51"/>
                      <a:pt x="1245" y="62"/>
                      <a:pt x="1245" y="68"/>
                    </a:cubicBezTo>
                    <a:close/>
                    <a:moveTo>
                      <a:pt x="1265" y="74"/>
                    </a:moveTo>
                    <a:cubicBezTo>
                      <a:pt x="1265" y="56"/>
                      <a:pt x="1258" y="36"/>
                      <a:pt x="1232" y="36"/>
                    </a:cubicBezTo>
                    <a:cubicBezTo>
                      <a:pt x="1210" y="36"/>
                      <a:pt x="1199" y="56"/>
                      <a:pt x="1199" y="76"/>
                    </a:cubicBezTo>
                    <a:cubicBezTo>
                      <a:pt x="1199" y="90"/>
                      <a:pt x="1204" y="115"/>
                      <a:pt x="1231" y="115"/>
                    </a:cubicBezTo>
                    <a:cubicBezTo>
                      <a:pt x="1251" y="115"/>
                      <a:pt x="1264" y="108"/>
                      <a:pt x="1264" y="108"/>
                    </a:cubicBezTo>
                    <a:lnTo>
                      <a:pt x="1263" y="92"/>
                    </a:lnTo>
                    <a:cubicBezTo>
                      <a:pt x="1263" y="92"/>
                      <a:pt x="1248" y="100"/>
                      <a:pt x="1234" y="100"/>
                    </a:cubicBezTo>
                    <a:cubicBezTo>
                      <a:pt x="1225" y="100"/>
                      <a:pt x="1221" y="94"/>
                      <a:pt x="1221" y="80"/>
                    </a:cubicBezTo>
                    <a:lnTo>
                      <a:pt x="1265" y="80"/>
                    </a:lnTo>
                    <a:cubicBezTo>
                      <a:pt x="1265" y="80"/>
                      <a:pt x="1265" y="76"/>
                      <a:pt x="1265" y="74"/>
                    </a:cubicBezTo>
                    <a:moveTo>
                      <a:pt x="1188" y="114"/>
                    </a:moveTo>
                    <a:lnTo>
                      <a:pt x="1188" y="95"/>
                    </a:lnTo>
                    <a:lnTo>
                      <a:pt x="1145" y="95"/>
                    </a:lnTo>
                    <a:lnTo>
                      <a:pt x="1145" y="11"/>
                    </a:lnTo>
                    <a:lnTo>
                      <a:pt x="1124" y="11"/>
                    </a:lnTo>
                    <a:lnTo>
                      <a:pt x="1124" y="114"/>
                    </a:lnTo>
                    <a:lnTo>
                      <a:pt x="1188" y="114"/>
                    </a:lnTo>
                    <a:close/>
                    <a:moveTo>
                      <a:pt x="1073" y="104"/>
                    </a:moveTo>
                    <a:cubicBezTo>
                      <a:pt x="1073" y="98"/>
                      <a:pt x="1069" y="92"/>
                      <a:pt x="1061" y="92"/>
                    </a:cubicBezTo>
                    <a:cubicBezTo>
                      <a:pt x="1053" y="92"/>
                      <a:pt x="1048" y="98"/>
                      <a:pt x="1048" y="104"/>
                    </a:cubicBezTo>
                    <a:cubicBezTo>
                      <a:pt x="1048" y="110"/>
                      <a:pt x="1053" y="116"/>
                      <a:pt x="1061" y="116"/>
                    </a:cubicBezTo>
                    <a:cubicBezTo>
                      <a:pt x="1069" y="116"/>
                      <a:pt x="1073" y="110"/>
                      <a:pt x="1073" y="104"/>
                    </a:cubicBezTo>
                    <a:close/>
                    <a:moveTo>
                      <a:pt x="1053" y="38"/>
                    </a:moveTo>
                    <a:cubicBezTo>
                      <a:pt x="1053" y="38"/>
                      <a:pt x="1052" y="37"/>
                      <a:pt x="1044" y="37"/>
                    </a:cubicBezTo>
                    <a:cubicBezTo>
                      <a:pt x="1038" y="37"/>
                      <a:pt x="1032" y="42"/>
                      <a:pt x="1029" y="45"/>
                    </a:cubicBezTo>
                    <a:cubicBezTo>
                      <a:pt x="1029" y="46"/>
                      <a:pt x="1028" y="47"/>
                      <a:pt x="1028" y="47"/>
                    </a:cubicBezTo>
                    <a:cubicBezTo>
                      <a:pt x="1028" y="43"/>
                      <a:pt x="1027" y="38"/>
                      <a:pt x="1027" y="38"/>
                    </a:cubicBezTo>
                    <a:lnTo>
                      <a:pt x="1007" y="38"/>
                    </a:lnTo>
                    <a:cubicBezTo>
                      <a:pt x="1007" y="38"/>
                      <a:pt x="1008" y="47"/>
                      <a:pt x="1008" y="56"/>
                    </a:cubicBezTo>
                    <a:lnTo>
                      <a:pt x="1008" y="114"/>
                    </a:lnTo>
                    <a:lnTo>
                      <a:pt x="1029" y="114"/>
                    </a:lnTo>
                    <a:lnTo>
                      <a:pt x="1029" y="60"/>
                    </a:lnTo>
                    <a:cubicBezTo>
                      <a:pt x="1034" y="56"/>
                      <a:pt x="1039" y="53"/>
                      <a:pt x="1041" y="53"/>
                    </a:cubicBezTo>
                    <a:cubicBezTo>
                      <a:pt x="1047" y="53"/>
                      <a:pt x="1051" y="54"/>
                      <a:pt x="1051" y="54"/>
                    </a:cubicBezTo>
                    <a:lnTo>
                      <a:pt x="1053" y="38"/>
                    </a:lnTo>
                    <a:close/>
                    <a:moveTo>
                      <a:pt x="970" y="68"/>
                    </a:moveTo>
                    <a:lnTo>
                      <a:pt x="946" y="68"/>
                    </a:lnTo>
                    <a:cubicBezTo>
                      <a:pt x="946" y="62"/>
                      <a:pt x="948" y="51"/>
                      <a:pt x="958" y="51"/>
                    </a:cubicBezTo>
                    <a:cubicBezTo>
                      <a:pt x="968" y="51"/>
                      <a:pt x="970" y="62"/>
                      <a:pt x="970" y="68"/>
                    </a:cubicBezTo>
                    <a:close/>
                    <a:moveTo>
                      <a:pt x="990" y="74"/>
                    </a:moveTo>
                    <a:cubicBezTo>
                      <a:pt x="990" y="56"/>
                      <a:pt x="983" y="36"/>
                      <a:pt x="958" y="36"/>
                    </a:cubicBezTo>
                    <a:cubicBezTo>
                      <a:pt x="935" y="36"/>
                      <a:pt x="925" y="56"/>
                      <a:pt x="925" y="76"/>
                    </a:cubicBezTo>
                    <a:cubicBezTo>
                      <a:pt x="925" y="90"/>
                      <a:pt x="929" y="115"/>
                      <a:pt x="956" y="115"/>
                    </a:cubicBezTo>
                    <a:cubicBezTo>
                      <a:pt x="977" y="115"/>
                      <a:pt x="989" y="108"/>
                      <a:pt x="989" y="108"/>
                    </a:cubicBezTo>
                    <a:lnTo>
                      <a:pt x="988" y="92"/>
                    </a:lnTo>
                    <a:cubicBezTo>
                      <a:pt x="988" y="92"/>
                      <a:pt x="974" y="100"/>
                      <a:pt x="960" y="100"/>
                    </a:cubicBezTo>
                    <a:cubicBezTo>
                      <a:pt x="951" y="100"/>
                      <a:pt x="946" y="94"/>
                      <a:pt x="946" y="80"/>
                    </a:cubicBezTo>
                    <a:lnTo>
                      <a:pt x="990" y="80"/>
                    </a:lnTo>
                    <a:cubicBezTo>
                      <a:pt x="990" y="80"/>
                      <a:pt x="990" y="76"/>
                      <a:pt x="990" y="74"/>
                    </a:cubicBezTo>
                    <a:moveTo>
                      <a:pt x="911" y="91"/>
                    </a:moveTo>
                    <a:cubicBezTo>
                      <a:pt x="911" y="73"/>
                      <a:pt x="894" y="70"/>
                      <a:pt x="882" y="64"/>
                    </a:cubicBezTo>
                    <a:cubicBezTo>
                      <a:pt x="879" y="63"/>
                      <a:pt x="876" y="61"/>
                      <a:pt x="876" y="58"/>
                    </a:cubicBezTo>
                    <a:cubicBezTo>
                      <a:pt x="876" y="56"/>
                      <a:pt x="878" y="52"/>
                      <a:pt x="884" y="52"/>
                    </a:cubicBezTo>
                    <a:cubicBezTo>
                      <a:pt x="894" y="52"/>
                      <a:pt x="906" y="57"/>
                      <a:pt x="906" y="57"/>
                    </a:cubicBezTo>
                    <a:lnTo>
                      <a:pt x="907" y="40"/>
                    </a:lnTo>
                    <a:cubicBezTo>
                      <a:pt x="907" y="40"/>
                      <a:pt x="897" y="36"/>
                      <a:pt x="885" y="36"/>
                    </a:cubicBezTo>
                    <a:cubicBezTo>
                      <a:pt x="870" y="36"/>
                      <a:pt x="857" y="44"/>
                      <a:pt x="857" y="60"/>
                    </a:cubicBezTo>
                    <a:cubicBezTo>
                      <a:pt x="857" y="77"/>
                      <a:pt x="874" y="80"/>
                      <a:pt x="885" y="85"/>
                    </a:cubicBezTo>
                    <a:cubicBezTo>
                      <a:pt x="889" y="87"/>
                      <a:pt x="892" y="89"/>
                      <a:pt x="892" y="92"/>
                    </a:cubicBezTo>
                    <a:cubicBezTo>
                      <a:pt x="892" y="96"/>
                      <a:pt x="888" y="99"/>
                      <a:pt x="883" y="99"/>
                    </a:cubicBezTo>
                    <a:cubicBezTo>
                      <a:pt x="872" y="99"/>
                      <a:pt x="857" y="91"/>
                      <a:pt x="857" y="91"/>
                    </a:cubicBezTo>
                    <a:lnTo>
                      <a:pt x="856" y="110"/>
                    </a:lnTo>
                    <a:cubicBezTo>
                      <a:pt x="856" y="110"/>
                      <a:pt x="869" y="116"/>
                      <a:pt x="883" y="116"/>
                    </a:cubicBezTo>
                    <a:cubicBezTo>
                      <a:pt x="898" y="116"/>
                      <a:pt x="911" y="108"/>
                      <a:pt x="911" y="91"/>
                    </a:cubicBezTo>
                    <a:close/>
                    <a:moveTo>
                      <a:pt x="843" y="91"/>
                    </a:moveTo>
                    <a:cubicBezTo>
                      <a:pt x="843" y="73"/>
                      <a:pt x="826" y="70"/>
                      <a:pt x="813" y="64"/>
                    </a:cubicBezTo>
                    <a:cubicBezTo>
                      <a:pt x="810" y="63"/>
                      <a:pt x="807" y="61"/>
                      <a:pt x="807" y="58"/>
                    </a:cubicBezTo>
                    <a:cubicBezTo>
                      <a:pt x="807" y="56"/>
                      <a:pt x="809" y="52"/>
                      <a:pt x="815" y="52"/>
                    </a:cubicBezTo>
                    <a:cubicBezTo>
                      <a:pt x="825" y="52"/>
                      <a:pt x="837" y="57"/>
                      <a:pt x="837" y="57"/>
                    </a:cubicBezTo>
                    <a:lnTo>
                      <a:pt x="838" y="40"/>
                    </a:lnTo>
                    <a:cubicBezTo>
                      <a:pt x="838" y="40"/>
                      <a:pt x="828" y="36"/>
                      <a:pt x="816" y="36"/>
                    </a:cubicBezTo>
                    <a:cubicBezTo>
                      <a:pt x="801" y="36"/>
                      <a:pt x="788" y="44"/>
                      <a:pt x="788" y="60"/>
                    </a:cubicBezTo>
                    <a:cubicBezTo>
                      <a:pt x="788" y="77"/>
                      <a:pt x="805" y="80"/>
                      <a:pt x="817" y="85"/>
                    </a:cubicBezTo>
                    <a:cubicBezTo>
                      <a:pt x="820" y="87"/>
                      <a:pt x="823" y="89"/>
                      <a:pt x="823" y="92"/>
                    </a:cubicBezTo>
                    <a:cubicBezTo>
                      <a:pt x="823" y="96"/>
                      <a:pt x="819" y="99"/>
                      <a:pt x="815" y="99"/>
                    </a:cubicBezTo>
                    <a:cubicBezTo>
                      <a:pt x="803" y="99"/>
                      <a:pt x="788" y="91"/>
                      <a:pt x="788" y="91"/>
                    </a:cubicBezTo>
                    <a:lnTo>
                      <a:pt x="787" y="110"/>
                    </a:lnTo>
                    <a:cubicBezTo>
                      <a:pt x="787" y="110"/>
                      <a:pt x="800" y="116"/>
                      <a:pt x="814" y="116"/>
                    </a:cubicBezTo>
                    <a:cubicBezTo>
                      <a:pt x="829" y="116"/>
                      <a:pt x="843" y="108"/>
                      <a:pt x="843" y="91"/>
                    </a:cubicBezTo>
                    <a:close/>
                    <a:moveTo>
                      <a:pt x="749" y="94"/>
                    </a:moveTo>
                    <a:cubicBezTo>
                      <a:pt x="747" y="96"/>
                      <a:pt x="742" y="100"/>
                      <a:pt x="736" y="100"/>
                    </a:cubicBezTo>
                    <a:cubicBezTo>
                      <a:pt x="731" y="100"/>
                      <a:pt x="729" y="95"/>
                      <a:pt x="729" y="91"/>
                    </a:cubicBezTo>
                    <a:cubicBezTo>
                      <a:pt x="729" y="89"/>
                      <a:pt x="730" y="87"/>
                      <a:pt x="732" y="85"/>
                    </a:cubicBezTo>
                    <a:cubicBezTo>
                      <a:pt x="736" y="81"/>
                      <a:pt x="746" y="80"/>
                      <a:pt x="749" y="80"/>
                    </a:cubicBezTo>
                    <a:lnTo>
                      <a:pt x="749" y="94"/>
                    </a:lnTo>
                    <a:close/>
                    <a:moveTo>
                      <a:pt x="771" y="114"/>
                    </a:moveTo>
                    <a:cubicBezTo>
                      <a:pt x="771" y="114"/>
                      <a:pt x="770" y="107"/>
                      <a:pt x="770" y="98"/>
                    </a:cubicBezTo>
                    <a:lnTo>
                      <a:pt x="770" y="62"/>
                    </a:lnTo>
                    <a:cubicBezTo>
                      <a:pt x="770" y="54"/>
                      <a:pt x="769" y="48"/>
                      <a:pt x="765" y="43"/>
                    </a:cubicBezTo>
                    <a:cubicBezTo>
                      <a:pt x="761" y="39"/>
                      <a:pt x="755" y="36"/>
                      <a:pt x="745" y="36"/>
                    </a:cubicBezTo>
                    <a:cubicBezTo>
                      <a:pt x="729" y="36"/>
                      <a:pt x="714" y="43"/>
                      <a:pt x="714" y="43"/>
                    </a:cubicBezTo>
                    <a:lnTo>
                      <a:pt x="715" y="59"/>
                    </a:lnTo>
                    <a:cubicBezTo>
                      <a:pt x="720" y="56"/>
                      <a:pt x="731" y="52"/>
                      <a:pt x="741" y="52"/>
                    </a:cubicBezTo>
                    <a:cubicBezTo>
                      <a:pt x="747" y="52"/>
                      <a:pt x="749" y="55"/>
                      <a:pt x="749" y="61"/>
                    </a:cubicBezTo>
                    <a:lnTo>
                      <a:pt x="749" y="69"/>
                    </a:lnTo>
                    <a:cubicBezTo>
                      <a:pt x="740" y="69"/>
                      <a:pt x="725" y="70"/>
                      <a:pt x="716" y="77"/>
                    </a:cubicBezTo>
                    <a:cubicBezTo>
                      <a:pt x="711" y="81"/>
                      <a:pt x="709" y="85"/>
                      <a:pt x="709" y="92"/>
                    </a:cubicBezTo>
                    <a:cubicBezTo>
                      <a:pt x="709" y="102"/>
                      <a:pt x="714" y="115"/>
                      <a:pt x="730" y="115"/>
                    </a:cubicBezTo>
                    <a:cubicBezTo>
                      <a:pt x="741" y="115"/>
                      <a:pt x="751" y="107"/>
                      <a:pt x="751" y="107"/>
                    </a:cubicBezTo>
                    <a:cubicBezTo>
                      <a:pt x="751" y="110"/>
                      <a:pt x="751" y="114"/>
                      <a:pt x="751" y="114"/>
                    </a:cubicBezTo>
                    <a:lnTo>
                      <a:pt x="771" y="114"/>
                    </a:lnTo>
                    <a:close/>
                    <a:moveTo>
                      <a:pt x="701" y="12"/>
                    </a:moveTo>
                    <a:lnTo>
                      <a:pt x="679" y="11"/>
                    </a:lnTo>
                    <a:lnTo>
                      <a:pt x="667" y="61"/>
                    </a:lnTo>
                    <a:cubicBezTo>
                      <a:pt x="665" y="68"/>
                      <a:pt x="663" y="83"/>
                      <a:pt x="662" y="86"/>
                    </a:cubicBezTo>
                    <a:cubicBezTo>
                      <a:pt x="662" y="83"/>
                      <a:pt x="659" y="68"/>
                      <a:pt x="658" y="61"/>
                    </a:cubicBezTo>
                    <a:lnTo>
                      <a:pt x="646" y="11"/>
                    </a:lnTo>
                    <a:lnTo>
                      <a:pt x="624" y="11"/>
                    </a:lnTo>
                    <a:lnTo>
                      <a:pt x="613" y="61"/>
                    </a:lnTo>
                    <a:cubicBezTo>
                      <a:pt x="611" y="68"/>
                      <a:pt x="609" y="82"/>
                      <a:pt x="608" y="85"/>
                    </a:cubicBezTo>
                    <a:cubicBezTo>
                      <a:pt x="608" y="82"/>
                      <a:pt x="605" y="68"/>
                      <a:pt x="604" y="61"/>
                    </a:cubicBezTo>
                    <a:lnTo>
                      <a:pt x="592" y="10"/>
                    </a:lnTo>
                    <a:lnTo>
                      <a:pt x="570" y="11"/>
                    </a:lnTo>
                    <a:lnTo>
                      <a:pt x="597" y="114"/>
                    </a:lnTo>
                    <a:lnTo>
                      <a:pt x="619" y="114"/>
                    </a:lnTo>
                    <a:lnTo>
                      <a:pt x="630" y="67"/>
                    </a:lnTo>
                    <a:cubicBezTo>
                      <a:pt x="631" y="59"/>
                      <a:pt x="635" y="40"/>
                      <a:pt x="635" y="40"/>
                    </a:cubicBezTo>
                    <a:cubicBezTo>
                      <a:pt x="635" y="40"/>
                      <a:pt x="638" y="59"/>
                      <a:pt x="640" y="67"/>
                    </a:cubicBezTo>
                    <a:lnTo>
                      <a:pt x="650" y="114"/>
                    </a:lnTo>
                    <a:lnTo>
                      <a:pt x="673" y="114"/>
                    </a:lnTo>
                    <a:lnTo>
                      <a:pt x="701" y="12"/>
                    </a:lnTo>
                    <a:close/>
                    <a:moveTo>
                      <a:pt x="537" y="104"/>
                    </a:moveTo>
                    <a:cubicBezTo>
                      <a:pt x="537" y="98"/>
                      <a:pt x="533" y="92"/>
                      <a:pt x="525" y="92"/>
                    </a:cubicBezTo>
                    <a:cubicBezTo>
                      <a:pt x="516" y="92"/>
                      <a:pt x="512" y="98"/>
                      <a:pt x="512" y="104"/>
                    </a:cubicBezTo>
                    <a:cubicBezTo>
                      <a:pt x="512" y="110"/>
                      <a:pt x="516" y="116"/>
                      <a:pt x="525" y="116"/>
                    </a:cubicBezTo>
                    <a:cubicBezTo>
                      <a:pt x="533" y="116"/>
                      <a:pt x="537" y="110"/>
                      <a:pt x="537" y="104"/>
                    </a:cubicBezTo>
                    <a:close/>
                    <a:moveTo>
                      <a:pt x="476" y="68"/>
                    </a:moveTo>
                    <a:lnTo>
                      <a:pt x="452" y="68"/>
                    </a:lnTo>
                    <a:cubicBezTo>
                      <a:pt x="452" y="62"/>
                      <a:pt x="454" y="51"/>
                      <a:pt x="464" y="51"/>
                    </a:cubicBezTo>
                    <a:cubicBezTo>
                      <a:pt x="474" y="51"/>
                      <a:pt x="476" y="62"/>
                      <a:pt x="476" y="68"/>
                    </a:cubicBezTo>
                    <a:moveTo>
                      <a:pt x="496" y="74"/>
                    </a:moveTo>
                    <a:cubicBezTo>
                      <a:pt x="496" y="56"/>
                      <a:pt x="489" y="36"/>
                      <a:pt x="464" y="36"/>
                    </a:cubicBezTo>
                    <a:cubicBezTo>
                      <a:pt x="441" y="36"/>
                      <a:pt x="431" y="56"/>
                      <a:pt x="431" y="76"/>
                    </a:cubicBezTo>
                    <a:cubicBezTo>
                      <a:pt x="431" y="90"/>
                      <a:pt x="435" y="115"/>
                      <a:pt x="462" y="115"/>
                    </a:cubicBezTo>
                    <a:cubicBezTo>
                      <a:pt x="483" y="115"/>
                      <a:pt x="495" y="108"/>
                      <a:pt x="495" y="108"/>
                    </a:cubicBezTo>
                    <a:lnTo>
                      <a:pt x="494" y="92"/>
                    </a:lnTo>
                    <a:cubicBezTo>
                      <a:pt x="494" y="92"/>
                      <a:pt x="480" y="100"/>
                      <a:pt x="466" y="100"/>
                    </a:cubicBezTo>
                    <a:cubicBezTo>
                      <a:pt x="457" y="100"/>
                      <a:pt x="452" y="94"/>
                      <a:pt x="452" y="80"/>
                    </a:cubicBezTo>
                    <a:lnTo>
                      <a:pt x="496" y="80"/>
                    </a:lnTo>
                    <a:cubicBezTo>
                      <a:pt x="496" y="80"/>
                      <a:pt x="496" y="76"/>
                      <a:pt x="496" y="74"/>
                    </a:cubicBezTo>
                    <a:moveTo>
                      <a:pt x="413" y="114"/>
                    </a:moveTo>
                    <a:lnTo>
                      <a:pt x="413" y="54"/>
                    </a:lnTo>
                    <a:cubicBezTo>
                      <a:pt x="413" y="48"/>
                      <a:pt x="412" y="38"/>
                      <a:pt x="412" y="38"/>
                    </a:cubicBezTo>
                    <a:lnTo>
                      <a:pt x="393" y="38"/>
                    </a:lnTo>
                    <a:lnTo>
                      <a:pt x="393" y="114"/>
                    </a:lnTo>
                    <a:lnTo>
                      <a:pt x="413" y="114"/>
                    </a:lnTo>
                    <a:close/>
                    <a:moveTo>
                      <a:pt x="416" y="12"/>
                    </a:moveTo>
                    <a:cubicBezTo>
                      <a:pt x="416" y="6"/>
                      <a:pt x="411" y="0"/>
                      <a:pt x="403" y="0"/>
                    </a:cubicBezTo>
                    <a:cubicBezTo>
                      <a:pt x="395" y="0"/>
                      <a:pt x="391" y="6"/>
                      <a:pt x="391" y="12"/>
                    </a:cubicBezTo>
                    <a:cubicBezTo>
                      <a:pt x="391" y="18"/>
                      <a:pt x="395" y="24"/>
                      <a:pt x="403" y="24"/>
                    </a:cubicBezTo>
                    <a:cubicBezTo>
                      <a:pt x="411" y="24"/>
                      <a:pt x="416" y="18"/>
                      <a:pt x="416" y="12"/>
                    </a:cubicBezTo>
                    <a:close/>
                    <a:moveTo>
                      <a:pt x="353" y="88"/>
                    </a:moveTo>
                    <a:cubicBezTo>
                      <a:pt x="347" y="95"/>
                      <a:pt x="341" y="97"/>
                      <a:pt x="337" y="97"/>
                    </a:cubicBezTo>
                    <a:cubicBezTo>
                      <a:pt x="328" y="97"/>
                      <a:pt x="326" y="83"/>
                      <a:pt x="326" y="75"/>
                    </a:cubicBezTo>
                    <a:cubicBezTo>
                      <a:pt x="326" y="66"/>
                      <a:pt x="327" y="53"/>
                      <a:pt x="339" y="53"/>
                    </a:cubicBezTo>
                    <a:cubicBezTo>
                      <a:pt x="343" y="53"/>
                      <a:pt x="347" y="54"/>
                      <a:pt x="353" y="57"/>
                    </a:cubicBezTo>
                    <a:lnTo>
                      <a:pt x="353" y="88"/>
                    </a:lnTo>
                    <a:close/>
                    <a:moveTo>
                      <a:pt x="375" y="38"/>
                    </a:moveTo>
                    <a:lnTo>
                      <a:pt x="355" y="38"/>
                    </a:lnTo>
                    <a:cubicBezTo>
                      <a:pt x="355" y="38"/>
                      <a:pt x="354" y="40"/>
                      <a:pt x="354" y="42"/>
                    </a:cubicBezTo>
                    <a:cubicBezTo>
                      <a:pt x="352" y="41"/>
                      <a:pt x="345" y="36"/>
                      <a:pt x="336" y="36"/>
                    </a:cubicBezTo>
                    <a:cubicBezTo>
                      <a:pt x="315" y="36"/>
                      <a:pt x="305" y="53"/>
                      <a:pt x="305" y="75"/>
                    </a:cubicBezTo>
                    <a:cubicBezTo>
                      <a:pt x="305" y="90"/>
                      <a:pt x="310" y="114"/>
                      <a:pt x="332" y="114"/>
                    </a:cubicBezTo>
                    <a:cubicBezTo>
                      <a:pt x="344" y="114"/>
                      <a:pt x="352" y="105"/>
                      <a:pt x="353" y="103"/>
                    </a:cubicBezTo>
                    <a:cubicBezTo>
                      <a:pt x="353" y="103"/>
                      <a:pt x="353" y="108"/>
                      <a:pt x="353" y="110"/>
                    </a:cubicBezTo>
                    <a:lnTo>
                      <a:pt x="353" y="115"/>
                    </a:lnTo>
                    <a:cubicBezTo>
                      <a:pt x="353" y="117"/>
                      <a:pt x="353" y="119"/>
                      <a:pt x="352" y="121"/>
                    </a:cubicBezTo>
                    <a:cubicBezTo>
                      <a:pt x="351" y="125"/>
                      <a:pt x="347" y="128"/>
                      <a:pt x="338" y="128"/>
                    </a:cubicBezTo>
                    <a:cubicBezTo>
                      <a:pt x="323" y="128"/>
                      <a:pt x="310" y="122"/>
                      <a:pt x="310" y="122"/>
                    </a:cubicBezTo>
                    <a:lnTo>
                      <a:pt x="309" y="140"/>
                    </a:lnTo>
                    <a:cubicBezTo>
                      <a:pt x="309" y="140"/>
                      <a:pt x="320" y="146"/>
                      <a:pt x="338" y="146"/>
                    </a:cubicBezTo>
                    <a:cubicBezTo>
                      <a:pt x="357" y="146"/>
                      <a:pt x="369" y="139"/>
                      <a:pt x="373" y="125"/>
                    </a:cubicBezTo>
                    <a:cubicBezTo>
                      <a:pt x="373" y="122"/>
                      <a:pt x="373" y="116"/>
                      <a:pt x="373" y="112"/>
                    </a:cubicBezTo>
                    <a:lnTo>
                      <a:pt x="373" y="56"/>
                    </a:lnTo>
                    <a:cubicBezTo>
                      <a:pt x="373" y="47"/>
                      <a:pt x="375" y="38"/>
                      <a:pt x="375" y="38"/>
                    </a:cubicBezTo>
                    <a:moveTo>
                      <a:pt x="294" y="38"/>
                    </a:moveTo>
                    <a:cubicBezTo>
                      <a:pt x="294" y="38"/>
                      <a:pt x="293" y="37"/>
                      <a:pt x="285" y="37"/>
                    </a:cubicBezTo>
                    <a:cubicBezTo>
                      <a:pt x="279" y="37"/>
                      <a:pt x="273" y="42"/>
                      <a:pt x="270" y="45"/>
                    </a:cubicBezTo>
                    <a:cubicBezTo>
                      <a:pt x="270" y="46"/>
                      <a:pt x="269" y="47"/>
                      <a:pt x="269" y="47"/>
                    </a:cubicBezTo>
                    <a:cubicBezTo>
                      <a:pt x="269" y="43"/>
                      <a:pt x="268" y="38"/>
                      <a:pt x="268" y="38"/>
                    </a:cubicBezTo>
                    <a:lnTo>
                      <a:pt x="248" y="38"/>
                    </a:lnTo>
                    <a:cubicBezTo>
                      <a:pt x="248" y="38"/>
                      <a:pt x="249" y="47"/>
                      <a:pt x="249" y="56"/>
                    </a:cubicBezTo>
                    <a:lnTo>
                      <a:pt x="249" y="114"/>
                    </a:lnTo>
                    <a:lnTo>
                      <a:pt x="270" y="114"/>
                    </a:lnTo>
                    <a:lnTo>
                      <a:pt x="270" y="60"/>
                    </a:lnTo>
                    <a:cubicBezTo>
                      <a:pt x="275" y="56"/>
                      <a:pt x="279" y="53"/>
                      <a:pt x="282" y="53"/>
                    </a:cubicBezTo>
                    <a:cubicBezTo>
                      <a:pt x="288" y="53"/>
                      <a:pt x="292" y="54"/>
                      <a:pt x="292" y="54"/>
                    </a:cubicBezTo>
                    <a:lnTo>
                      <a:pt x="294" y="38"/>
                    </a:lnTo>
                    <a:close/>
                    <a:moveTo>
                      <a:pt x="211" y="68"/>
                    </a:moveTo>
                    <a:lnTo>
                      <a:pt x="187" y="68"/>
                    </a:lnTo>
                    <a:cubicBezTo>
                      <a:pt x="187" y="62"/>
                      <a:pt x="189" y="51"/>
                      <a:pt x="198" y="51"/>
                    </a:cubicBezTo>
                    <a:cubicBezTo>
                      <a:pt x="209" y="51"/>
                      <a:pt x="211" y="62"/>
                      <a:pt x="211" y="68"/>
                    </a:cubicBezTo>
                    <a:moveTo>
                      <a:pt x="231" y="74"/>
                    </a:moveTo>
                    <a:cubicBezTo>
                      <a:pt x="231" y="56"/>
                      <a:pt x="224" y="36"/>
                      <a:pt x="198" y="36"/>
                    </a:cubicBezTo>
                    <a:cubicBezTo>
                      <a:pt x="176" y="36"/>
                      <a:pt x="165" y="56"/>
                      <a:pt x="165" y="76"/>
                    </a:cubicBezTo>
                    <a:cubicBezTo>
                      <a:pt x="165" y="90"/>
                      <a:pt x="170" y="115"/>
                      <a:pt x="197" y="115"/>
                    </a:cubicBezTo>
                    <a:cubicBezTo>
                      <a:pt x="218" y="115"/>
                      <a:pt x="230" y="108"/>
                      <a:pt x="230" y="108"/>
                    </a:cubicBezTo>
                    <a:lnTo>
                      <a:pt x="229" y="92"/>
                    </a:lnTo>
                    <a:cubicBezTo>
                      <a:pt x="229" y="92"/>
                      <a:pt x="214" y="100"/>
                      <a:pt x="200" y="100"/>
                    </a:cubicBezTo>
                    <a:cubicBezTo>
                      <a:pt x="191" y="100"/>
                      <a:pt x="187" y="94"/>
                      <a:pt x="187" y="80"/>
                    </a:cubicBezTo>
                    <a:lnTo>
                      <a:pt x="231" y="80"/>
                    </a:lnTo>
                    <a:cubicBezTo>
                      <a:pt x="231" y="80"/>
                      <a:pt x="231" y="76"/>
                      <a:pt x="231" y="74"/>
                    </a:cubicBezTo>
                    <a:moveTo>
                      <a:pt x="148" y="114"/>
                    </a:moveTo>
                    <a:lnTo>
                      <a:pt x="148" y="62"/>
                    </a:lnTo>
                    <a:cubicBezTo>
                      <a:pt x="148" y="55"/>
                      <a:pt x="147" y="49"/>
                      <a:pt x="144" y="45"/>
                    </a:cubicBezTo>
                    <a:cubicBezTo>
                      <a:pt x="141" y="39"/>
                      <a:pt x="135" y="36"/>
                      <a:pt x="126" y="36"/>
                    </a:cubicBezTo>
                    <a:cubicBezTo>
                      <a:pt x="115" y="36"/>
                      <a:pt x="104" y="45"/>
                      <a:pt x="101" y="48"/>
                    </a:cubicBezTo>
                    <a:cubicBezTo>
                      <a:pt x="101" y="43"/>
                      <a:pt x="101" y="38"/>
                      <a:pt x="101" y="38"/>
                    </a:cubicBezTo>
                    <a:lnTo>
                      <a:pt x="81" y="38"/>
                    </a:lnTo>
                    <a:cubicBezTo>
                      <a:pt x="81" y="38"/>
                      <a:pt x="82" y="47"/>
                      <a:pt x="82" y="56"/>
                    </a:cubicBezTo>
                    <a:lnTo>
                      <a:pt x="82" y="114"/>
                    </a:lnTo>
                    <a:lnTo>
                      <a:pt x="102" y="114"/>
                    </a:lnTo>
                    <a:lnTo>
                      <a:pt x="102" y="62"/>
                    </a:lnTo>
                    <a:cubicBezTo>
                      <a:pt x="105" y="59"/>
                      <a:pt x="112" y="54"/>
                      <a:pt x="119" y="54"/>
                    </a:cubicBezTo>
                    <a:cubicBezTo>
                      <a:pt x="124" y="54"/>
                      <a:pt x="128" y="55"/>
                      <a:pt x="128" y="64"/>
                    </a:cubicBezTo>
                    <a:lnTo>
                      <a:pt x="128" y="114"/>
                    </a:lnTo>
                    <a:lnTo>
                      <a:pt x="148" y="114"/>
                    </a:lnTo>
                    <a:close/>
                    <a:moveTo>
                      <a:pt x="66" y="114"/>
                    </a:moveTo>
                    <a:lnTo>
                      <a:pt x="66" y="96"/>
                    </a:lnTo>
                    <a:lnTo>
                      <a:pt x="21" y="96"/>
                    </a:lnTo>
                    <a:lnTo>
                      <a:pt x="21" y="69"/>
                    </a:lnTo>
                    <a:lnTo>
                      <a:pt x="57" y="69"/>
                    </a:lnTo>
                    <a:lnTo>
                      <a:pt x="57" y="52"/>
                    </a:lnTo>
                    <a:lnTo>
                      <a:pt x="21" y="52"/>
                    </a:lnTo>
                    <a:lnTo>
                      <a:pt x="21" y="29"/>
                    </a:lnTo>
                    <a:lnTo>
                      <a:pt x="62" y="29"/>
                    </a:lnTo>
                    <a:lnTo>
                      <a:pt x="64" y="11"/>
                    </a:lnTo>
                    <a:lnTo>
                      <a:pt x="0" y="11"/>
                    </a:lnTo>
                    <a:lnTo>
                      <a:pt x="0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" name="Freeform 39">
                <a:extLst>
                  <a:ext uri="{FF2B5EF4-FFF2-40B4-BE49-F238E27FC236}">
                    <a16:creationId xmlns:a16="http://schemas.microsoft.com/office/drawing/2014/main" id="{FA07E67C-99BB-4E7F-8A73-DB182A30F30A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429374" y="990263"/>
                <a:ext cx="354012" cy="273050"/>
              </a:xfrm>
              <a:custGeom>
                <a:avLst/>
                <a:gdLst>
                  <a:gd name="T0" fmla="*/ 0 w 443"/>
                  <a:gd name="T1" fmla="*/ 0 h 341"/>
                  <a:gd name="T2" fmla="*/ 0 w 443"/>
                  <a:gd name="T3" fmla="*/ 217 h 341"/>
                  <a:gd name="T4" fmla="*/ 131 w 443"/>
                  <a:gd name="T5" fmla="*/ 341 h 341"/>
                  <a:gd name="T6" fmla="*/ 222 w 443"/>
                  <a:gd name="T7" fmla="*/ 300 h 341"/>
                  <a:gd name="T8" fmla="*/ 313 w 443"/>
                  <a:gd name="T9" fmla="*/ 341 h 341"/>
                  <a:gd name="T10" fmla="*/ 443 w 443"/>
                  <a:gd name="T11" fmla="*/ 217 h 341"/>
                  <a:gd name="T12" fmla="*/ 443 w 443"/>
                  <a:gd name="T13" fmla="*/ 0 h 341"/>
                  <a:gd name="T14" fmla="*/ 365 w 443"/>
                  <a:gd name="T15" fmla="*/ 0 h 341"/>
                  <a:gd name="T16" fmla="*/ 365 w 443"/>
                  <a:gd name="T17" fmla="*/ 219 h 341"/>
                  <a:gd name="T18" fmla="*/ 313 w 443"/>
                  <a:gd name="T19" fmla="*/ 268 h 341"/>
                  <a:gd name="T20" fmla="*/ 261 w 443"/>
                  <a:gd name="T21" fmla="*/ 219 h 341"/>
                  <a:gd name="T22" fmla="*/ 261 w 443"/>
                  <a:gd name="T23" fmla="*/ 0 h 341"/>
                  <a:gd name="T24" fmla="*/ 183 w 443"/>
                  <a:gd name="T25" fmla="*/ 0 h 341"/>
                  <a:gd name="T26" fmla="*/ 183 w 443"/>
                  <a:gd name="T27" fmla="*/ 219 h 341"/>
                  <a:gd name="T28" fmla="*/ 131 w 443"/>
                  <a:gd name="T29" fmla="*/ 268 h 341"/>
                  <a:gd name="T30" fmla="*/ 79 w 443"/>
                  <a:gd name="T31" fmla="*/ 219 h 341"/>
                  <a:gd name="T32" fmla="*/ 79 w 443"/>
                  <a:gd name="T33" fmla="*/ 0 h 341"/>
                  <a:gd name="T34" fmla="*/ 0 w 443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3" h="341">
                    <a:moveTo>
                      <a:pt x="0" y="0"/>
                    </a:moveTo>
                    <a:lnTo>
                      <a:pt x="0" y="217"/>
                    </a:lnTo>
                    <a:cubicBezTo>
                      <a:pt x="0" y="285"/>
                      <a:pt x="59" y="341"/>
                      <a:pt x="131" y="341"/>
                    </a:cubicBezTo>
                    <a:cubicBezTo>
                      <a:pt x="165" y="341"/>
                      <a:pt x="205" y="322"/>
                      <a:pt x="222" y="300"/>
                    </a:cubicBezTo>
                    <a:cubicBezTo>
                      <a:pt x="239" y="322"/>
                      <a:pt x="279" y="341"/>
                      <a:pt x="313" y="341"/>
                    </a:cubicBezTo>
                    <a:cubicBezTo>
                      <a:pt x="385" y="341"/>
                      <a:pt x="443" y="285"/>
                      <a:pt x="443" y="217"/>
                    </a:cubicBezTo>
                    <a:lnTo>
                      <a:pt x="443" y="0"/>
                    </a:lnTo>
                    <a:lnTo>
                      <a:pt x="365" y="0"/>
                    </a:lnTo>
                    <a:lnTo>
                      <a:pt x="365" y="219"/>
                    </a:lnTo>
                    <a:cubicBezTo>
                      <a:pt x="365" y="246"/>
                      <a:pt x="342" y="268"/>
                      <a:pt x="313" y="268"/>
                    </a:cubicBezTo>
                    <a:cubicBezTo>
                      <a:pt x="285" y="268"/>
                      <a:pt x="261" y="246"/>
                      <a:pt x="261" y="219"/>
                    </a:cubicBezTo>
                    <a:lnTo>
                      <a:pt x="261" y="0"/>
                    </a:lnTo>
                    <a:lnTo>
                      <a:pt x="183" y="0"/>
                    </a:lnTo>
                    <a:lnTo>
                      <a:pt x="183" y="219"/>
                    </a:lnTo>
                    <a:cubicBezTo>
                      <a:pt x="183" y="246"/>
                      <a:pt x="159" y="268"/>
                      <a:pt x="131" y="268"/>
                    </a:cubicBezTo>
                    <a:cubicBezTo>
                      <a:pt x="102" y="268"/>
                      <a:pt x="79" y="246"/>
                      <a:pt x="79" y="219"/>
                    </a:cubicBezTo>
                    <a:lnTo>
                      <a:pt x="7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" name="Freeform 40">
                <a:extLst>
                  <a:ext uri="{FF2B5EF4-FFF2-40B4-BE49-F238E27FC236}">
                    <a16:creationId xmlns:a16="http://schemas.microsoft.com/office/drawing/2014/main" id="{7A95D535-94D8-4215-BF42-F9FFF9F40119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8130924" y="982325"/>
                <a:ext cx="276225" cy="277813"/>
              </a:xfrm>
              <a:custGeom>
                <a:avLst/>
                <a:gdLst>
                  <a:gd name="T0" fmla="*/ 345 w 347"/>
                  <a:gd name="T1" fmla="*/ 199 h 348"/>
                  <a:gd name="T2" fmla="*/ 347 w 347"/>
                  <a:gd name="T3" fmla="*/ 174 h 348"/>
                  <a:gd name="T4" fmla="*/ 174 w 347"/>
                  <a:gd name="T5" fmla="*/ 0 h 348"/>
                  <a:gd name="T6" fmla="*/ 0 w 347"/>
                  <a:gd name="T7" fmla="*/ 174 h 348"/>
                  <a:gd name="T8" fmla="*/ 174 w 347"/>
                  <a:gd name="T9" fmla="*/ 348 h 348"/>
                  <a:gd name="T10" fmla="*/ 336 w 347"/>
                  <a:gd name="T11" fmla="*/ 237 h 348"/>
                  <a:gd name="T12" fmla="*/ 254 w 347"/>
                  <a:gd name="T13" fmla="*/ 237 h 348"/>
                  <a:gd name="T14" fmla="*/ 174 w 347"/>
                  <a:gd name="T15" fmla="*/ 276 h 348"/>
                  <a:gd name="T16" fmla="*/ 71 w 347"/>
                  <a:gd name="T17" fmla="*/ 174 h 348"/>
                  <a:gd name="T18" fmla="*/ 174 w 347"/>
                  <a:gd name="T19" fmla="*/ 71 h 348"/>
                  <a:gd name="T20" fmla="*/ 265 w 347"/>
                  <a:gd name="T21" fmla="*/ 128 h 348"/>
                  <a:gd name="T22" fmla="*/ 141 w 347"/>
                  <a:gd name="T23" fmla="*/ 128 h 348"/>
                  <a:gd name="T24" fmla="*/ 141 w 347"/>
                  <a:gd name="T25" fmla="*/ 199 h 348"/>
                  <a:gd name="T26" fmla="*/ 345 w 347"/>
                  <a:gd name="T27" fmla="*/ 199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7" h="348">
                    <a:moveTo>
                      <a:pt x="345" y="199"/>
                    </a:moveTo>
                    <a:cubicBezTo>
                      <a:pt x="347" y="191"/>
                      <a:pt x="347" y="183"/>
                      <a:pt x="347" y="174"/>
                    </a:cubicBezTo>
                    <a:cubicBezTo>
                      <a:pt x="347" y="78"/>
                      <a:pt x="270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270"/>
                      <a:pt x="78" y="348"/>
                      <a:pt x="174" y="348"/>
                    </a:cubicBezTo>
                    <a:cubicBezTo>
                      <a:pt x="248" y="348"/>
                      <a:pt x="310" y="301"/>
                      <a:pt x="336" y="237"/>
                    </a:cubicBezTo>
                    <a:lnTo>
                      <a:pt x="254" y="237"/>
                    </a:lnTo>
                    <a:cubicBezTo>
                      <a:pt x="235" y="260"/>
                      <a:pt x="206" y="276"/>
                      <a:pt x="174" y="276"/>
                    </a:cubicBezTo>
                    <a:cubicBezTo>
                      <a:pt x="117" y="276"/>
                      <a:pt x="71" y="230"/>
                      <a:pt x="71" y="174"/>
                    </a:cubicBezTo>
                    <a:cubicBezTo>
                      <a:pt x="71" y="117"/>
                      <a:pt x="117" y="71"/>
                      <a:pt x="174" y="71"/>
                    </a:cubicBezTo>
                    <a:cubicBezTo>
                      <a:pt x="214" y="71"/>
                      <a:pt x="248" y="95"/>
                      <a:pt x="265" y="128"/>
                    </a:cubicBezTo>
                    <a:lnTo>
                      <a:pt x="141" y="128"/>
                    </a:lnTo>
                    <a:lnTo>
                      <a:pt x="141" y="199"/>
                    </a:lnTo>
                    <a:lnTo>
                      <a:pt x="345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" name="Freeform 41">
                <a:extLst>
                  <a:ext uri="{FF2B5EF4-FFF2-40B4-BE49-F238E27FC236}">
                    <a16:creationId xmlns:a16="http://schemas.microsoft.com/office/drawing/2014/main" id="{D1B7050F-36DF-43DD-9B45-B743042BD4B6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834061" y="868025"/>
                <a:ext cx="276225" cy="395288"/>
              </a:xfrm>
              <a:custGeom>
                <a:avLst/>
                <a:gdLst>
                  <a:gd name="T0" fmla="*/ 273 w 347"/>
                  <a:gd name="T1" fmla="*/ 0 h 496"/>
                  <a:gd name="T2" fmla="*/ 273 w 347"/>
                  <a:gd name="T3" fmla="*/ 184 h 496"/>
                  <a:gd name="T4" fmla="*/ 173 w 347"/>
                  <a:gd name="T5" fmla="*/ 150 h 496"/>
                  <a:gd name="T6" fmla="*/ 0 w 347"/>
                  <a:gd name="T7" fmla="*/ 323 h 496"/>
                  <a:gd name="T8" fmla="*/ 173 w 347"/>
                  <a:gd name="T9" fmla="*/ 496 h 496"/>
                  <a:gd name="T10" fmla="*/ 273 w 347"/>
                  <a:gd name="T11" fmla="*/ 463 h 496"/>
                  <a:gd name="T12" fmla="*/ 273 w 347"/>
                  <a:gd name="T13" fmla="*/ 492 h 496"/>
                  <a:gd name="T14" fmla="*/ 347 w 347"/>
                  <a:gd name="T15" fmla="*/ 492 h 496"/>
                  <a:gd name="T16" fmla="*/ 347 w 347"/>
                  <a:gd name="T17" fmla="*/ 0 h 496"/>
                  <a:gd name="T18" fmla="*/ 273 w 347"/>
                  <a:gd name="T19" fmla="*/ 0 h 496"/>
                  <a:gd name="T20" fmla="*/ 196 w 347"/>
                  <a:gd name="T21" fmla="*/ 421 h 496"/>
                  <a:gd name="T22" fmla="*/ 173 w 347"/>
                  <a:gd name="T23" fmla="*/ 425 h 496"/>
                  <a:gd name="T24" fmla="*/ 134 w 347"/>
                  <a:gd name="T25" fmla="*/ 416 h 496"/>
                  <a:gd name="T26" fmla="*/ 71 w 347"/>
                  <a:gd name="T27" fmla="*/ 321 h 496"/>
                  <a:gd name="T28" fmla="*/ 173 w 347"/>
                  <a:gd name="T29" fmla="*/ 219 h 496"/>
                  <a:gd name="T30" fmla="*/ 276 w 347"/>
                  <a:gd name="T31" fmla="*/ 321 h 496"/>
                  <a:gd name="T32" fmla="*/ 196 w 347"/>
                  <a:gd name="T33" fmla="*/ 421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7" h="496">
                    <a:moveTo>
                      <a:pt x="273" y="0"/>
                    </a:moveTo>
                    <a:lnTo>
                      <a:pt x="273" y="184"/>
                    </a:lnTo>
                    <a:cubicBezTo>
                      <a:pt x="245" y="163"/>
                      <a:pt x="211" y="150"/>
                      <a:pt x="173" y="150"/>
                    </a:cubicBezTo>
                    <a:cubicBezTo>
                      <a:pt x="77" y="150"/>
                      <a:pt x="0" y="227"/>
                      <a:pt x="0" y="323"/>
                    </a:cubicBezTo>
                    <a:cubicBezTo>
                      <a:pt x="0" y="418"/>
                      <a:pt x="77" y="496"/>
                      <a:pt x="173" y="496"/>
                    </a:cubicBezTo>
                    <a:cubicBezTo>
                      <a:pt x="211" y="496"/>
                      <a:pt x="245" y="484"/>
                      <a:pt x="273" y="463"/>
                    </a:cubicBezTo>
                    <a:lnTo>
                      <a:pt x="273" y="492"/>
                    </a:lnTo>
                    <a:lnTo>
                      <a:pt x="347" y="492"/>
                    </a:lnTo>
                    <a:lnTo>
                      <a:pt x="347" y="0"/>
                    </a:lnTo>
                    <a:lnTo>
                      <a:pt x="273" y="0"/>
                    </a:lnTo>
                    <a:close/>
                    <a:moveTo>
                      <a:pt x="196" y="421"/>
                    </a:moveTo>
                    <a:cubicBezTo>
                      <a:pt x="189" y="423"/>
                      <a:pt x="181" y="425"/>
                      <a:pt x="173" y="425"/>
                    </a:cubicBezTo>
                    <a:cubicBezTo>
                      <a:pt x="159" y="425"/>
                      <a:pt x="146" y="421"/>
                      <a:pt x="134" y="416"/>
                    </a:cubicBezTo>
                    <a:cubicBezTo>
                      <a:pt x="97" y="401"/>
                      <a:pt x="71" y="364"/>
                      <a:pt x="71" y="321"/>
                    </a:cubicBezTo>
                    <a:cubicBezTo>
                      <a:pt x="71" y="265"/>
                      <a:pt x="117" y="219"/>
                      <a:pt x="173" y="219"/>
                    </a:cubicBezTo>
                    <a:cubicBezTo>
                      <a:pt x="230" y="219"/>
                      <a:pt x="276" y="265"/>
                      <a:pt x="276" y="321"/>
                    </a:cubicBezTo>
                    <a:cubicBezTo>
                      <a:pt x="276" y="370"/>
                      <a:pt x="242" y="411"/>
                      <a:pt x="196" y="4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Freeform 42">
                <a:extLst>
                  <a:ext uri="{FF2B5EF4-FFF2-40B4-BE49-F238E27FC236}">
                    <a16:creationId xmlns:a16="http://schemas.microsoft.com/office/drawing/2014/main" id="{7ED9D302-9A04-4ACB-B3DC-CB6FDC4CAC30}"/>
                  </a:ext>
                </a:extLst>
              </p:cNvPr>
              <p:cNvSpPr>
                <a:spLocks noEditPoints="1"/>
              </p:cNvSpPr>
              <p:nvPr userDrawn="1"/>
            </p:nvSpPr>
            <p:spPr bwMode="gray">
              <a:xfrm>
                <a:off x="7538786" y="868025"/>
                <a:ext cx="277812" cy="395288"/>
              </a:xfrm>
              <a:custGeom>
                <a:avLst/>
                <a:gdLst>
                  <a:gd name="T0" fmla="*/ 175 w 348"/>
                  <a:gd name="T1" fmla="*/ 150 h 496"/>
                  <a:gd name="T2" fmla="*/ 75 w 348"/>
                  <a:gd name="T3" fmla="*/ 184 h 496"/>
                  <a:gd name="T4" fmla="*/ 75 w 348"/>
                  <a:gd name="T5" fmla="*/ 0 h 496"/>
                  <a:gd name="T6" fmla="*/ 0 w 348"/>
                  <a:gd name="T7" fmla="*/ 0 h 496"/>
                  <a:gd name="T8" fmla="*/ 0 w 348"/>
                  <a:gd name="T9" fmla="*/ 492 h 496"/>
                  <a:gd name="T10" fmla="*/ 75 w 348"/>
                  <a:gd name="T11" fmla="*/ 492 h 496"/>
                  <a:gd name="T12" fmla="*/ 75 w 348"/>
                  <a:gd name="T13" fmla="*/ 463 h 496"/>
                  <a:gd name="T14" fmla="*/ 175 w 348"/>
                  <a:gd name="T15" fmla="*/ 496 h 496"/>
                  <a:gd name="T16" fmla="*/ 348 w 348"/>
                  <a:gd name="T17" fmla="*/ 323 h 496"/>
                  <a:gd name="T18" fmla="*/ 175 w 348"/>
                  <a:gd name="T19" fmla="*/ 150 h 496"/>
                  <a:gd name="T20" fmla="*/ 214 w 348"/>
                  <a:gd name="T21" fmla="*/ 416 h 496"/>
                  <a:gd name="T22" fmla="*/ 175 w 348"/>
                  <a:gd name="T23" fmla="*/ 425 h 496"/>
                  <a:gd name="T24" fmla="*/ 152 w 348"/>
                  <a:gd name="T25" fmla="*/ 421 h 496"/>
                  <a:gd name="T26" fmla="*/ 72 w 348"/>
                  <a:gd name="T27" fmla="*/ 321 h 496"/>
                  <a:gd name="T28" fmla="*/ 175 w 348"/>
                  <a:gd name="T29" fmla="*/ 219 h 496"/>
                  <a:gd name="T30" fmla="*/ 277 w 348"/>
                  <a:gd name="T31" fmla="*/ 321 h 496"/>
                  <a:gd name="T32" fmla="*/ 214 w 348"/>
                  <a:gd name="T33" fmla="*/ 41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8" h="496">
                    <a:moveTo>
                      <a:pt x="175" y="150"/>
                    </a:moveTo>
                    <a:cubicBezTo>
                      <a:pt x="137" y="150"/>
                      <a:pt x="103" y="163"/>
                      <a:pt x="75" y="184"/>
                    </a:cubicBezTo>
                    <a:lnTo>
                      <a:pt x="75" y="0"/>
                    </a:lnTo>
                    <a:lnTo>
                      <a:pt x="0" y="0"/>
                    </a:lnTo>
                    <a:lnTo>
                      <a:pt x="0" y="492"/>
                    </a:lnTo>
                    <a:lnTo>
                      <a:pt x="75" y="492"/>
                    </a:lnTo>
                    <a:lnTo>
                      <a:pt x="75" y="463"/>
                    </a:lnTo>
                    <a:cubicBezTo>
                      <a:pt x="103" y="484"/>
                      <a:pt x="137" y="496"/>
                      <a:pt x="175" y="496"/>
                    </a:cubicBezTo>
                    <a:cubicBezTo>
                      <a:pt x="271" y="496"/>
                      <a:pt x="348" y="418"/>
                      <a:pt x="348" y="323"/>
                    </a:cubicBezTo>
                    <a:cubicBezTo>
                      <a:pt x="348" y="227"/>
                      <a:pt x="271" y="150"/>
                      <a:pt x="175" y="150"/>
                    </a:cubicBezTo>
                    <a:close/>
                    <a:moveTo>
                      <a:pt x="214" y="416"/>
                    </a:moveTo>
                    <a:cubicBezTo>
                      <a:pt x="202" y="421"/>
                      <a:pt x="189" y="425"/>
                      <a:pt x="175" y="425"/>
                    </a:cubicBezTo>
                    <a:cubicBezTo>
                      <a:pt x="167" y="425"/>
                      <a:pt x="159" y="423"/>
                      <a:pt x="152" y="421"/>
                    </a:cubicBezTo>
                    <a:cubicBezTo>
                      <a:pt x="106" y="411"/>
                      <a:pt x="72" y="370"/>
                      <a:pt x="72" y="321"/>
                    </a:cubicBezTo>
                    <a:cubicBezTo>
                      <a:pt x="72" y="265"/>
                      <a:pt x="118" y="219"/>
                      <a:pt x="175" y="219"/>
                    </a:cubicBezTo>
                    <a:cubicBezTo>
                      <a:pt x="231" y="219"/>
                      <a:pt x="277" y="265"/>
                      <a:pt x="277" y="321"/>
                    </a:cubicBezTo>
                    <a:cubicBezTo>
                      <a:pt x="277" y="364"/>
                      <a:pt x="251" y="401"/>
                      <a:pt x="214" y="4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D45DD129-8A1D-4BA5-B936-7F6EE77131C8}"/>
              </a:ext>
            </a:extLst>
          </p:cNvPr>
          <p:cNvSpPr txBox="1"/>
          <p:nvPr userDrawn="1"/>
        </p:nvSpPr>
        <p:spPr>
          <a:xfrm>
            <a:off x="1022968" y="4608627"/>
            <a:ext cx="200375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indent="0" algn="r">
              <a:spcAft>
                <a:spcPts val="1000"/>
              </a:spcAft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de-DE" sz="800" dirty="0">
                <a:solidFill>
                  <a:schemeClr val="accent3"/>
                </a:solidFill>
              </a:rPr>
              <a:t>Folie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50AC068-C64B-4EA4-BF14-80770ED61E72}"/>
              </a:ext>
            </a:extLst>
          </p:cNvPr>
          <p:cNvGrpSpPr/>
          <p:nvPr userDrawn="1"/>
        </p:nvGrpSpPr>
        <p:grpSpPr>
          <a:xfrm>
            <a:off x="7273850" y="1944379"/>
            <a:ext cx="1799182" cy="576000"/>
            <a:chOff x="5014368" y="1905816"/>
            <a:chExt cx="1799182" cy="553594"/>
          </a:xfrm>
        </p:grpSpPr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6993586A-1311-45ED-98C4-8248180F5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368" y="1905816"/>
              <a:ext cx="1799182" cy="55359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65">
              <a:extLst>
                <a:ext uri="{FF2B5EF4-FFF2-40B4-BE49-F238E27FC236}">
                  <a16:creationId xmlns:a16="http://schemas.microsoft.com/office/drawing/2014/main" id="{72326BD1-2134-4944-99B6-270ADA48E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2756" y="2056941"/>
              <a:ext cx="1126278" cy="92266"/>
            </a:xfrm>
            <a:custGeom>
              <a:avLst/>
              <a:gdLst>
                <a:gd name="T0" fmla="*/ 1371 w 1412"/>
                <a:gd name="T1" fmla="*/ 50 h 116"/>
                <a:gd name="T2" fmla="*/ 1327 w 1412"/>
                <a:gd name="T3" fmla="*/ 28 h 116"/>
                <a:gd name="T4" fmla="*/ 1355 w 1412"/>
                <a:gd name="T5" fmla="*/ 14 h 116"/>
                <a:gd name="T6" fmla="*/ 1409 w 1412"/>
                <a:gd name="T7" fmla="*/ 50 h 116"/>
                <a:gd name="T8" fmla="*/ 1259 w 1412"/>
                <a:gd name="T9" fmla="*/ 99 h 116"/>
                <a:gd name="T10" fmla="*/ 1256 w 1412"/>
                <a:gd name="T11" fmla="*/ 91 h 116"/>
                <a:gd name="T12" fmla="*/ 1258 w 1412"/>
                <a:gd name="T13" fmla="*/ 51 h 116"/>
                <a:gd name="T14" fmla="*/ 1287 w 1412"/>
                <a:gd name="T15" fmla="*/ 114 h 116"/>
                <a:gd name="T16" fmla="*/ 1171 w 1412"/>
                <a:gd name="T17" fmla="*/ 2 h 116"/>
                <a:gd name="T18" fmla="*/ 1201 w 1412"/>
                <a:gd name="T19" fmla="*/ 114 h 116"/>
                <a:gd name="T20" fmla="*/ 1153 w 1412"/>
                <a:gd name="T21" fmla="*/ 2 h 116"/>
                <a:gd name="T22" fmla="*/ 1128 w 1412"/>
                <a:gd name="T23" fmla="*/ 55 h 116"/>
                <a:gd name="T24" fmla="*/ 1130 w 1412"/>
                <a:gd name="T25" fmla="*/ 94 h 116"/>
                <a:gd name="T26" fmla="*/ 1012 w 1412"/>
                <a:gd name="T27" fmla="*/ 93 h 116"/>
                <a:gd name="T28" fmla="*/ 1030 w 1412"/>
                <a:gd name="T29" fmla="*/ 80 h 116"/>
                <a:gd name="T30" fmla="*/ 1062 w 1412"/>
                <a:gd name="T31" fmla="*/ 43 h 116"/>
                <a:gd name="T32" fmla="*/ 1035 w 1412"/>
                <a:gd name="T33" fmla="*/ 66 h 116"/>
                <a:gd name="T34" fmla="*/ 1046 w 1412"/>
                <a:gd name="T35" fmla="*/ 114 h 116"/>
                <a:gd name="T36" fmla="*/ 958 w 1412"/>
                <a:gd name="T37" fmla="*/ 36 h 116"/>
                <a:gd name="T38" fmla="*/ 986 w 1412"/>
                <a:gd name="T39" fmla="*/ 101 h 116"/>
                <a:gd name="T40" fmla="*/ 958 w 1412"/>
                <a:gd name="T41" fmla="*/ 99 h 116"/>
                <a:gd name="T42" fmla="*/ 934 w 1412"/>
                <a:gd name="T43" fmla="*/ 34 h 116"/>
                <a:gd name="T44" fmla="*/ 895 w 1412"/>
                <a:gd name="T45" fmla="*/ 114 h 116"/>
                <a:gd name="T46" fmla="*/ 855 w 1412"/>
                <a:gd name="T47" fmla="*/ 19 h 116"/>
                <a:gd name="T48" fmla="*/ 728 w 1412"/>
                <a:gd name="T49" fmla="*/ 36 h 116"/>
                <a:gd name="T50" fmla="*/ 775 w 1412"/>
                <a:gd name="T51" fmla="*/ 36 h 116"/>
                <a:gd name="T52" fmla="*/ 821 w 1412"/>
                <a:gd name="T53" fmla="*/ 36 h 116"/>
                <a:gd name="T54" fmla="*/ 780 w 1412"/>
                <a:gd name="T55" fmla="*/ 67 h 116"/>
                <a:gd name="T56" fmla="*/ 692 w 1412"/>
                <a:gd name="T57" fmla="*/ 50 h 116"/>
                <a:gd name="T58" fmla="*/ 693 w 1412"/>
                <a:gd name="T59" fmla="*/ 66 h 116"/>
                <a:gd name="T60" fmla="*/ 607 w 1412"/>
                <a:gd name="T61" fmla="*/ 68 h 116"/>
                <a:gd name="T62" fmla="*/ 650 w 1412"/>
                <a:gd name="T63" fmla="*/ 44 h 116"/>
                <a:gd name="T64" fmla="*/ 649 w 1412"/>
                <a:gd name="T65" fmla="*/ 96 h 116"/>
                <a:gd name="T66" fmla="*/ 527 w 1412"/>
                <a:gd name="T67" fmla="*/ 93 h 116"/>
                <a:gd name="T68" fmla="*/ 545 w 1412"/>
                <a:gd name="T69" fmla="*/ 80 h 116"/>
                <a:gd name="T70" fmla="*/ 577 w 1412"/>
                <a:gd name="T71" fmla="*/ 43 h 116"/>
                <a:gd name="T72" fmla="*/ 550 w 1412"/>
                <a:gd name="T73" fmla="*/ 66 h 116"/>
                <a:gd name="T74" fmla="*/ 561 w 1412"/>
                <a:gd name="T75" fmla="*/ 114 h 116"/>
                <a:gd name="T76" fmla="*/ 490 w 1412"/>
                <a:gd name="T77" fmla="*/ 99 h 116"/>
                <a:gd name="T78" fmla="*/ 457 w 1412"/>
                <a:gd name="T79" fmla="*/ 66 h 116"/>
                <a:gd name="T80" fmla="*/ 483 w 1412"/>
                <a:gd name="T81" fmla="*/ 48 h 116"/>
                <a:gd name="T82" fmla="*/ 503 w 1412"/>
                <a:gd name="T83" fmla="*/ 76 h 116"/>
                <a:gd name="T84" fmla="*/ 451 w 1412"/>
                <a:gd name="T85" fmla="*/ 105 h 116"/>
                <a:gd name="T86" fmla="*/ 405 w 1412"/>
                <a:gd name="T87" fmla="*/ 78 h 116"/>
                <a:gd name="T88" fmla="*/ 415 w 1412"/>
                <a:gd name="T89" fmla="*/ 53 h 116"/>
                <a:gd name="T90" fmla="*/ 429 w 1412"/>
                <a:gd name="T91" fmla="*/ 43 h 116"/>
                <a:gd name="T92" fmla="*/ 379 w 1412"/>
                <a:gd name="T93" fmla="*/ 109 h 116"/>
                <a:gd name="T94" fmla="*/ 279 w 1412"/>
                <a:gd name="T95" fmla="*/ 79 h 116"/>
                <a:gd name="T96" fmla="*/ 334 w 1412"/>
                <a:gd name="T97" fmla="*/ 79 h 116"/>
                <a:gd name="T98" fmla="*/ 303 w 1412"/>
                <a:gd name="T99" fmla="*/ 35 h 116"/>
                <a:gd name="T100" fmla="*/ 182 w 1412"/>
                <a:gd name="T101" fmla="*/ 53 h 116"/>
                <a:gd name="T102" fmla="*/ 156 w 1412"/>
                <a:gd name="T103" fmla="*/ 37 h 116"/>
                <a:gd name="T104" fmla="*/ 158 w 1412"/>
                <a:gd name="T105" fmla="*/ 96 h 116"/>
                <a:gd name="T106" fmla="*/ 144 w 1412"/>
                <a:gd name="T107" fmla="*/ 105 h 116"/>
                <a:gd name="T108" fmla="*/ 106 w 1412"/>
                <a:gd name="T109" fmla="*/ 22 h 116"/>
                <a:gd name="T110" fmla="*/ 106 w 1412"/>
                <a:gd name="T111" fmla="*/ 22 h 116"/>
                <a:gd name="T112" fmla="*/ 26 w 1412"/>
                <a:gd name="T113" fmla="*/ 99 h 116"/>
                <a:gd name="T114" fmla="*/ 28 w 1412"/>
                <a:gd name="T115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2" h="116">
                  <a:moveTo>
                    <a:pt x="1412" y="113"/>
                  </a:moveTo>
                  <a:cubicBezTo>
                    <a:pt x="1410" y="113"/>
                    <a:pt x="1407" y="114"/>
                    <a:pt x="1405" y="115"/>
                  </a:cubicBezTo>
                  <a:cubicBezTo>
                    <a:pt x="1402" y="115"/>
                    <a:pt x="1399" y="116"/>
                    <a:pt x="1396" y="116"/>
                  </a:cubicBezTo>
                  <a:cubicBezTo>
                    <a:pt x="1391" y="116"/>
                    <a:pt x="1388" y="115"/>
                    <a:pt x="1385" y="114"/>
                  </a:cubicBezTo>
                  <a:cubicBezTo>
                    <a:pt x="1381" y="112"/>
                    <a:pt x="1379" y="110"/>
                    <a:pt x="1377" y="108"/>
                  </a:cubicBezTo>
                  <a:cubicBezTo>
                    <a:pt x="1375" y="105"/>
                    <a:pt x="1374" y="102"/>
                    <a:pt x="1373" y="99"/>
                  </a:cubicBezTo>
                  <a:cubicBezTo>
                    <a:pt x="1372" y="95"/>
                    <a:pt x="1371" y="92"/>
                    <a:pt x="1371" y="87"/>
                  </a:cubicBezTo>
                  <a:lnTo>
                    <a:pt x="1371" y="50"/>
                  </a:lnTo>
                  <a:lnTo>
                    <a:pt x="1345" y="50"/>
                  </a:lnTo>
                  <a:lnTo>
                    <a:pt x="1345" y="114"/>
                  </a:lnTo>
                  <a:lnTo>
                    <a:pt x="1327" y="114"/>
                  </a:lnTo>
                  <a:lnTo>
                    <a:pt x="1327" y="50"/>
                  </a:lnTo>
                  <a:lnTo>
                    <a:pt x="1317" y="50"/>
                  </a:lnTo>
                  <a:lnTo>
                    <a:pt x="1317" y="37"/>
                  </a:lnTo>
                  <a:lnTo>
                    <a:pt x="1327" y="36"/>
                  </a:lnTo>
                  <a:lnTo>
                    <a:pt x="1327" y="28"/>
                  </a:lnTo>
                  <a:cubicBezTo>
                    <a:pt x="1327" y="24"/>
                    <a:pt x="1328" y="20"/>
                    <a:pt x="1329" y="17"/>
                  </a:cubicBezTo>
                  <a:cubicBezTo>
                    <a:pt x="1330" y="13"/>
                    <a:pt x="1331" y="10"/>
                    <a:pt x="1333" y="8"/>
                  </a:cubicBezTo>
                  <a:cubicBezTo>
                    <a:pt x="1335" y="5"/>
                    <a:pt x="1338" y="3"/>
                    <a:pt x="1341" y="2"/>
                  </a:cubicBezTo>
                  <a:cubicBezTo>
                    <a:pt x="1345" y="1"/>
                    <a:pt x="1348" y="0"/>
                    <a:pt x="1353" y="0"/>
                  </a:cubicBezTo>
                  <a:cubicBezTo>
                    <a:pt x="1356" y="0"/>
                    <a:pt x="1358" y="0"/>
                    <a:pt x="1361" y="1"/>
                  </a:cubicBezTo>
                  <a:cubicBezTo>
                    <a:pt x="1363" y="1"/>
                    <a:pt x="1366" y="2"/>
                    <a:pt x="1367" y="3"/>
                  </a:cubicBezTo>
                  <a:lnTo>
                    <a:pt x="1364" y="16"/>
                  </a:lnTo>
                  <a:cubicBezTo>
                    <a:pt x="1361" y="15"/>
                    <a:pt x="1358" y="14"/>
                    <a:pt x="1355" y="14"/>
                  </a:cubicBezTo>
                  <a:cubicBezTo>
                    <a:pt x="1349" y="14"/>
                    <a:pt x="1345" y="19"/>
                    <a:pt x="1345" y="28"/>
                  </a:cubicBezTo>
                  <a:lnTo>
                    <a:pt x="1345" y="36"/>
                  </a:lnTo>
                  <a:lnTo>
                    <a:pt x="1372" y="36"/>
                  </a:lnTo>
                  <a:lnTo>
                    <a:pt x="1374" y="15"/>
                  </a:lnTo>
                  <a:lnTo>
                    <a:pt x="1389" y="15"/>
                  </a:lnTo>
                  <a:lnTo>
                    <a:pt x="1389" y="36"/>
                  </a:lnTo>
                  <a:lnTo>
                    <a:pt x="1409" y="36"/>
                  </a:lnTo>
                  <a:lnTo>
                    <a:pt x="1409" y="50"/>
                  </a:lnTo>
                  <a:lnTo>
                    <a:pt x="1389" y="50"/>
                  </a:lnTo>
                  <a:lnTo>
                    <a:pt x="1389" y="87"/>
                  </a:lnTo>
                  <a:cubicBezTo>
                    <a:pt x="1389" y="96"/>
                    <a:pt x="1393" y="101"/>
                    <a:pt x="1401" y="101"/>
                  </a:cubicBezTo>
                  <a:cubicBezTo>
                    <a:pt x="1402" y="101"/>
                    <a:pt x="1403" y="101"/>
                    <a:pt x="1405" y="101"/>
                  </a:cubicBezTo>
                  <a:cubicBezTo>
                    <a:pt x="1406" y="100"/>
                    <a:pt x="1407" y="100"/>
                    <a:pt x="1409" y="99"/>
                  </a:cubicBezTo>
                  <a:lnTo>
                    <a:pt x="1412" y="113"/>
                  </a:lnTo>
                  <a:close/>
                  <a:moveTo>
                    <a:pt x="1256" y="91"/>
                  </a:moveTo>
                  <a:cubicBezTo>
                    <a:pt x="1256" y="95"/>
                    <a:pt x="1257" y="97"/>
                    <a:pt x="1259" y="99"/>
                  </a:cubicBezTo>
                  <a:cubicBezTo>
                    <a:pt x="1261" y="101"/>
                    <a:pt x="1264" y="101"/>
                    <a:pt x="1267" y="101"/>
                  </a:cubicBezTo>
                  <a:cubicBezTo>
                    <a:pt x="1270" y="101"/>
                    <a:pt x="1273" y="101"/>
                    <a:pt x="1276" y="99"/>
                  </a:cubicBezTo>
                  <a:cubicBezTo>
                    <a:pt x="1278" y="98"/>
                    <a:pt x="1281" y="96"/>
                    <a:pt x="1284" y="93"/>
                  </a:cubicBezTo>
                  <a:lnTo>
                    <a:pt x="1284" y="75"/>
                  </a:lnTo>
                  <a:cubicBezTo>
                    <a:pt x="1278" y="76"/>
                    <a:pt x="1274" y="77"/>
                    <a:pt x="1270" y="78"/>
                  </a:cubicBezTo>
                  <a:cubicBezTo>
                    <a:pt x="1267" y="79"/>
                    <a:pt x="1264" y="80"/>
                    <a:pt x="1262" y="81"/>
                  </a:cubicBezTo>
                  <a:cubicBezTo>
                    <a:pt x="1260" y="83"/>
                    <a:pt x="1258" y="84"/>
                    <a:pt x="1257" y="86"/>
                  </a:cubicBezTo>
                  <a:cubicBezTo>
                    <a:pt x="1256" y="88"/>
                    <a:pt x="1256" y="89"/>
                    <a:pt x="1256" y="91"/>
                  </a:cubicBezTo>
                  <a:close/>
                  <a:moveTo>
                    <a:pt x="1238" y="93"/>
                  </a:moveTo>
                  <a:cubicBezTo>
                    <a:pt x="1238" y="84"/>
                    <a:pt x="1242" y="78"/>
                    <a:pt x="1249" y="73"/>
                  </a:cubicBezTo>
                  <a:cubicBezTo>
                    <a:pt x="1256" y="69"/>
                    <a:pt x="1268" y="66"/>
                    <a:pt x="1284" y="64"/>
                  </a:cubicBezTo>
                  <a:cubicBezTo>
                    <a:pt x="1284" y="62"/>
                    <a:pt x="1283" y="60"/>
                    <a:pt x="1283" y="58"/>
                  </a:cubicBezTo>
                  <a:cubicBezTo>
                    <a:pt x="1282" y="56"/>
                    <a:pt x="1282" y="55"/>
                    <a:pt x="1281" y="53"/>
                  </a:cubicBezTo>
                  <a:cubicBezTo>
                    <a:pt x="1279" y="52"/>
                    <a:pt x="1278" y="51"/>
                    <a:pt x="1276" y="50"/>
                  </a:cubicBezTo>
                  <a:cubicBezTo>
                    <a:pt x="1274" y="49"/>
                    <a:pt x="1272" y="49"/>
                    <a:pt x="1270" y="49"/>
                  </a:cubicBezTo>
                  <a:cubicBezTo>
                    <a:pt x="1266" y="49"/>
                    <a:pt x="1262" y="50"/>
                    <a:pt x="1258" y="51"/>
                  </a:cubicBezTo>
                  <a:cubicBezTo>
                    <a:pt x="1255" y="52"/>
                    <a:pt x="1251" y="54"/>
                    <a:pt x="1248" y="56"/>
                  </a:cubicBezTo>
                  <a:lnTo>
                    <a:pt x="1241" y="44"/>
                  </a:lnTo>
                  <a:cubicBezTo>
                    <a:pt x="1245" y="41"/>
                    <a:pt x="1250" y="39"/>
                    <a:pt x="1256" y="37"/>
                  </a:cubicBezTo>
                  <a:cubicBezTo>
                    <a:pt x="1261" y="35"/>
                    <a:pt x="1267" y="34"/>
                    <a:pt x="1273" y="34"/>
                  </a:cubicBezTo>
                  <a:cubicBezTo>
                    <a:pt x="1283" y="34"/>
                    <a:pt x="1290" y="37"/>
                    <a:pt x="1295" y="43"/>
                  </a:cubicBezTo>
                  <a:cubicBezTo>
                    <a:pt x="1300" y="48"/>
                    <a:pt x="1302" y="57"/>
                    <a:pt x="1302" y="68"/>
                  </a:cubicBezTo>
                  <a:lnTo>
                    <a:pt x="1302" y="114"/>
                  </a:lnTo>
                  <a:lnTo>
                    <a:pt x="1287" y="114"/>
                  </a:lnTo>
                  <a:lnTo>
                    <a:pt x="1286" y="105"/>
                  </a:lnTo>
                  <a:lnTo>
                    <a:pt x="1285" y="105"/>
                  </a:lnTo>
                  <a:cubicBezTo>
                    <a:pt x="1282" y="108"/>
                    <a:pt x="1278" y="111"/>
                    <a:pt x="1274" y="113"/>
                  </a:cubicBezTo>
                  <a:cubicBezTo>
                    <a:pt x="1270" y="115"/>
                    <a:pt x="1266" y="116"/>
                    <a:pt x="1261" y="116"/>
                  </a:cubicBezTo>
                  <a:cubicBezTo>
                    <a:pt x="1254" y="116"/>
                    <a:pt x="1249" y="114"/>
                    <a:pt x="1244" y="109"/>
                  </a:cubicBezTo>
                  <a:cubicBezTo>
                    <a:pt x="1240" y="105"/>
                    <a:pt x="1238" y="100"/>
                    <a:pt x="1238" y="93"/>
                  </a:cubicBezTo>
                  <a:close/>
                  <a:moveTo>
                    <a:pt x="1153" y="2"/>
                  </a:moveTo>
                  <a:lnTo>
                    <a:pt x="1171" y="2"/>
                  </a:lnTo>
                  <a:lnTo>
                    <a:pt x="1171" y="31"/>
                  </a:lnTo>
                  <a:lnTo>
                    <a:pt x="1171" y="46"/>
                  </a:lnTo>
                  <a:cubicBezTo>
                    <a:pt x="1174" y="43"/>
                    <a:pt x="1177" y="40"/>
                    <a:pt x="1181" y="38"/>
                  </a:cubicBezTo>
                  <a:cubicBezTo>
                    <a:pt x="1185" y="35"/>
                    <a:pt x="1190" y="34"/>
                    <a:pt x="1195" y="34"/>
                  </a:cubicBezTo>
                  <a:cubicBezTo>
                    <a:pt x="1204" y="34"/>
                    <a:pt x="1210" y="37"/>
                    <a:pt x="1214" y="42"/>
                  </a:cubicBezTo>
                  <a:cubicBezTo>
                    <a:pt x="1217" y="47"/>
                    <a:pt x="1219" y="55"/>
                    <a:pt x="1219" y="65"/>
                  </a:cubicBezTo>
                  <a:lnTo>
                    <a:pt x="1219" y="114"/>
                  </a:lnTo>
                  <a:lnTo>
                    <a:pt x="1201" y="114"/>
                  </a:lnTo>
                  <a:lnTo>
                    <a:pt x="1201" y="67"/>
                  </a:lnTo>
                  <a:cubicBezTo>
                    <a:pt x="1201" y="61"/>
                    <a:pt x="1200" y="56"/>
                    <a:pt x="1198" y="54"/>
                  </a:cubicBezTo>
                  <a:cubicBezTo>
                    <a:pt x="1196" y="51"/>
                    <a:pt x="1193" y="50"/>
                    <a:pt x="1189" y="50"/>
                  </a:cubicBezTo>
                  <a:cubicBezTo>
                    <a:pt x="1186" y="50"/>
                    <a:pt x="1183" y="51"/>
                    <a:pt x="1180" y="52"/>
                  </a:cubicBezTo>
                  <a:cubicBezTo>
                    <a:pt x="1177" y="54"/>
                    <a:pt x="1174" y="56"/>
                    <a:pt x="1171" y="59"/>
                  </a:cubicBezTo>
                  <a:lnTo>
                    <a:pt x="1171" y="114"/>
                  </a:lnTo>
                  <a:lnTo>
                    <a:pt x="1153" y="114"/>
                  </a:lnTo>
                  <a:lnTo>
                    <a:pt x="1153" y="2"/>
                  </a:lnTo>
                  <a:close/>
                  <a:moveTo>
                    <a:pt x="1075" y="75"/>
                  </a:moveTo>
                  <a:cubicBezTo>
                    <a:pt x="1075" y="68"/>
                    <a:pt x="1076" y="63"/>
                    <a:pt x="1078" y="58"/>
                  </a:cubicBezTo>
                  <a:cubicBezTo>
                    <a:pt x="1080" y="53"/>
                    <a:pt x="1083" y="48"/>
                    <a:pt x="1086" y="45"/>
                  </a:cubicBezTo>
                  <a:cubicBezTo>
                    <a:pt x="1090" y="41"/>
                    <a:pt x="1094" y="39"/>
                    <a:pt x="1099" y="37"/>
                  </a:cubicBezTo>
                  <a:cubicBezTo>
                    <a:pt x="1104" y="35"/>
                    <a:pt x="1109" y="34"/>
                    <a:pt x="1114" y="34"/>
                  </a:cubicBezTo>
                  <a:cubicBezTo>
                    <a:pt x="1119" y="34"/>
                    <a:pt x="1123" y="35"/>
                    <a:pt x="1127" y="37"/>
                  </a:cubicBezTo>
                  <a:cubicBezTo>
                    <a:pt x="1131" y="38"/>
                    <a:pt x="1134" y="41"/>
                    <a:pt x="1136" y="43"/>
                  </a:cubicBezTo>
                  <a:lnTo>
                    <a:pt x="1128" y="55"/>
                  </a:lnTo>
                  <a:cubicBezTo>
                    <a:pt x="1126" y="53"/>
                    <a:pt x="1124" y="51"/>
                    <a:pt x="1121" y="50"/>
                  </a:cubicBezTo>
                  <a:cubicBezTo>
                    <a:pt x="1119" y="49"/>
                    <a:pt x="1117" y="49"/>
                    <a:pt x="1115" y="49"/>
                  </a:cubicBezTo>
                  <a:cubicBezTo>
                    <a:pt x="1108" y="49"/>
                    <a:pt x="1103" y="51"/>
                    <a:pt x="1099" y="56"/>
                  </a:cubicBezTo>
                  <a:cubicBezTo>
                    <a:pt x="1095" y="61"/>
                    <a:pt x="1093" y="67"/>
                    <a:pt x="1093" y="75"/>
                  </a:cubicBezTo>
                  <a:cubicBezTo>
                    <a:pt x="1093" y="83"/>
                    <a:pt x="1095" y="89"/>
                    <a:pt x="1099" y="94"/>
                  </a:cubicBezTo>
                  <a:cubicBezTo>
                    <a:pt x="1103" y="98"/>
                    <a:pt x="1108" y="101"/>
                    <a:pt x="1114" y="101"/>
                  </a:cubicBezTo>
                  <a:cubicBezTo>
                    <a:pt x="1117" y="101"/>
                    <a:pt x="1120" y="100"/>
                    <a:pt x="1123" y="99"/>
                  </a:cubicBezTo>
                  <a:cubicBezTo>
                    <a:pt x="1126" y="97"/>
                    <a:pt x="1128" y="96"/>
                    <a:pt x="1130" y="94"/>
                  </a:cubicBezTo>
                  <a:lnTo>
                    <a:pt x="1138" y="106"/>
                  </a:lnTo>
                  <a:cubicBezTo>
                    <a:pt x="1134" y="109"/>
                    <a:pt x="1130" y="111"/>
                    <a:pt x="1126" y="113"/>
                  </a:cubicBezTo>
                  <a:cubicBezTo>
                    <a:pt x="1121" y="115"/>
                    <a:pt x="1117" y="116"/>
                    <a:pt x="1112" y="116"/>
                  </a:cubicBezTo>
                  <a:cubicBezTo>
                    <a:pt x="1107" y="116"/>
                    <a:pt x="1102" y="115"/>
                    <a:pt x="1097" y="113"/>
                  </a:cubicBezTo>
                  <a:cubicBezTo>
                    <a:pt x="1093" y="111"/>
                    <a:pt x="1089" y="108"/>
                    <a:pt x="1086" y="105"/>
                  </a:cubicBezTo>
                  <a:cubicBezTo>
                    <a:pt x="1082" y="101"/>
                    <a:pt x="1079" y="97"/>
                    <a:pt x="1078" y="92"/>
                  </a:cubicBezTo>
                  <a:cubicBezTo>
                    <a:pt x="1076" y="87"/>
                    <a:pt x="1075" y="81"/>
                    <a:pt x="1075" y="75"/>
                  </a:cubicBezTo>
                  <a:close/>
                  <a:moveTo>
                    <a:pt x="1012" y="93"/>
                  </a:moveTo>
                  <a:cubicBezTo>
                    <a:pt x="1016" y="96"/>
                    <a:pt x="1019" y="98"/>
                    <a:pt x="1023" y="100"/>
                  </a:cubicBezTo>
                  <a:cubicBezTo>
                    <a:pt x="1026" y="101"/>
                    <a:pt x="1030" y="102"/>
                    <a:pt x="1034" y="102"/>
                  </a:cubicBezTo>
                  <a:cubicBezTo>
                    <a:pt x="1038" y="102"/>
                    <a:pt x="1041" y="101"/>
                    <a:pt x="1043" y="99"/>
                  </a:cubicBezTo>
                  <a:cubicBezTo>
                    <a:pt x="1045" y="97"/>
                    <a:pt x="1046" y="95"/>
                    <a:pt x="1046" y="92"/>
                  </a:cubicBezTo>
                  <a:cubicBezTo>
                    <a:pt x="1046" y="91"/>
                    <a:pt x="1046" y="89"/>
                    <a:pt x="1045" y="88"/>
                  </a:cubicBezTo>
                  <a:cubicBezTo>
                    <a:pt x="1044" y="87"/>
                    <a:pt x="1043" y="86"/>
                    <a:pt x="1041" y="85"/>
                  </a:cubicBezTo>
                  <a:cubicBezTo>
                    <a:pt x="1039" y="84"/>
                    <a:pt x="1038" y="83"/>
                    <a:pt x="1036" y="82"/>
                  </a:cubicBezTo>
                  <a:cubicBezTo>
                    <a:pt x="1034" y="82"/>
                    <a:pt x="1032" y="81"/>
                    <a:pt x="1030" y="80"/>
                  </a:cubicBezTo>
                  <a:cubicBezTo>
                    <a:pt x="1027" y="79"/>
                    <a:pt x="1024" y="78"/>
                    <a:pt x="1022" y="77"/>
                  </a:cubicBezTo>
                  <a:cubicBezTo>
                    <a:pt x="1019" y="75"/>
                    <a:pt x="1017" y="74"/>
                    <a:pt x="1015" y="72"/>
                  </a:cubicBezTo>
                  <a:cubicBezTo>
                    <a:pt x="1013" y="70"/>
                    <a:pt x="1011" y="68"/>
                    <a:pt x="1010" y="66"/>
                  </a:cubicBezTo>
                  <a:cubicBezTo>
                    <a:pt x="1008" y="63"/>
                    <a:pt x="1008" y="61"/>
                    <a:pt x="1008" y="57"/>
                  </a:cubicBezTo>
                  <a:cubicBezTo>
                    <a:pt x="1008" y="50"/>
                    <a:pt x="1010" y="45"/>
                    <a:pt x="1015" y="41"/>
                  </a:cubicBezTo>
                  <a:cubicBezTo>
                    <a:pt x="1020" y="36"/>
                    <a:pt x="1027" y="34"/>
                    <a:pt x="1036" y="34"/>
                  </a:cubicBezTo>
                  <a:cubicBezTo>
                    <a:pt x="1041" y="34"/>
                    <a:pt x="1046" y="35"/>
                    <a:pt x="1051" y="37"/>
                  </a:cubicBezTo>
                  <a:cubicBezTo>
                    <a:pt x="1055" y="39"/>
                    <a:pt x="1059" y="41"/>
                    <a:pt x="1062" y="43"/>
                  </a:cubicBezTo>
                  <a:lnTo>
                    <a:pt x="1054" y="54"/>
                  </a:lnTo>
                  <a:cubicBezTo>
                    <a:pt x="1051" y="52"/>
                    <a:pt x="1048" y="51"/>
                    <a:pt x="1045" y="50"/>
                  </a:cubicBezTo>
                  <a:cubicBezTo>
                    <a:pt x="1042" y="48"/>
                    <a:pt x="1039" y="48"/>
                    <a:pt x="1036" y="48"/>
                  </a:cubicBezTo>
                  <a:cubicBezTo>
                    <a:pt x="1033" y="48"/>
                    <a:pt x="1030" y="49"/>
                    <a:pt x="1028" y="50"/>
                  </a:cubicBezTo>
                  <a:cubicBezTo>
                    <a:pt x="1026" y="52"/>
                    <a:pt x="1025" y="54"/>
                    <a:pt x="1025" y="56"/>
                  </a:cubicBezTo>
                  <a:cubicBezTo>
                    <a:pt x="1025" y="58"/>
                    <a:pt x="1025" y="59"/>
                    <a:pt x="1026" y="60"/>
                  </a:cubicBezTo>
                  <a:cubicBezTo>
                    <a:pt x="1027" y="62"/>
                    <a:pt x="1028" y="63"/>
                    <a:pt x="1030" y="63"/>
                  </a:cubicBezTo>
                  <a:cubicBezTo>
                    <a:pt x="1031" y="64"/>
                    <a:pt x="1033" y="65"/>
                    <a:pt x="1035" y="66"/>
                  </a:cubicBezTo>
                  <a:cubicBezTo>
                    <a:pt x="1037" y="66"/>
                    <a:pt x="1039" y="67"/>
                    <a:pt x="1041" y="68"/>
                  </a:cubicBezTo>
                  <a:cubicBezTo>
                    <a:pt x="1044" y="69"/>
                    <a:pt x="1046" y="70"/>
                    <a:pt x="1049" y="71"/>
                  </a:cubicBezTo>
                  <a:cubicBezTo>
                    <a:pt x="1052" y="72"/>
                    <a:pt x="1054" y="74"/>
                    <a:pt x="1056" y="76"/>
                  </a:cubicBezTo>
                  <a:cubicBezTo>
                    <a:pt x="1058" y="77"/>
                    <a:pt x="1060" y="80"/>
                    <a:pt x="1062" y="82"/>
                  </a:cubicBezTo>
                  <a:cubicBezTo>
                    <a:pt x="1063" y="85"/>
                    <a:pt x="1063" y="88"/>
                    <a:pt x="1063" y="92"/>
                  </a:cubicBezTo>
                  <a:cubicBezTo>
                    <a:pt x="1063" y="95"/>
                    <a:pt x="1063" y="98"/>
                    <a:pt x="1062" y="101"/>
                  </a:cubicBezTo>
                  <a:cubicBezTo>
                    <a:pt x="1060" y="104"/>
                    <a:pt x="1058" y="106"/>
                    <a:pt x="1056" y="109"/>
                  </a:cubicBezTo>
                  <a:cubicBezTo>
                    <a:pt x="1053" y="111"/>
                    <a:pt x="1050" y="112"/>
                    <a:pt x="1046" y="114"/>
                  </a:cubicBezTo>
                  <a:cubicBezTo>
                    <a:pt x="1042" y="115"/>
                    <a:pt x="1038" y="116"/>
                    <a:pt x="1033" y="116"/>
                  </a:cubicBezTo>
                  <a:cubicBezTo>
                    <a:pt x="1028" y="116"/>
                    <a:pt x="1023" y="115"/>
                    <a:pt x="1017" y="113"/>
                  </a:cubicBezTo>
                  <a:cubicBezTo>
                    <a:pt x="1012" y="110"/>
                    <a:pt x="1008" y="108"/>
                    <a:pt x="1004" y="105"/>
                  </a:cubicBezTo>
                  <a:lnTo>
                    <a:pt x="1012" y="93"/>
                  </a:lnTo>
                  <a:close/>
                  <a:moveTo>
                    <a:pt x="957" y="50"/>
                  </a:moveTo>
                  <a:lnTo>
                    <a:pt x="946" y="50"/>
                  </a:lnTo>
                  <a:lnTo>
                    <a:pt x="946" y="37"/>
                  </a:lnTo>
                  <a:lnTo>
                    <a:pt x="958" y="36"/>
                  </a:lnTo>
                  <a:lnTo>
                    <a:pt x="960" y="15"/>
                  </a:lnTo>
                  <a:lnTo>
                    <a:pt x="975" y="15"/>
                  </a:lnTo>
                  <a:lnTo>
                    <a:pt x="975" y="36"/>
                  </a:lnTo>
                  <a:lnTo>
                    <a:pt x="995" y="36"/>
                  </a:lnTo>
                  <a:lnTo>
                    <a:pt x="995" y="50"/>
                  </a:lnTo>
                  <a:lnTo>
                    <a:pt x="975" y="50"/>
                  </a:lnTo>
                  <a:lnTo>
                    <a:pt x="975" y="87"/>
                  </a:lnTo>
                  <a:cubicBezTo>
                    <a:pt x="975" y="96"/>
                    <a:pt x="979" y="101"/>
                    <a:pt x="986" y="101"/>
                  </a:cubicBezTo>
                  <a:cubicBezTo>
                    <a:pt x="988" y="101"/>
                    <a:pt x="989" y="101"/>
                    <a:pt x="991" y="101"/>
                  </a:cubicBezTo>
                  <a:cubicBezTo>
                    <a:pt x="992" y="100"/>
                    <a:pt x="993" y="100"/>
                    <a:pt x="994" y="99"/>
                  </a:cubicBezTo>
                  <a:lnTo>
                    <a:pt x="998" y="113"/>
                  </a:lnTo>
                  <a:cubicBezTo>
                    <a:pt x="996" y="113"/>
                    <a:pt x="993" y="114"/>
                    <a:pt x="990" y="115"/>
                  </a:cubicBezTo>
                  <a:cubicBezTo>
                    <a:pt x="988" y="115"/>
                    <a:pt x="985" y="116"/>
                    <a:pt x="982" y="116"/>
                  </a:cubicBezTo>
                  <a:cubicBezTo>
                    <a:pt x="977" y="116"/>
                    <a:pt x="973" y="115"/>
                    <a:pt x="970" y="114"/>
                  </a:cubicBezTo>
                  <a:cubicBezTo>
                    <a:pt x="967" y="112"/>
                    <a:pt x="965" y="110"/>
                    <a:pt x="963" y="108"/>
                  </a:cubicBezTo>
                  <a:cubicBezTo>
                    <a:pt x="961" y="105"/>
                    <a:pt x="959" y="102"/>
                    <a:pt x="958" y="99"/>
                  </a:cubicBezTo>
                  <a:cubicBezTo>
                    <a:pt x="958" y="95"/>
                    <a:pt x="957" y="92"/>
                    <a:pt x="957" y="87"/>
                  </a:cubicBezTo>
                  <a:lnTo>
                    <a:pt x="957" y="50"/>
                  </a:lnTo>
                  <a:close/>
                  <a:moveTo>
                    <a:pt x="895" y="36"/>
                  </a:moveTo>
                  <a:lnTo>
                    <a:pt x="910" y="36"/>
                  </a:lnTo>
                  <a:lnTo>
                    <a:pt x="912" y="50"/>
                  </a:lnTo>
                  <a:lnTo>
                    <a:pt x="912" y="50"/>
                  </a:lnTo>
                  <a:cubicBezTo>
                    <a:pt x="915" y="45"/>
                    <a:pt x="918" y="41"/>
                    <a:pt x="922" y="38"/>
                  </a:cubicBezTo>
                  <a:cubicBezTo>
                    <a:pt x="926" y="35"/>
                    <a:pt x="930" y="34"/>
                    <a:pt x="934" y="34"/>
                  </a:cubicBezTo>
                  <a:cubicBezTo>
                    <a:pt x="938" y="34"/>
                    <a:pt x="941" y="35"/>
                    <a:pt x="943" y="36"/>
                  </a:cubicBezTo>
                  <a:lnTo>
                    <a:pt x="940" y="51"/>
                  </a:lnTo>
                  <a:cubicBezTo>
                    <a:pt x="939" y="51"/>
                    <a:pt x="937" y="51"/>
                    <a:pt x="936" y="51"/>
                  </a:cubicBezTo>
                  <a:cubicBezTo>
                    <a:pt x="935" y="50"/>
                    <a:pt x="934" y="50"/>
                    <a:pt x="932" y="50"/>
                  </a:cubicBezTo>
                  <a:cubicBezTo>
                    <a:pt x="929" y="50"/>
                    <a:pt x="926" y="51"/>
                    <a:pt x="922" y="54"/>
                  </a:cubicBezTo>
                  <a:cubicBezTo>
                    <a:pt x="919" y="56"/>
                    <a:pt x="916" y="60"/>
                    <a:pt x="914" y="66"/>
                  </a:cubicBezTo>
                  <a:lnTo>
                    <a:pt x="914" y="114"/>
                  </a:lnTo>
                  <a:lnTo>
                    <a:pt x="895" y="114"/>
                  </a:lnTo>
                  <a:lnTo>
                    <a:pt x="895" y="36"/>
                  </a:lnTo>
                  <a:close/>
                  <a:moveTo>
                    <a:pt x="854" y="36"/>
                  </a:moveTo>
                  <a:lnTo>
                    <a:pt x="872" y="36"/>
                  </a:lnTo>
                  <a:lnTo>
                    <a:pt x="872" y="114"/>
                  </a:lnTo>
                  <a:lnTo>
                    <a:pt x="854" y="114"/>
                  </a:lnTo>
                  <a:lnTo>
                    <a:pt x="854" y="36"/>
                  </a:lnTo>
                  <a:close/>
                  <a:moveTo>
                    <a:pt x="863" y="22"/>
                  </a:moveTo>
                  <a:cubicBezTo>
                    <a:pt x="860" y="22"/>
                    <a:pt x="857" y="21"/>
                    <a:pt x="855" y="19"/>
                  </a:cubicBezTo>
                  <a:cubicBezTo>
                    <a:pt x="853" y="18"/>
                    <a:pt x="852" y="15"/>
                    <a:pt x="852" y="12"/>
                  </a:cubicBezTo>
                  <a:cubicBezTo>
                    <a:pt x="852" y="9"/>
                    <a:pt x="853" y="6"/>
                    <a:pt x="855" y="5"/>
                  </a:cubicBezTo>
                  <a:cubicBezTo>
                    <a:pt x="857" y="3"/>
                    <a:pt x="860" y="2"/>
                    <a:pt x="863" y="2"/>
                  </a:cubicBezTo>
                  <a:cubicBezTo>
                    <a:pt x="866" y="2"/>
                    <a:pt x="869" y="3"/>
                    <a:pt x="871" y="5"/>
                  </a:cubicBezTo>
                  <a:cubicBezTo>
                    <a:pt x="873" y="6"/>
                    <a:pt x="874" y="9"/>
                    <a:pt x="874" y="12"/>
                  </a:cubicBezTo>
                  <a:cubicBezTo>
                    <a:pt x="874" y="15"/>
                    <a:pt x="873" y="18"/>
                    <a:pt x="871" y="19"/>
                  </a:cubicBezTo>
                  <a:cubicBezTo>
                    <a:pt x="869" y="21"/>
                    <a:pt x="866" y="22"/>
                    <a:pt x="863" y="22"/>
                  </a:cubicBezTo>
                  <a:close/>
                  <a:moveTo>
                    <a:pt x="728" y="36"/>
                  </a:moveTo>
                  <a:lnTo>
                    <a:pt x="746" y="36"/>
                  </a:lnTo>
                  <a:lnTo>
                    <a:pt x="755" y="76"/>
                  </a:lnTo>
                  <a:cubicBezTo>
                    <a:pt x="756" y="80"/>
                    <a:pt x="757" y="84"/>
                    <a:pt x="758" y="87"/>
                  </a:cubicBezTo>
                  <a:cubicBezTo>
                    <a:pt x="758" y="91"/>
                    <a:pt x="759" y="95"/>
                    <a:pt x="760" y="99"/>
                  </a:cubicBezTo>
                  <a:lnTo>
                    <a:pt x="760" y="99"/>
                  </a:lnTo>
                  <a:cubicBezTo>
                    <a:pt x="761" y="95"/>
                    <a:pt x="762" y="91"/>
                    <a:pt x="762" y="87"/>
                  </a:cubicBezTo>
                  <a:cubicBezTo>
                    <a:pt x="763" y="84"/>
                    <a:pt x="764" y="80"/>
                    <a:pt x="765" y="76"/>
                  </a:cubicBezTo>
                  <a:lnTo>
                    <a:pt x="775" y="36"/>
                  </a:lnTo>
                  <a:lnTo>
                    <a:pt x="792" y="36"/>
                  </a:lnTo>
                  <a:lnTo>
                    <a:pt x="802" y="76"/>
                  </a:lnTo>
                  <a:cubicBezTo>
                    <a:pt x="803" y="80"/>
                    <a:pt x="804" y="84"/>
                    <a:pt x="805" y="87"/>
                  </a:cubicBezTo>
                  <a:cubicBezTo>
                    <a:pt x="806" y="91"/>
                    <a:pt x="806" y="95"/>
                    <a:pt x="807" y="99"/>
                  </a:cubicBezTo>
                  <a:lnTo>
                    <a:pt x="808" y="99"/>
                  </a:lnTo>
                  <a:cubicBezTo>
                    <a:pt x="809" y="95"/>
                    <a:pt x="809" y="91"/>
                    <a:pt x="810" y="87"/>
                  </a:cubicBezTo>
                  <a:cubicBezTo>
                    <a:pt x="811" y="84"/>
                    <a:pt x="811" y="80"/>
                    <a:pt x="812" y="76"/>
                  </a:cubicBezTo>
                  <a:lnTo>
                    <a:pt x="821" y="36"/>
                  </a:lnTo>
                  <a:lnTo>
                    <a:pt x="839" y="36"/>
                  </a:lnTo>
                  <a:lnTo>
                    <a:pt x="819" y="114"/>
                  </a:lnTo>
                  <a:lnTo>
                    <a:pt x="797" y="114"/>
                  </a:lnTo>
                  <a:lnTo>
                    <a:pt x="788" y="77"/>
                  </a:lnTo>
                  <a:cubicBezTo>
                    <a:pt x="787" y="74"/>
                    <a:pt x="786" y="70"/>
                    <a:pt x="786" y="66"/>
                  </a:cubicBezTo>
                  <a:cubicBezTo>
                    <a:pt x="785" y="63"/>
                    <a:pt x="784" y="59"/>
                    <a:pt x="783" y="55"/>
                  </a:cubicBezTo>
                  <a:lnTo>
                    <a:pt x="783" y="55"/>
                  </a:lnTo>
                  <a:cubicBezTo>
                    <a:pt x="782" y="59"/>
                    <a:pt x="781" y="63"/>
                    <a:pt x="780" y="67"/>
                  </a:cubicBezTo>
                  <a:cubicBezTo>
                    <a:pt x="780" y="70"/>
                    <a:pt x="779" y="74"/>
                    <a:pt x="778" y="78"/>
                  </a:cubicBezTo>
                  <a:lnTo>
                    <a:pt x="769" y="114"/>
                  </a:lnTo>
                  <a:lnTo>
                    <a:pt x="748" y="114"/>
                  </a:lnTo>
                  <a:lnTo>
                    <a:pt x="728" y="36"/>
                  </a:lnTo>
                  <a:close/>
                  <a:moveTo>
                    <a:pt x="675" y="36"/>
                  </a:moveTo>
                  <a:lnTo>
                    <a:pt x="690" y="36"/>
                  </a:lnTo>
                  <a:lnTo>
                    <a:pt x="691" y="50"/>
                  </a:lnTo>
                  <a:lnTo>
                    <a:pt x="692" y="50"/>
                  </a:lnTo>
                  <a:cubicBezTo>
                    <a:pt x="695" y="45"/>
                    <a:pt x="698" y="41"/>
                    <a:pt x="702" y="38"/>
                  </a:cubicBezTo>
                  <a:cubicBezTo>
                    <a:pt x="706" y="35"/>
                    <a:pt x="710" y="34"/>
                    <a:pt x="714" y="34"/>
                  </a:cubicBezTo>
                  <a:cubicBezTo>
                    <a:pt x="718" y="34"/>
                    <a:pt x="721" y="35"/>
                    <a:pt x="723" y="36"/>
                  </a:cubicBezTo>
                  <a:lnTo>
                    <a:pt x="720" y="51"/>
                  </a:lnTo>
                  <a:cubicBezTo>
                    <a:pt x="718" y="51"/>
                    <a:pt x="717" y="51"/>
                    <a:pt x="716" y="51"/>
                  </a:cubicBezTo>
                  <a:cubicBezTo>
                    <a:pt x="715" y="50"/>
                    <a:pt x="713" y="50"/>
                    <a:pt x="712" y="50"/>
                  </a:cubicBezTo>
                  <a:cubicBezTo>
                    <a:pt x="709" y="50"/>
                    <a:pt x="705" y="51"/>
                    <a:pt x="702" y="54"/>
                  </a:cubicBezTo>
                  <a:cubicBezTo>
                    <a:pt x="699" y="56"/>
                    <a:pt x="696" y="60"/>
                    <a:pt x="693" y="66"/>
                  </a:cubicBezTo>
                  <a:lnTo>
                    <a:pt x="693" y="114"/>
                  </a:lnTo>
                  <a:lnTo>
                    <a:pt x="675" y="114"/>
                  </a:lnTo>
                  <a:lnTo>
                    <a:pt x="675" y="36"/>
                  </a:lnTo>
                  <a:close/>
                  <a:moveTo>
                    <a:pt x="642" y="68"/>
                  </a:moveTo>
                  <a:cubicBezTo>
                    <a:pt x="642" y="62"/>
                    <a:pt x="641" y="57"/>
                    <a:pt x="638" y="53"/>
                  </a:cubicBezTo>
                  <a:cubicBezTo>
                    <a:pt x="635" y="50"/>
                    <a:pt x="631" y="48"/>
                    <a:pt x="626" y="48"/>
                  </a:cubicBezTo>
                  <a:cubicBezTo>
                    <a:pt x="621" y="48"/>
                    <a:pt x="617" y="50"/>
                    <a:pt x="614" y="53"/>
                  </a:cubicBezTo>
                  <a:cubicBezTo>
                    <a:pt x="610" y="56"/>
                    <a:pt x="608" y="61"/>
                    <a:pt x="607" y="68"/>
                  </a:cubicBezTo>
                  <a:lnTo>
                    <a:pt x="642" y="68"/>
                  </a:lnTo>
                  <a:close/>
                  <a:moveTo>
                    <a:pt x="590" y="75"/>
                  </a:moveTo>
                  <a:cubicBezTo>
                    <a:pt x="590" y="69"/>
                    <a:pt x="591" y="63"/>
                    <a:pt x="593" y="58"/>
                  </a:cubicBezTo>
                  <a:cubicBezTo>
                    <a:pt x="595" y="53"/>
                    <a:pt x="597" y="48"/>
                    <a:pt x="601" y="45"/>
                  </a:cubicBezTo>
                  <a:cubicBezTo>
                    <a:pt x="604" y="41"/>
                    <a:pt x="608" y="39"/>
                    <a:pt x="612" y="37"/>
                  </a:cubicBezTo>
                  <a:cubicBezTo>
                    <a:pt x="617" y="35"/>
                    <a:pt x="621" y="34"/>
                    <a:pt x="626" y="34"/>
                  </a:cubicBezTo>
                  <a:cubicBezTo>
                    <a:pt x="631" y="34"/>
                    <a:pt x="635" y="35"/>
                    <a:pt x="639" y="37"/>
                  </a:cubicBezTo>
                  <a:cubicBezTo>
                    <a:pt x="644" y="39"/>
                    <a:pt x="647" y="41"/>
                    <a:pt x="650" y="44"/>
                  </a:cubicBezTo>
                  <a:cubicBezTo>
                    <a:pt x="652" y="48"/>
                    <a:pt x="654" y="52"/>
                    <a:pt x="656" y="56"/>
                  </a:cubicBezTo>
                  <a:cubicBezTo>
                    <a:pt x="657" y="61"/>
                    <a:pt x="658" y="66"/>
                    <a:pt x="658" y="71"/>
                  </a:cubicBezTo>
                  <a:cubicBezTo>
                    <a:pt x="658" y="75"/>
                    <a:pt x="657" y="77"/>
                    <a:pt x="657" y="79"/>
                  </a:cubicBezTo>
                  <a:lnTo>
                    <a:pt x="608" y="79"/>
                  </a:lnTo>
                  <a:cubicBezTo>
                    <a:pt x="608" y="87"/>
                    <a:pt x="611" y="92"/>
                    <a:pt x="615" y="96"/>
                  </a:cubicBezTo>
                  <a:cubicBezTo>
                    <a:pt x="619" y="100"/>
                    <a:pt x="624" y="101"/>
                    <a:pt x="630" y="101"/>
                  </a:cubicBezTo>
                  <a:cubicBezTo>
                    <a:pt x="634" y="101"/>
                    <a:pt x="637" y="101"/>
                    <a:pt x="640" y="100"/>
                  </a:cubicBezTo>
                  <a:cubicBezTo>
                    <a:pt x="643" y="99"/>
                    <a:pt x="646" y="98"/>
                    <a:pt x="649" y="96"/>
                  </a:cubicBezTo>
                  <a:lnTo>
                    <a:pt x="655" y="107"/>
                  </a:lnTo>
                  <a:cubicBezTo>
                    <a:pt x="651" y="110"/>
                    <a:pt x="647" y="112"/>
                    <a:pt x="642" y="113"/>
                  </a:cubicBezTo>
                  <a:cubicBezTo>
                    <a:pt x="638" y="115"/>
                    <a:pt x="633" y="116"/>
                    <a:pt x="628" y="116"/>
                  </a:cubicBezTo>
                  <a:cubicBezTo>
                    <a:pt x="623" y="116"/>
                    <a:pt x="618" y="115"/>
                    <a:pt x="613" y="113"/>
                  </a:cubicBezTo>
                  <a:cubicBezTo>
                    <a:pt x="608" y="111"/>
                    <a:pt x="604" y="108"/>
                    <a:pt x="601" y="105"/>
                  </a:cubicBezTo>
                  <a:cubicBezTo>
                    <a:pt x="597" y="101"/>
                    <a:pt x="595" y="97"/>
                    <a:pt x="593" y="92"/>
                  </a:cubicBezTo>
                  <a:cubicBezTo>
                    <a:pt x="591" y="87"/>
                    <a:pt x="590" y="81"/>
                    <a:pt x="590" y="75"/>
                  </a:cubicBezTo>
                  <a:close/>
                  <a:moveTo>
                    <a:pt x="527" y="93"/>
                  </a:moveTo>
                  <a:cubicBezTo>
                    <a:pt x="531" y="96"/>
                    <a:pt x="534" y="98"/>
                    <a:pt x="538" y="100"/>
                  </a:cubicBezTo>
                  <a:cubicBezTo>
                    <a:pt x="541" y="101"/>
                    <a:pt x="545" y="102"/>
                    <a:pt x="549" y="102"/>
                  </a:cubicBezTo>
                  <a:cubicBezTo>
                    <a:pt x="553" y="102"/>
                    <a:pt x="556" y="101"/>
                    <a:pt x="558" y="99"/>
                  </a:cubicBezTo>
                  <a:cubicBezTo>
                    <a:pt x="560" y="97"/>
                    <a:pt x="561" y="95"/>
                    <a:pt x="561" y="92"/>
                  </a:cubicBezTo>
                  <a:cubicBezTo>
                    <a:pt x="561" y="91"/>
                    <a:pt x="561" y="89"/>
                    <a:pt x="560" y="88"/>
                  </a:cubicBezTo>
                  <a:cubicBezTo>
                    <a:pt x="559" y="87"/>
                    <a:pt x="558" y="86"/>
                    <a:pt x="556" y="85"/>
                  </a:cubicBezTo>
                  <a:cubicBezTo>
                    <a:pt x="554" y="84"/>
                    <a:pt x="553" y="83"/>
                    <a:pt x="551" y="82"/>
                  </a:cubicBezTo>
                  <a:cubicBezTo>
                    <a:pt x="549" y="82"/>
                    <a:pt x="547" y="81"/>
                    <a:pt x="545" y="80"/>
                  </a:cubicBezTo>
                  <a:cubicBezTo>
                    <a:pt x="542" y="79"/>
                    <a:pt x="540" y="78"/>
                    <a:pt x="537" y="77"/>
                  </a:cubicBezTo>
                  <a:cubicBezTo>
                    <a:pt x="534" y="75"/>
                    <a:pt x="532" y="74"/>
                    <a:pt x="530" y="72"/>
                  </a:cubicBezTo>
                  <a:cubicBezTo>
                    <a:pt x="528" y="70"/>
                    <a:pt x="526" y="68"/>
                    <a:pt x="525" y="66"/>
                  </a:cubicBezTo>
                  <a:cubicBezTo>
                    <a:pt x="523" y="63"/>
                    <a:pt x="523" y="61"/>
                    <a:pt x="523" y="57"/>
                  </a:cubicBezTo>
                  <a:cubicBezTo>
                    <a:pt x="523" y="50"/>
                    <a:pt x="525" y="45"/>
                    <a:pt x="530" y="41"/>
                  </a:cubicBezTo>
                  <a:cubicBezTo>
                    <a:pt x="535" y="36"/>
                    <a:pt x="542" y="34"/>
                    <a:pt x="551" y="34"/>
                  </a:cubicBezTo>
                  <a:cubicBezTo>
                    <a:pt x="557" y="34"/>
                    <a:pt x="561" y="35"/>
                    <a:pt x="566" y="37"/>
                  </a:cubicBezTo>
                  <a:cubicBezTo>
                    <a:pt x="570" y="39"/>
                    <a:pt x="574" y="41"/>
                    <a:pt x="577" y="43"/>
                  </a:cubicBezTo>
                  <a:lnTo>
                    <a:pt x="569" y="54"/>
                  </a:lnTo>
                  <a:cubicBezTo>
                    <a:pt x="566" y="52"/>
                    <a:pt x="563" y="51"/>
                    <a:pt x="560" y="50"/>
                  </a:cubicBezTo>
                  <a:cubicBezTo>
                    <a:pt x="557" y="48"/>
                    <a:pt x="555" y="48"/>
                    <a:pt x="551" y="48"/>
                  </a:cubicBezTo>
                  <a:cubicBezTo>
                    <a:pt x="548" y="48"/>
                    <a:pt x="545" y="49"/>
                    <a:pt x="543" y="50"/>
                  </a:cubicBezTo>
                  <a:cubicBezTo>
                    <a:pt x="541" y="52"/>
                    <a:pt x="540" y="54"/>
                    <a:pt x="540" y="56"/>
                  </a:cubicBezTo>
                  <a:cubicBezTo>
                    <a:pt x="540" y="58"/>
                    <a:pt x="541" y="59"/>
                    <a:pt x="541" y="60"/>
                  </a:cubicBezTo>
                  <a:cubicBezTo>
                    <a:pt x="542" y="62"/>
                    <a:pt x="543" y="63"/>
                    <a:pt x="545" y="63"/>
                  </a:cubicBezTo>
                  <a:cubicBezTo>
                    <a:pt x="546" y="64"/>
                    <a:pt x="548" y="65"/>
                    <a:pt x="550" y="66"/>
                  </a:cubicBezTo>
                  <a:cubicBezTo>
                    <a:pt x="552" y="66"/>
                    <a:pt x="554" y="67"/>
                    <a:pt x="556" y="68"/>
                  </a:cubicBezTo>
                  <a:cubicBezTo>
                    <a:pt x="559" y="69"/>
                    <a:pt x="561" y="70"/>
                    <a:pt x="564" y="71"/>
                  </a:cubicBezTo>
                  <a:cubicBezTo>
                    <a:pt x="567" y="72"/>
                    <a:pt x="569" y="74"/>
                    <a:pt x="571" y="76"/>
                  </a:cubicBezTo>
                  <a:cubicBezTo>
                    <a:pt x="574" y="77"/>
                    <a:pt x="575" y="80"/>
                    <a:pt x="577" y="82"/>
                  </a:cubicBezTo>
                  <a:cubicBezTo>
                    <a:pt x="578" y="85"/>
                    <a:pt x="579" y="88"/>
                    <a:pt x="579" y="92"/>
                  </a:cubicBezTo>
                  <a:cubicBezTo>
                    <a:pt x="579" y="95"/>
                    <a:pt x="578" y="98"/>
                    <a:pt x="577" y="101"/>
                  </a:cubicBezTo>
                  <a:cubicBezTo>
                    <a:pt x="575" y="104"/>
                    <a:pt x="573" y="106"/>
                    <a:pt x="571" y="109"/>
                  </a:cubicBezTo>
                  <a:cubicBezTo>
                    <a:pt x="568" y="111"/>
                    <a:pt x="565" y="112"/>
                    <a:pt x="561" y="114"/>
                  </a:cubicBezTo>
                  <a:cubicBezTo>
                    <a:pt x="557" y="115"/>
                    <a:pt x="553" y="116"/>
                    <a:pt x="548" y="116"/>
                  </a:cubicBezTo>
                  <a:cubicBezTo>
                    <a:pt x="543" y="116"/>
                    <a:pt x="538" y="115"/>
                    <a:pt x="532" y="113"/>
                  </a:cubicBezTo>
                  <a:cubicBezTo>
                    <a:pt x="527" y="110"/>
                    <a:pt x="523" y="108"/>
                    <a:pt x="519" y="105"/>
                  </a:cubicBezTo>
                  <a:lnTo>
                    <a:pt x="527" y="93"/>
                  </a:lnTo>
                  <a:close/>
                  <a:moveTo>
                    <a:pt x="459" y="93"/>
                  </a:moveTo>
                  <a:cubicBezTo>
                    <a:pt x="463" y="96"/>
                    <a:pt x="466" y="98"/>
                    <a:pt x="470" y="100"/>
                  </a:cubicBezTo>
                  <a:cubicBezTo>
                    <a:pt x="473" y="101"/>
                    <a:pt x="477" y="102"/>
                    <a:pt x="481" y="102"/>
                  </a:cubicBezTo>
                  <a:cubicBezTo>
                    <a:pt x="485" y="102"/>
                    <a:pt x="488" y="101"/>
                    <a:pt x="490" y="99"/>
                  </a:cubicBezTo>
                  <a:cubicBezTo>
                    <a:pt x="492" y="97"/>
                    <a:pt x="493" y="95"/>
                    <a:pt x="493" y="92"/>
                  </a:cubicBezTo>
                  <a:cubicBezTo>
                    <a:pt x="493" y="91"/>
                    <a:pt x="493" y="89"/>
                    <a:pt x="492" y="88"/>
                  </a:cubicBezTo>
                  <a:cubicBezTo>
                    <a:pt x="491" y="87"/>
                    <a:pt x="489" y="86"/>
                    <a:pt x="488" y="85"/>
                  </a:cubicBezTo>
                  <a:cubicBezTo>
                    <a:pt x="486" y="84"/>
                    <a:pt x="484" y="83"/>
                    <a:pt x="482" y="82"/>
                  </a:cubicBezTo>
                  <a:cubicBezTo>
                    <a:pt x="480" y="82"/>
                    <a:pt x="478" y="81"/>
                    <a:pt x="476" y="80"/>
                  </a:cubicBezTo>
                  <a:cubicBezTo>
                    <a:pt x="474" y="79"/>
                    <a:pt x="471" y="78"/>
                    <a:pt x="469" y="77"/>
                  </a:cubicBezTo>
                  <a:cubicBezTo>
                    <a:pt x="466" y="75"/>
                    <a:pt x="464" y="74"/>
                    <a:pt x="462" y="72"/>
                  </a:cubicBezTo>
                  <a:cubicBezTo>
                    <a:pt x="460" y="70"/>
                    <a:pt x="458" y="68"/>
                    <a:pt x="457" y="66"/>
                  </a:cubicBezTo>
                  <a:cubicBezTo>
                    <a:pt x="455" y="63"/>
                    <a:pt x="455" y="61"/>
                    <a:pt x="455" y="57"/>
                  </a:cubicBezTo>
                  <a:cubicBezTo>
                    <a:pt x="455" y="50"/>
                    <a:pt x="457" y="45"/>
                    <a:pt x="462" y="41"/>
                  </a:cubicBezTo>
                  <a:cubicBezTo>
                    <a:pt x="467" y="36"/>
                    <a:pt x="474" y="34"/>
                    <a:pt x="483" y="34"/>
                  </a:cubicBezTo>
                  <a:cubicBezTo>
                    <a:pt x="488" y="34"/>
                    <a:pt x="493" y="35"/>
                    <a:pt x="497" y="37"/>
                  </a:cubicBezTo>
                  <a:cubicBezTo>
                    <a:pt x="502" y="39"/>
                    <a:pt x="506" y="41"/>
                    <a:pt x="509" y="43"/>
                  </a:cubicBezTo>
                  <a:lnTo>
                    <a:pt x="500" y="54"/>
                  </a:lnTo>
                  <a:cubicBezTo>
                    <a:pt x="498" y="52"/>
                    <a:pt x="495" y="51"/>
                    <a:pt x="492" y="50"/>
                  </a:cubicBezTo>
                  <a:cubicBezTo>
                    <a:pt x="489" y="48"/>
                    <a:pt x="486" y="48"/>
                    <a:pt x="483" y="48"/>
                  </a:cubicBezTo>
                  <a:cubicBezTo>
                    <a:pt x="479" y="48"/>
                    <a:pt x="476" y="49"/>
                    <a:pt x="475" y="50"/>
                  </a:cubicBezTo>
                  <a:cubicBezTo>
                    <a:pt x="473" y="52"/>
                    <a:pt x="472" y="54"/>
                    <a:pt x="472" y="56"/>
                  </a:cubicBezTo>
                  <a:cubicBezTo>
                    <a:pt x="472" y="58"/>
                    <a:pt x="472" y="59"/>
                    <a:pt x="473" y="60"/>
                  </a:cubicBezTo>
                  <a:cubicBezTo>
                    <a:pt x="474" y="62"/>
                    <a:pt x="475" y="63"/>
                    <a:pt x="477" y="63"/>
                  </a:cubicBezTo>
                  <a:cubicBezTo>
                    <a:pt x="478" y="64"/>
                    <a:pt x="480" y="65"/>
                    <a:pt x="482" y="66"/>
                  </a:cubicBezTo>
                  <a:cubicBezTo>
                    <a:pt x="484" y="66"/>
                    <a:pt x="486" y="67"/>
                    <a:pt x="488" y="68"/>
                  </a:cubicBezTo>
                  <a:cubicBezTo>
                    <a:pt x="491" y="69"/>
                    <a:pt x="493" y="70"/>
                    <a:pt x="496" y="71"/>
                  </a:cubicBezTo>
                  <a:cubicBezTo>
                    <a:pt x="499" y="72"/>
                    <a:pt x="501" y="74"/>
                    <a:pt x="503" y="76"/>
                  </a:cubicBezTo>
                  <a:cubicBezTo>
                    <a:pt x="505" y="77"/>
                    <a:pt x="507" y="80"/>
                    <a:pt x="508" y="82"/>
                  </a:cubicBezTo>
                  <a:cubicBezTo>
                    <a:pt x="510" y="85"/>
                    <a:pt x="510" y="88"/>
                    <a:pt x="510" y="92"/>
                  </a:cubicBezTo>
                  <a:cubicBezTo>
                    <a:pt x="510" y="95"/>
                    <a:pt x="510" y="98"/>
                    <a:pt x="508" y="101"/>
                  </a:cubicBezTo>
                  <a:cubicBezTo>
                    <a:pt x="507" y="104"/>
                    <a:pt x="505" y="106"/>
                    <a:pt x="503" y="109"/>
                  </a:cubicBezTo>
                  <a:cubicBezTo>
                    <a:pt x="500" y="111"/>
                    <a:pt x="497" y="112"/>
                    <a:pt x="493" y="114"/>
                  </a:cubicBezTo>
                  <a:cubicBezTo>
                    <a:pt x="489" y="115"/>
                    <a:pt x="485" y="116"/>
                    <a:pt x="480" y="116"/>
                  </a:cubicBezTo>
                  <a:cubicBezTo>
                    <a:pt x="475" y="116"/>
                    <a:pt x="469" y="115"/>
                    <a:pt x="464" y="113"/>
                  </a:cubicBezTo>
                  <a:cubicBezTo>
                    <a:pt x="459" y="110"/>
                    <a:pt x="454" y="108"/>
                    <a:pt x="451" y="105"/>
                  </a:cubicBezTo>
                  <a:lnTo>
                    <a:pt x="459" y="93"/>
                  </a:lnTo>
                  <a:close/>
                  <a:moveTo>
                    <a:pt x="390" y="91"/>
                  </a:moveTo>
                  <a:cubicBezTo>
                    <a:pt x="390" y="95"/>
                    <a:pt x="391" y="97"/>
                    <a:pt x="393" y="99"/>
                  </a:cubicBezTo>
                  <a:cubicBezTo>
                    <a:pt x="395" y="101"/>
                    <a:pt x="398" y="101"/>
                    <a:pt x="401" y="101"/>
                  </a:cubicBezTo>
                  <a:cubicBezTo>
                    <a:pt x="404" y="101"/>
                    <a:pt x="407" y="101"/>
                    <a:pt x="410" y="99"/>
                  </a:cubicBezTo>
                  <a:cubicBezTo>
                    <a:pt x="412" y="98"/>
                    <a:pt x="415" y="96"/>
                    <a:pt x="418" y="93"/>
                  </a:cubicBezTo>
                  <a:lnTo>
                    <a:pt x="418" y="75"/>
                  </a:lnTo>
                  <a:cubicBezTo>
                    <a:pt x="413" y="76"/>
                    <a:pt x="408" y="77"/>
                    <a:pt x="405" y="78"/>
                  </a:cubicBezTo>
                  <a:cubicBezTo>
                    <a:pt x="401" y="79"/>
                    <a:pt x="398" y="80"/>
                    <a:pt x="396" y="81"/>
                  </a:cubicBezTo>
                  <a:cubicBezTo>
                    <a:pt x="394" y="83"/>
                    <a:pt x="392" y="84"/>
                    <a:pt x="391" y="86"/>
                  </a:cubicBezTo>
                  <a:cubicBezTo>
                    <a:pt x="390" y="88"/>
                    <a:pt x="390" y="89"/>
                    <a:pt x="390" y="91"/>
                  </a:cubicBezTo>
                  <a:close/>
                  <a:moveTo>
                    <a:pt x="372" y="93"/>
                  </a:moveTo>
                  <a:cubicBezTo>
                    <a:pt x="372" y="84"/>
                    <a:pt x="376" y="78"/>
                    <a:pt x="383" y="73"/>
                  </a:cubicBezTo>
                  <a:cubicBezTo>
                    <a:pt x="390" y="69"/>
                    <a:pt x="402" y="66"/>
                    <a:pt x="418" y="64"/>
                  </a:cubicBezTo>
                  <a:cubicBezTo>
                    <a:pt x="418" y="62"/>
                    <a:pt x="418" y="60"/>
                    <a:pt x="417" y="58"/>
                  </a:cubicBezTo>
                  <a:cubicBezTo>
                    <a:pt x="417" y="56"/>
                    <a:pt x="416" y="55"/>
                    <a:pt x="415" y="53"/>
                  </a:cubicBezTo>
                  <a:cubicBezTo>
                    <a:pt x="414" y="52"/>
                    <a:pt x="412" y="51"/>
                    <a:pt x="410" y="50"/>
                  </a:cubicBezTo>
                  <a:cubicBezTo>
                    <a:pt x="409" y="49"/>
                    <a:pt x="407" y="49"/>
                    <a:pt x="404" y="49"/>
                  </a:cubicBezTo>
                  <a:cubicBezTo>
                    <a:pt x="400" y="49"/>
                    <a:pt x="396" y="50"/>
                    <a:pt x="393" y="51"/>
                  </a:cubicBezTo>
                  <a:cubicBezTo>
                    <a:pt x="389" y="52"/>
                    <a:pt x="385" y="54"/>
                    <a:pt x="382" y="56"/>
                  </a:cubicBezTo>
                  <a:lnTo>
                    <a:pt x="375" y="44"/>
                  </a:lnTo>
                  <a:cubicBezTo>
                    <a:pt x="380" y="41"/>
                    <a:pt x="385" y="39"/>
                    <a:pt x="390" y="37"/>
                  </a:cubicBezTo>
                  <a:cubicBezTo>
                    <a:pt x="395" y="35"/>
                    <a:pt x="401" y="34"/>
                    <a:pt x="407" y="34"/>
                  </a:cubicBezTo>
                  <a:cubicBezTo>
                    <a:pt x="417" y="34"/>
                    <a:pt x="424" y="37"/>
                    <a:pt x="429" y="43"/>
                  </a:cubicBezTo>
                  <a:cubicBezTo>
                    <a:pt x="434" y="48"/>
                    <a:pt x="436" y="57"/>
                    <a:pt x="436" y="68"/>
                  </a:cubicBezTo>
                  <a:lnTo>
                    <a:pt x="436" y="114"/>
                  </a:lnTo>
                  <a:lnTo>
                    <a:pt x="421" y="114"/>
                  </a:lnTo>
                  <a:lnTo>
                    <a:pt x="420" y="105"/>
                  </a:lnTo>
                  <a:lnTo>
                    <a:pt x="419" y="105"/>
                  </a:lnTo>
                  <a:cubicBezTo>
                    <a:pt x="416" y="108"/>
                    <a:pt x="412" y="111"/>
                    <a:pt x="408" y="113"/>
                  </a:cubicBezTo>
                  <a:cubicBezTo>
                    <a:pt x="404" y="115"/>
                    <a:pt x="400" y="116"/>
                    <a:pt x="395" y="116"/>
                  </a:cubicBezTo>
                  <a:cubicBezTo>
                    <a:pt x="388" y="116"/>
                    <a:pt x="383" y="114"/>
                    <a:pt x="379" y="109"/>
                  </a:cubicBezTo>
                  <a:cubicBezTo>
                    <a:pt x="374" y="105"/>
                    <a:pt x="372" y="100"/>
                    <a:pt x="372" y="93"/>
                  </a:cubicBezTo>
                  <a:close/>
                  <a:moveTo>
                    <a:pt x="242" y="10"/>
                  </a:moveTo>
                  <a:lnTo>
                    <a:pt x="261" y="10"/>
                  </a:lnTo>
                  <a:lnTo>
                    <a:pt x="270" y="62"/>
                  </a:lnTo>
                  <a:cubicBezTo>
                    <a:pt x="271" y="68"/>
                    <a:pt x="272" y="74"/>
                    <a:pt x="273" y="79"/>
                  </a:cubicBezTo>
                  <a:cubicBezTo>
                    <a:pt x="274" y="85"/>
                    <a:pt x="274" y="90"/>
                    <a:pt x="275" y="95"/>
                  </a:cubicBezTo>
                  <a:lnTo>
                    <a:pt x="276" y="95"/>
                  </a:lnTo>
                  <a:cubicBezTo>
                    <a:pt x="277" y="90"/>
                    <a:pt x="278" y="84"/>
                    <a:pt x="279" y="79"/>
                  </a:cubicBezTo>
                  <a:cubicBezTo>
                    <a:pt x="280" y="73"/>
                    <a:pt x="282" y="68"/>
                    <a:pt x="283" y="62"/>
                  </a:cubicBezTo>
                  <a:lnTo>
                    <a:pt x="295" y="10"/>
                  </a:lnTo>
                  <a:lnTo>
                    <a:pt x="311" y="10"/>
                  </a:lnTo>
                  <a:lnTo>
                    <a:pt x="324" y="62"/>
                  </a:lnTo>
                  <a:cubicBezTo>
                    <a:pt x="325" y="68"/>
                    <a:pt x="326" y="73"/>
                    <a:pt x="328" y="79"/>
                  </a:cubicBezTo>
                  <a:cubicBezTo>
                    <a:pt x="329" y="84"/>
                    <a:pt x="330" y="90"/>
                    <a:pt x="331" y="95"/>
                  </a:cubicBezTo>
                  <a:lnTo>
                    <a:pt x="332" y="95"/>
                  </a:lnTo>
                  <a:cubicBezTo>
                    <a:pt x="333" y="90"/>
                    <a:pt x="333" y="84"/>
                    <a:pt x="334" y="79"/>
                  </a:cubicBezTo>
                  <a:cubicBezTo>
                    <a:pt x="335" y="73"/>
                    <a:pt x="336" y="68"/>
                    <a:pt x="337" y="62"/>
                  </a:cubicBezTo>
                  <a:lnTo>
                    <a:pt x="346" y="10"/>
                  </a:lnTo>
                  <a:lnTo>
                    <a:pt x="363" y="10"/>
                  </a:lnTo>
                  <a:lnTo>
                    <a:pt x="343" y="114"/>
                  </a:lnTo>
                  <a:lnTo>
                    <a:pt x="321" y="114"/>
                  </a:lnTo>
                  <a:lnTo>
                    <a:pt x="308" y="59"/>
                  </a:lnTo>
                  <a:cubicBezTo>
                    <a:pt x="307" y="55"/>
                    <a:pt x="306" y="51"/>
                    <a:pt x="305" y="47"/>
                  </a:cubicBezTo>
                  <a:cubicBezTo>
                    <a:pt x="305" y="43"/>
                    <a:pt x="304" y="39"/>
                    <a:pt x="303" y="35"/>
                  </a:cubicBezTo>
                  <a:lnTo>
                    <a:pt x="303" y="35"/>
                  </a:lnTo>
                  <a:cubicBezTo>
                    <a:pt x="302" y="39"/>
                    <a:pt x="301" y="43"/>
                    <a:pt x="300" y="47"/>
                  </a:cubicBezTo>
                  <a:cubicBezTo>
                    <a:pt x="299" y="51"/>
                    <a:pt x="299" y="55"/>
                    <a:pt x="298" y="59"/>
                  </a:cubicBezTo>
                  <a:lnTo>
                    <a:pt x="285" y="114"/>
                  </a:lnTo>
                  <a:lnTo>
                    <a:pt x="263" y="114"/>
                  </a:lnTo>
                  <a:lnTo>
                    <a:pt x="242" y="10"/>
                  </a:lnTo>
                  <a:close/>
                  <a:moveTo>
                    <a:pt x="185" y="68"/>
                  </a:moveTo>
                  <a:cubicBezTo>
                    <a:pt x="185" y="62"/>
                    <a:pt x="184" y="57"/>
                    <a:pt x="182" y="53"/>
                  </a:cubicBezTo>
                  <a:cubicBezTo>
                    <a:pt x="179" y="50"/>
                    <a:pt x="175" y="48"/>
                    <a:pt x="170" y="48"/>
                  </a:cubicBezTo>
                  <a:cubicBezTo>
                    <a:pt x="165" y="48"/>
                    <a:pt x="161" y="50"/>
                    <a:pt x="157" y="53"/>
                  </a:cubicBezTo>
                  <a:cubicBezTo>
                    <a:pt x="154" y="56"/>
                    <a:pt x="152" y="61"/>
                    <a:pt x="151" y="68"/>
                  </a:cubicBezTo>
                  <a:lnTo>
                    <a:pt x="185" y="68"/>
                  </a:lnTo>
                  <a:close/>
                  <a:moveTo>
                    <a:pt x="133" y="75"/>
                  </a:moveTo>
                  <a:cubicBezTo>
                    <a:pt x="133" y="69"/>
                    <a:pt x="134" y="63"/>
                    <a:pt x="136" y="58"/>
                  </a:cubicBezTo>
                  <a:cubicBezTo>
                    <a:pt x="138" y="53"/>
                    <a:pt x="141" y="48"/>
                    <a:pt x="144" y="45"/>
                  </a:cubicBezTo>
                  <a:cubicBezTo>
                    <a:pt x="148" y="41"/>
                    <a:pt x="151" y="39"/>
                    <a:pt x="156" y="37"/>
                  </a:cubicBezTo>
                  <a:cubicBezTo>
                    <a:pt x="160" y="35"/>
                    <a:pt x="165" y="34"/>
                    <a:pt x="169" y="34"/>
                  </a:cubicBezTo>
                  <a:cubicBezTo>
                    <a:pt x="174" y="34"/>
                    <a:pt x="179" y="35"/>
                    <a:pt x="183" y="37"/>
                  </a:cubicBezTo>
                  <a:cubicBezTo>
                    <a:pt x="187" y="39"/>
                    <a:pt x="190" y="41"/>
                    <a:pt x="193" y="44"/>
                  </a:cubicBezTo>
                  <a:cubicBezTo>
                    <a:pt x="196" y="48"/>
                    <a:pt x="198" y="52"/>
                    <a:pt x="199" y="56"/>
                  </a:cubicBezTo>
                  <a:cubicBezTo>
                    <a:pt x="201" y="61"/>
                    <a:pt x="201" y="66"/>
                    <a:pt x="201" y="71"/>
                  </a:cubicBezTo>
                  <a:cubicBezTo>
                    <a:pt x="201" y="75"/>
                    <a:pt x="201" y="77"/>
                    <a:pt x="200" y="79"/>
                  </a:cubicBezTo>
                  <a:lnTo>
                    <a:pt x="151" y="79"/>
                  </a:lnTo>
                  <a:cubicBezTo>
                    <a:pt x="152" y="87"/>
                    <a:pt x="154" y="92"/>
                    <a:pt x="158" y="96"/>
                  </a:cubicBezTo>
                  <a:cubicBezTo>
                    <a:pt x="162" y="100"/>
                    <a:pt x="168" y="101"/>
                    <a:pt x="174" y="101"/>
                  </a:cubicBezTo>
                  <a:cubicBezTo>
                    <a:pt x="177" y="101"/>
                    <a:pt x="181" y="101"/>
                    <a:pt x="183" y="100"/>
                  </a:cubicBezTo>
                  <a:cubicBezTo>
                    <a:pt x="186" y="99"/>
                    <a:pt x="189" y="98"/>
                    <a:pt x="192" y="96"/>
                  </a:cubicBezTo>
                  <a:lnTo>
                    <a:pt x="198" y="107"/>
                  </a:lnTo>
                  <a:cubicBezTo>
                    <a:pt x="195" y="110"/>
                    <a:pt x="190" y="112"/>
                    <a:pt x="186" y="113"/>
                  </a:cubicBezTo>
                  <a:cubicBezTo>
                    <a:pt x="181" y="115"/>
                    <a:pt x="177" y="116"/>
                    <a:pt x="172" y="116"/>
                  </a:cubicBezTo>
                  <a:cubicBezTo>
                    <a:pt x="166" y="116"/>
                    <a:pt x="161" y="115"/>
                    <a:pt x="157" y="113"/>
                  </a:cubicBezTo>
                  <a:cubicBezTo>
                    <a:pt x="152" y="111"/>
                    <a:pt x="148" y="108"/>
                    <a:pt x="144" y="105"/>
                  </a:cubicBezTo>
                  <a:cubicBezTo>
                    <a:pt x="141" y="101"/>
                    <a:pt x="138" y="97"/>
                    <a:pt x="136" y="92"/>
                  </a:cubicBezTo>
                  <a:cubicBezTo>
                    <a:pt x="134" y="87"/>
                    <a:pt x="133" y="81"/>
                    <a:pt x="133" y="75"/>
                  </a:cubicBezTo>
                  <a:close/>
                  <a:moveTo>
                    <a:pt x="97" y="36"/>
                  </a:moveTo>
                  <a:lnTo>
                    <a:pt x="115" y="36"/>
                  </a:lnTo>
                  <a:lnTo>
                    <a:pt x="115" y="114"/>
                  </a:lnTo>
                  <a:lnTo>
                    <a:pt x="97" y="114"/>
                  </a:lnTo>
                  <a:lnTo>
                    <a:pt x="97" y="36"/>
                  </a:lnTo>
                  <a:close/>
                  <a:moveTo>
                    <a:pt x="106" y="22"/>
                  </a:moveTo>
                  <a:cubicBezTo>
                    <a:pt x="103" y="22"/>
                    <a:pt x="100" y="21"/>
                    <a:pt x="98" y="19"/>
                  </a:cubicBezTo>
                  <a:cubicBezTo>
                    <a:pt x="96" y="18"/>
                    <a:pt x="95" y="15"/>
                    <a:pt x="95" y="12"/>
                  </a:cubicBezTo>
                  <a:cubicBezTo>
                    <a:pt x="95" y="9"/>
                    <a:pt x="96" y="6"/>
                    <a:pt x="98" y="5"/>
                  </a:cubicBezTo>
                  <a:cubicBezTo>
                    <a:pt x="100" y="3"/>
                    <a:pt x="103" y="2"/>
                    <a:pt x="106" y="2"/>
                  </a:cubicBezTo>
                  <a:cubicBezTo>
                    <a:pt x="109" y="2"/>
                    <a:pt x="112" y="3"/>
                    <a:pt x="114" y="5"/>
                  </a:cubicBezTo>
                  <a:cubicBezTo>
                    <a:pt x="116" y="6"/>
                    <a:pt x="117" y="9"/>
                    <a:pt x="117" y="12"/>
                  </a:cubicBezTo>
                  <a:cubicBezTo>
                    <a:pt x="117" y="15"/>
                    <a:pt x="116" y="18"/>
                    <a:pt x="114" y="19"/>
                  </a:cubicBezTo>
                  <a:cubicBezTo>
                    <a:pt x="112" y="21"/>
                    <a:pt x="109" y="22"/>
                    <a:pt x="106" y="22"/>
                  </a:cubicBezTo>
                  <a:close/>
                  <a:moveTo>
                    <a:pt x="26" y="99"/>
                  </a:moveTo>
                  <a:cubicBezTo>
                    <a:pt x="37" y="99"/>
                    <a:pt x="45" y="96"/>
                    <a:pt x="50" y="90"/>
                  </a:cubicBezTo>
                  <a:cubicBezTo>
                    <a:pt x="56" y="84"/>
                    <a:pt x="59" y="74"/>
                    <a:pt x="59" y="61"/>
                  </a:cubicBezTo>
                  <a:cubicBezTo>
                    <a:pt x="59" y="49"/>
                    <a:pt x="56" y="40"/>
                    <a:pt x="50" y="34"/>
                  </a:cubicBezTo>
                  <a:cubicBezTo>
                    <a:pt x="44" y="28"/>
                    <a:pt x="36" y="25"/>
                    <a:pt x="26" y="25"/>
                  </a:cubicBezTo>
                  <a:lnTo>
                    <a:pt x="18" y="25"/>
                  </a:lnTo>
                  <a:lnTo>
                    <a:pt x="18" y="99"/>
                  </a:lnTo>
                  <a:lnTo>
                    <a:pt x="26" y="99"/>
                  </a:lnTo>
                  <a:close/>
                  <a:moveTo>
                    <a:pt x="0" y="10"/>
                  </a:moveTo>
                  <a:lnTo>
                    <a:pt x="27" y="10"/>
                  </a:lnTo>
                  <a:cubicBezTo>
                    <a:pt x="43" y="10"/>
                    <a:pt x="55" y="14"/>
                    <a:pt x="64" y="23"/>
                  </a:cubicBezTo>
                  <a:cubicBezTo>
                    <a:pt x="73" y="32"/>
                    <a:pt x="78" y="44"/>
                    <a:pt x="78" y="61"/>
                  </a:cubicBezTo>
                  <a:cubicBezTo>
                    <a:pt x="78" y="70"/>
                    <a:pt x="76" y="78"/>
                    <a:pt x="74" y="84"/>
                  </a:cubicBezTo>
                  <a:cubicBezTo>
                    <a:pt x="72" y="91"/>
                    <a:pt x="69" y="96"/>
                    <a:pt x="64" y="100"/>
                  </a:cubicBezTo>
                  <a:cubicBezTo>
                    <a:pt x="60" y="105"/>
                    <a:pt x="55" y="108"/>
                    <a:pt x="49" y="110"/>
                  </a:cubicBezTo>
                  <a:cubicBezTo>
                    <a:pt x="43" y="113"/>
                    <a:pt x="36" y="114"/>
                    <a:pt x="28" y="114"/>
                  </a:cubicBezTo>
                  <a:lnTo>
                    <a:pt x="0" y="114"/>
                  </a:lnTo>
                  <a:lnTo>
                    <a:pt x="0" y="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AFDF1DFF-EFE5-43C1-BC5A-AE4150145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1165" y="2208066"/>
              <a:ext cx="17499" cy="89084"/>
            </a:xfrm>
            <a:custGeom>
              <a:avLst/>
              <a:gdLst>
                <a:gd name="T0" fmla="*/ 2 w 22"/>
                <a:gd name="T1" fmla="*/ 34 h 112"/>
                <a:gd name="T2" fmla="*/ 20 w 22"/>
                <a:gd name="T3" fmla="*/ 34 h 112"/>
                <a:gd name="T4" fmla="*/ 20 w 22"/>
                <a:gd name="T5" fmla="*/ 112 h 112"/>
                <a:gd name="T6" fmla="*/ 2 w 22"/>
                <a:gd name="T7" fmla="*/ 112 h 112"/>
                <a:gd name="T8" fmla="*/ 2 w 22"/>
                <a:gd name="T9" fmla="*/ 34 h 112"/>
                <a:gd name="T10" fmla="*/ 11 w 22"/>
                <a:gd name="T11" fmla="*/ 21 h 112"/>
                <a:gd name="T12" fmla="*/ 3 w 22"/>
                <a:gd name="T13" fmla="*/ 18 h 112"/>
                <a:gd name="T14" fmla="*/ 0 w 22"/>
                <a:gd name="T15" fmla="*/ 10 h 112"/>
                <a:gd name="T16" fmla="*/ 3 w 22"/>
                <a:gd name="T17" fmla="*/ 3 h 112"/>
                <a:gd name="T18" fmla="*/ 11 w 22"/>
                <a:gd name="T19" fmla="*/ 0 h 112"/>
                <a:gd name="T20" fmla="*/ 19 w 22"/>
                <a:gd name="T21" fmla="*/ 3 h 112"/>
                <a:gd name="T22" fmla="*/ 22 w 22"/>
                <a:gd name="T23" fmla="*/ 10 h 112"/>
                <a:gd name="T24" fmla="*/ 19 w 22"/>
                <a:gd name="T25" fmla="*/ 18 h 112"/>
                <a:gd name="T26" fmla="*/ 11 w 22"/>
                <a:gd name="T2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12">
                  <a:moveTo>
                    <a:pt x="2" y="34"/>
                  </a:moveTo>
                  <a:lnTo>
                    <a:pt x="20" y="34"/>
                  </a:lnTo>
                  <a:lnTo>
                    <a:pt x="20" y="112"/>
                  </a:lnTo>
                  <a:lnTo>
                    <a:pt x="2" y="112"/>
                  </a:lnTo>
                  <a:lnTo>
                    <a:pt x="2" y="34"/>
                  </a:lnTo>
                  <a:close/>
                  <a:moveTo>
                    <a:pt x="11" y="21"/>
                  </a:moveTo>
                  <a:cubicBezTo>
                    <a:pt x="8" y="21"/>
                    <a:pt x="5" y="20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3"/>
                  </a:cubicBezTo>
                  <a:cubicBezTo>
                    <a:pt x="21" y="5"/>
                    <a:pt x="22" y="7"/>
                    <a:pt x="22" y="10"/>
                  </a:cubicBezTo>
                  <a:cubicBezTo>
                    <a:pt x="22" y="13"/>
                    <a:pt x="21" y="16"/>
                    <a:pt x="19" y="18"/>
                  </a:cubicBezTo>
                  <a:cubicBezTo>
                    <a:pt x="17" y="20"/>
                    <a:pt x="14" y="21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67">
              <a:extLst>
                <a:ext uri="{FF2B5EF4-FFF2-40B4-BE49-F238E27FC236}">
                  <a16:creationId xmlns:a16="http://schemas.microsoft.com/office/drawing/2014/main" id="{22D8D734-D3E2-4822-8398-2EB8569B0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163" y="2233519"/>
              <a:ext cx="89084" cy="63632"/>
            </a:xfrm>
            <a:custGeom>
              <a:avLst/>
              <a:gdLst>
                <a:gd name="T0" fmla="*/ 0 w 111"/>
                <a:gd name="T1" fmla="*/ 2 h 80"/>
                <a:gd name="T2" fmla="*/ 15 w 111"/>
                <a:gd name="T3" fmla="*/ 2 h 80"/>
                <a:gd name="T4" fmla="*/ 16 w 111"/>
                <a:gd name="T5" fmla="*/ 13 h 80"/>
                <a:gd name="T6" fmla="*/ 17 w 111"/>
                <a:gd name="T7" fmla="*/ 13 h 80"/>
                <a:gd name="T8" fmla="*/ 28 w 111"/>
                <a:gd name="T9" fmla="*/ 4 h 80"/>
                <a:gd name="T10" fmla="*/ 41 w 111"/>
                <a:gd name="T11" fmla="*/ 0 h 80"/>
                <a:gd name="T12" fmla="*/ 54 w 111"/>
                <a:gd name="T13" fmla="*/ 4 h 80"/>
                <a:gd name="T14" fmla="*/ 62 w 111"/>
                <a:gd name="T15" fmla="*/ 14 h 80"/>
                <a:gd name="T16" fmla="*/ 74 w 111"/>
                <a:gd name="T17" fmla="*/ 4 h 80"/>
                <a:gd name="T18" fmla="*/ 87 w 111"/>
                <a:gd name="T19" fmla="*/ 0 h 80"/>
                <a:gd name="T20" fmla="*/ 106 w 111"/>
                <a:gd name="T21" fmla="*/ 8 h 80"/>
                <a:gd name="T22" fmla="*/ 111 w 111"/>
                <a:gd name="T23" fmla="*/ 31 h 80"/>
                <a:gd name="T24" fmla="*/ 111 w 111"/>
                <a:gd name="T25" fmla="*/ 80 h 80"/>
                <a:gd name="T26" fmla="*/ 93 w 111"/>
                <a:gd name="T27" fmla="*/ 80 h 80"/>
                <a:gd name="T28" fmla="*/ 93 w 111"/>
                <a:gd name="T29" fmla="*/ 34 h 80"/>
                <a:gd name="T30" fmla="*/ 90 w 111"/>
                <a:gd name="T31" fmla="*/ 20 h 80"/>
                <a:gd name="T32" fmla="*/ 81 w 111"/>
                <a:gd name="T33" fmla="*/ 16 h 80"/>
                <a:gd name="T34" fmla="*/ 65 w 111"/>
                <a:gd name="T35" fmla="*/ 26 h 80"/>
                <a:gd name="T36" fmla="*/ 65 w 111"/>
                <a:gd name="T37" fmla="*/ 80 h 80"/>
                <a:gd name="T38" fmla="*/ 47 w 111"/>
                <a:gd name="T39" fmla="*/ 80 h 80"/>
                <a:gd name="T40" fmla="*/ 47 w 111"/>
                <a:gd name="T41" fmla="*/ 34 h 80"/>
                <a:gd name="T42" fmla="*/ 44 w 111"/>
                <a:gd name="T43" fmla="*/ 20 h 80"/>
                <a:gd name="T44" fmla="*/ 35 w 111"/>
                <a:gd name="T45" fmla="*/ 16 h 80"/>
                <a:gd name="T46" fmla="*/ 18 w 111"/>
                <a:gd name="T47" fmla="*/ 26 h 80"/>
                <a:gd name="T48" fmla="*/ 18 w 111"/>
                <a:gd name="T49" fmla="*/ 80 h 80"/>
                <a:gd name="T50" fmla="*/ 0 w 111"/>
                <a:gd name="T51" fmla="*/ 80 h 80"/>
                <a:gd name="T52" fmla="*/ 0 w 111"/>
                <a:gd name="T5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80">
                  <a:moveTo>
                    <a:pt x="0" y="2"/>
                  </a:moveTo>
                  <a:lnTo>
                    <a:pt x="15" y="2"/>
                  </a:lnTo>
                  <a:lnTo>
                    <a:pt x="16" y="13"/>
                  </a:lnTo>
                  <a:lnTo>
                    <a:pt x="17" y="13"/>
                  </a:lnTo>
                  <a:cubicBezTo>
                    <a:pt x="20" y="9"/>
                    <a:pt x="24" y="6"/>
                    <a:pt x="28" y="4"/>
                  </a:cubicBezTo>
                  <a:cubicBezTo>
                    <a:pt x="32" y="2"/>
                    <a:pt x="36" y="0"/>
                    <a:pt x="41" y="0"/>
                  </a:cubicBezTo>
                  <a:cubicBezTo>
                    <a:pt x="46" y="0"/>
                    <a:pt x="51" y="2"/>
                    <a:pt x="54" y="4"/>
                  </a:cubicBezTo>
                  <a:cubicBezTo>
                    <a:pt x="58" y="6"/>
                    <a:pt x="61" y="10"/>
                    <a:pt x="62" y="14"/>
                  </a:cubicBezTo>
                  <a:cubicBezTo>
                    <a:pt x="66" y="10"/>
                    <a:pt x="70" y="7"/>
                    <a:pt x="74" y="4"/>
                  </a:cubicBezTo>
                  <a:cubicBezTo>
                    <a:pt x="78" y="2"/>
                    <a:pt x="82" y="0"/>
                    <a:pt x="87" y="0"/>
                  </a:cubicBezTo>
                  <a:cubicBezTo>
                    <a:pt x="96" y="0"/>
                    <a:pt x="102" y="3"/>
                    <a:pt x="106" y="8"/>
                  </a:cubicBezTo>
                  <a:cubicBezTo>
                    <a:pt x="109" y="14"/>
                    <a:pt x="111" y="21"/>
                    <a:pt x="111" y="31"/>
                  </a:cubicBezTo>
                  <a:lnTo>
                    <a:pt x="111" y="80"/>
                  </a:lnTo>
                  <a:lnTo>
                    <a:pt x="93" y="80"/>
                  </a:lnTo>
                  <a:lnTo>
                    <a:pt x="93" y="34"/>
                  </a:lnTo>
                  <a:cubicBezTo>
                    <a:pt x="93" y="27"/>
                    <a:pt x="92" y="23"/>
                    <a:pt x="90" y="20"/>
                  </a:cubicBezTo>
                  <a:cubicBezTo>
                    <a:pt x="88" y="17"/>
                    <a:pt x="85" y="16"/>
                    <a:pt x="81" y="16"/>
                  </a:cubicBezTo>
                  <a:cubicBezTo>
                    <a:pt x="76" y="16"/>
                    <a:pt x="71" y="19"/>
                    <a:pt x="65" y="26"/>
                  </a:cubicBezTo>
                  <a:lnTo>
                    <a:pt x="65" y="80"/>
                  </a:lnTo>
                  <a:lnTo>
                    <a:pt x="47" y="80"/>
                  </a:lnTo>
                  <a:lnTo>
                    <a:pt x="47" y="34"/>
                  </a:lnTo>
                  <a:cubicBezTo>
                    <a:pt x="47" y="27"/>
                    <a:pt x="46" y="23"/>
                    <a:pt x="44" y="20"/>
                  </a:cubicBezTo>
                  <a:cubicBezTo>
                    <a:pt x="42" y="17"/>
                    <a:pt x="39" y="16"/>
                    <a:pt x="35" y="16"/>
                  </a:cubicBezTo>
                  <a:cubicBezTo>
                    <a:pt x="30" y="16"/>
                    <a:pt x="24" y="19"/>
                    <a:pt x="18" y="26"/>
                  </a:cubicBezTo>
                  <a:lnTo>
                    <a:pt x="18" y="80"/>
                  </a:lnTo>
                  <a:lnTo>
                    <a:pt x="0" y="80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68">
              <a:extLst>
                <a:ext uri="{FF2B5EF4-FFF2-40B4-BE49-F238E27FC236}">
                  <a16:creationId xmlns:a16="http://schemas.microsoft.com/office/drawing/2014/main" id="{527857E0-FE43-40BB-8438-8F133150C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9789" y="2214429"/>
              <a:ext cx="60450" cy="82721"/>
            </a:xfrm>
            <a:custGeom>
              <a:avLst/>
              <a:gdLst>
                <a:gd name="T0" fmla="*/ 33 w 75"/>
                <a:gd name="T1" fmla="*/ 90 h 104"/>
                <a:gd name="T2" fmla="*/ 51 w 75"/>
                <a:gd name="T3" fmla="*/ 86 h 104"/>
                <a:gd name="T4" fmla="*/ 57 w 75"/>
                <a:gd name="T5" fmla="*/ 72 h 104"/>
                <a:gd name="T6" fmla="*/ 51 w 75"/>
                <a:gd name="T7" fmla="*/ 60 h 104"/>
                <a:gd name="T8" fmla="*/ 33 w 75"/>
                <a:gd name="T9" fmla="*/ 57 h 104"/>
                <a:gd name="T10" fmla="*/ 18 w 75"/>
                <a:gd name="T11" fmla="*/ 57 h 104"/>
                <a:gd name="T12" fmla="*/ 18 w 75"/>
                <a:gd name="T13" fmla="*/ 90 h 104"/>
                <a:gd name="T14" fmla="*/ 33 w 75"/>
                <a:gd name="T15" fmla="*/ 90 h 104"/>
                <a:gd name="T16" fmla="*/ 31 w 75"/>
                <a:gd name="T17" fmla="*/ 43 h 104"/>
                <a:gd name="T18" fmla="*/ 47 w 75"/>
                <a:gd name="T19" fmla="*/ 39 h 104"/>
                <a:gd name="T20" fmla="*/ 52 w 75"/>
                <a:gd name="T21" fmla="*/ 28 h 104"/>
                <a:gd name="T22" fmla="*/ 47 w 75"/>
                <a:gd name="T23" fmla="*/ 18 h 104"/>
                <a:gd name="T24" fmla="*/ 31 w 75"/>
                <a:gd name="T25" fmla="*/ 15 h 104"/>
                <a:gd name="T26" fmla="*/ 18 w 75"/>
                <a:gd name="T27" fmla="*/ 15 h 104"/>
                <a:gd name="T28" fmla="*/ 18 w 75"/>
                <a:gd name="T29" fmla="*/ 43 h 104"/>
                <a:gd name="T30" fmla="*/ 31 w 75"/>
                <a:gd name="T31" fmla="*/ 43 h 104"/>
                <a:gd name="T32" fmla="*/ 0 w 75"/>
                <a:gd name="T33" fmla="*/ 0 h 104"/>
                <a:gd name="T34" fmla="*/ 33 w 75"/>
                <a:gd name="T35" fmla="*/ 0 h 104"/>
                <a:gd name="T36" fmla="*/ 47 w 75"/>
                <a:gd name="T37" fmla="*/ 2 h 104"/>
                <a:gd name="T38" fmla="*/ 59 w 75"/>
                <a:gd name="T39" fmla="*/ 6 h 104"/>
                <a:gd name="T40" fmla="*/ 67 w 75"/>
                <a:gd name="T41" fmla="*/ 14 h 104"/>
                <a:gd name="T42" fmla="*/ 70 w 75"/>
                <a:gd name="T43" fmla="*/ 26 h 104"/>
                <a:gd name="T44" fmla="*/ 65 w 75"/>
                <a:gd name="T45" fmla="*/ 40 h 104"/>
                <a:gd name="T46" fmla="*/ 52 w 75"/>
                <a:gd name="T47" fmla="*/ 48 h 104"/>
                <a:gd name="T48" fmla="*/ 52 w 75"/>
                <a:gd name="T49" fmla="*/ 49 h 104"/>
                <a:gd name="T50" fmla="*/ 69 w 75"/>
                <a:gd name="T51" fmla="*/ 57 h 104"/>
                <a:gd name="T52" fmla="*/ 75 w 75"/>
                <a:gd name="T53" fmla="*/ 74 h 104"/>
                <a:gd name="T54" fmla="*/ 72 w 75"/>
                <a:gd name="T55" fmla="*/ 87 h 104"/>
                <a:gd name="T56" fmla="*/ 64 w 75"/>
                <a:gd name="T57" fmla="*/ 97 h 104"/>
                <a:gd name="T58" fmla="*/ 51 w 75"/>
                <a:gd name="T59" fmla="*/ 102 h 104"/>
                <a:gd name="T60" fmla="*/ 35 w 75"/>
                <a:gd name="T61" fmla="*/ 104 h 104"/>
                <a:gd name="T62" fmla="*/ 0 w 75"/>
                <a:gd name="T63" fmla="*/ 104 h 104"/>
                <a:gd name="T64" fmla="*/ 0 w 75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104">
                  <a:moveTo>
                    <a:pt x="33" y="90"/>
                  </a:moveTo>
                  <a:cubicBezTo>
                    <a:pt x="41" y="90"/>
                    <a:pt x="47" y="88"/>
                    <a:pt x="51" y="86"/>
                  </a:cubicBezTo>
                  <a:cubicBezTo>
                    <a:pt x="55" y="83"/>
                    <a:pt x="57" y="78"/>
                    <a:pt x="57" y="72"/>
                  </a:cubicBezTo>
                  <a:cubicBezTo>
                    <a:pt x="57" y="67"/>
                    <a:pt x="55" y="63"/>
                    <a:pt x="51" y="60"/>
                  </a:cubicBezTo>
                  <a:cubicBezTo>
                    <a:pt x="47" y="58"/>
                    <a:pt x="41" y="57"/>
                    <a:pt x="33" y="57"/>
                  </a:cubicBezTo>
                  <a:lnTo>
                    <a:pt x="18" y="57"/>
                  </a:lnTo>
                  <a:lnTo>
                    <a:pt x="18" y="90"/>
                  </a:lnTo>
                  <a:lnTo>
                    <a:pt x="33" y="90"/>
                  </a:lnTo>
                  <a:close/>
                  <a:moveTo>
                    <a:pt x="31" y="43"/>
                  </a:moveTo>
                  <a:cubicBezTo>
                    <a:pt x="38" y="43"/>
                    <a:pt x="44" y="42"/>
                    <a:pt x="47" y="39"/>
                  </a:cubicBezTo>
                  <a:cubicBezTo>
                    <a:pt x="50" y="37"/>
                    <a:pt x="52" y="33"/>
                    <a:pt x="52" y="28"/>
                  </a:cubicBezTo>
                  <a:cubicBezTo>
                    <a:pt x="52" y="23"/>
                    <a:pt x="50" y="20"/>
                    <a:pt x="47" y="18"/>
                  </a:cubicBezTo>
                  <a:cubicBezTo>
                    <a:pt x="43" y="16"/>
                    <a:pt x="38" y="15"/>
                    <a:pt x="31" y="15"/>
                  </a:cubicBezTo>
                  <a:lnTo>
                    <a:pt x="18" y="15"/>
                  </a:lnTo>
                  <a:lnTo>
                    <a:pt x="18" y="43"/>
                  </a:lnTo>
                  <a:lnTo>
                    <a:pt x="31" y="43"/>
                  </a:lnTo>
                  <a:close/>
                  <a:moveTo>
                    <a:pt x="0" y="0"/>
                  </a:moveTo>
                  <a:lnTo>
                    <a:pt x="33" y="0"/>
                  </a:lnTo>
                  <a:cubicBezTo>
                    <a:pt x="38" y="0"/>
                    <a:pt x="43" y="1"/>
                    <a:pt x="47" y="2"/>
                  </a:cubicBezTo>
                  <a:cubicBezTo>
                    <a:pt x="52" y="3"/>
                    <a:pt x="56" y="4"/>
                    <a:pt x="59" y="6"/>
                  </a:cubicBezTo>
                  <a:cubicBezTo>
                    <a:pt x="63" y="8"/>
                    <a:pt x="65" y="11"/>
                    <a:pt x="67" y="14"/>
                  </a:cubicBezTo>
                  <a:cubicBezTo>
                    <a:pt x="69" y="17"/>
                    <a:pt x="70" y="21"/>
                    <a:pt x="70" y="26"/>
                  </a:cubicBezTo>
                  <a:cubicBezTo>
                    <a:pt x="70" y="31"/>
                    <a:pt x="68" y="36"/>
                    <a:pt x="65" y="40"/>
                  </a:cubicBezTo>
                  <a:cubicBezTo>
                    <a:pt x="62" y="44"/>
                    <a:pt x="58" y="47"/>
                    <a:pt x="52" y="48"/>
                  </a:cubicBezTo>
                  <a:lnTo>
                    <a:pt x="52" y="49"/>
                  </a:lnTo>
                  <a:cubicBezTo>
                    <a:pt x="59" y="50"/>
                    <a:pt x="65" y="53"/>
                    <a:pt x="69" y="57"/>
                  </a:cubicBezTo>
                  <a:cubicBezTo>
                    <a:pt x="73" y="61"/>
                    <a:pt x="75" y="67"/>
                    <a:pt x="75" y="74"/>
                  </a:cubicBezTo>
                  <a:cubicBezTo>
                    <a:pt x="75" y="79"/>
                    <a:pt x="74" y="83"/>
                    <a:pt x="72" y="87"/>
                  </a:cubicBezTo>
                  <a:cubicBezTo>
                    <a:pt x="70" y="91"/>
                    <a:pt x="67" y="94"/>
                    <a:pt x="64" y="97"/>
                  </a:cubicBezTo>
                  <a:cubicBezTo>
                    <a:pt x="60" y="99"/>
                    <a:pt x="56" y="101"/>
                    <a:pt x="51" y="102"/>
                  </a:cubicBezTo>
                  <a:cubicBezTo>
                    <a:pt x="46" y="103"/>
                    <a:pt x="41" y="104"/>
                    <a:pt x="35" y="104"/>
                  </a:cubicBezTo>
                  <a:lnTo>
                    <a:pt x="0" y="10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69">
              <a:extLst>
                <a:ext uri="{FF2B5EF4-FFF2-40B4-BE49-F238E27FC236}">
                  <a16:creationId xmlns:a16="http://schemas.microsoft.com/office/drawing/2014/main" id="{4A71E204-31D1-4354-9F72-3A82DAC41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556" y="2214429"/>
              <a:ext cx="62041" cy="82721"/>
            </a:xfrm>
            <a:custGeom>
              <a:avLst/>
              <a:gdLst>
                <a:gd name="T0" fmla="*/ 27 w 78"/>
                <a:gd name="T1" fmla="*/ 89 h 104"/>
                <a:gd name="T2" fmla="*/ 51 w 78"/>
                <a:gd name="T3" fmla="*/ 80 h 104"/>
                <a:gd name="T4" fmla="*/ 59 w 78"/>
                <a:gd name="T5" fmla="*/ 52 h 104"/>
                <a:gd name="T6" fmla="*/ 51 w 78"/>
                <a:gd name="T7" fmla="*/ 24 h 104"/>
                <a:gd name="T8" fmla="*/ 27 w 78"/>
                <a:gd name="T9" fmla="*/ 15 h 104"/>
                <a:gd name="T10" fmla="*/ 18 w 78"/>
                <a:gd name="T11" fmla="*/ 15 h 104"/>
                <a:gd name="T12" fmla="*/ 18 w 78"/>
                <a:gd name="T13" fmla="*/ 89 h 104"/>
                <a:gd name="T14" fmla="*/ 27 w 78"/>
                <a:gd name="T15" fmla="*/ 89 h 104"/>
                <a:gd name="T16" fmla="*/ 0 w 78"/>
                <a:gd name="T17" fmla="*/ 0 h 104"/>
                <a:gd name="T18" fmla="*/ 28 w 78"/>
                <a:gd name="T19" fmla="*/ 0 h 104"/>
                <a:gd name="T20" fmla="*/ 65 w 78"/>
                <a:gd name="T21" fmla="*/ 13 h 104"/>
                <a:gd name="T22" fmla="*/ 78 w 78"/>
                <a:gd name="T23" fmla="*/ 52 h 104"/>
                <a:gd name="T24" fmla="*/ 75 w 78"/>
                <a:gd name="T25" fmla="*/ 74 h 104"/>
                <a:gd name="T26" fmla="*/ 65 w 78"/>
                <a:gd name="T27" fmla="*/ 91 h 104"/>
                <a:gd name="T28" fmla="*/ 49 w 78"/>
                <a:gd name="T29" fmla="*/ 101 h 104"/>
                <a:gd name="T30" fmla="*/ 29 w 78"/>
                <a:gd name="T31" fmla="*/ 104 h 104"/>
                <a:gd name="T32" fmla="*/ 0 w 78"/>
                <a:gd name="T33" fmla="*/ 104 h 104"/>
                <a:gd name="T34" fmla="*/ 0 w 78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4">
                  <a:moveTo>
                    <a:pt x="27" y="89"/>
                  </a:moveTo>
                  <a:cubicBezTo>
                    <a:pt x="37" y="89"/>
                    <a:pt x="45" y="86"/>
                    <a:pt x="51" y="80"/>
                  </a:cubicBezTo>
                  <a:cubicBezTo>
                    <a:pt x="57" y="74"/>
                    <a:pt x="59" y="65"/>
                    <a:pt x="59" y="52"/>
                  </a:cubicBezTo>
                  <a:cubicBezTo>
                    <a:pt x="59" y="39"/>
                    <a:pt x="56" y="30"/>
                    <a:pt x="51" y="24"/>
                  </a:cubicBezTo>
                  <a:cubicBezTo>
                    <a:pt x="45" y="18"/>
                    <a:pt x="37" y="15"/>
                    <a:pt x="27" y="15"/>
                  </a:cubicBezTo>
                  <a:lnTo>
                    <a:pt x="18" y="15"/>
                  </a:lnTo>
                  <a:lnTo>
                    <a:pt x="18" y="89"/>
                  </a:lnTo>
                  <a:lnTo>
                    <a:pt x="27" y="89"/>
                  </a:lnTo>
                  <a:close/>
                  <a:moveTo>
                    <a:pt x="0" y="0"/>
                  </a:moveTo>
                  <a:lnTo>
                    <a:pt x="28" y="0"/>
                  </a:lnTo>
                  <a:cubicBezTo>
                    <a:pt x="44" y="0"/>
                    <a:pt x="56" y="5"/>
                    <a:pt x="65" y="13"/>
                  </a:cubicBezTo>
                  <a:cubicBezTo>
                    <a:pt x="74" y="22"/>
                    <a:pt x="78" y="35"/>
                    <a:pt x="78" y="52"/>
                  </a:cubicBezTo>
                  <a:cubicBezTo>
                    <a:pt x="78" y="60"/>
                    <a:pt x="77" y="68"/>
                    <a:pt x="75" y="74"/>
                  </a:cubicBezTo>
                  <a:cubicBezTo>
                    <a:pt x="73" y="81"/>
                    <a:pt x="69" y="86"/>
                    <a:pt x="65" y="91"/>
                  </a:cubicBezTo>
                  <a:cubicBezTo>
                    <a:pt x="61" y="95"/>
                    <a:pt x="56" y="98"/>
                    <a:pt x="49" y="101"/>
                  </a:cubicBezTo>
                  <a:cubicBezTo>
                    <a:pt x="43" y="103"/>
                    <a:pt x="36" y="104"/>
                    <a:pt x="29" y="104"/>
                  </a:cubicBez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70">
              <a:extLst>
                <a:ext uri="{FF2B5EF4-FFF2-40B4-BE49-F238E27FC236}">
                  <a16:creationId xmlns:a16="http://schemas.microsoft.com/office/drawing/2014/main" id="{B414BB50-F0DD-443E-BF1F-C34101656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095" y="2214429"/>
              <a:ext cx="50905" cy="82721"/>
            </a:xfrm>
            <a:custGeom>
              <a:avLst/>
              <a:gdLst>
                <a:gd name="T0" fmla="*/ 0 w 32"/>
                <a:gd name="T1" fmla="*/ 0 h 52"/>
                <a:gd name="T2" fmla="*/ 31 w 32"/>
                <a:gd name="T3" fmla="*/ 0 h 52"/>
                <a:gd name="T4" fmla="*/ 31 w 32"/>
                <a:gd name="T5" fmla="*/ 8 h 52"/>
                <a:gd name="T6" fmla="*/ 9 w 32"/>
                <a:gd name="T7" fmla="*/ 8 h 52"/>
                <a:gd name="T8" fmla="*/ 9 w 32"/>
                <a:gd name="T9" fmla="*/ 21 h 52"/>
                <a:gd name="T10" fmla="*/ 28 w 32"/>
                <a:gd name="T11" fmla="*/ 21 h 52"/>
                <a:gd name="T12" fmla="*/ 28 w 32"/>
                <a:gd name="T13" fmla="*/ 29 h 52"/>
                <a:gd name="T14" fmla="*/ 9 w 32"/>
                <a:gd name="T15" fmla="*/ 29 h 52"/>
                <a:gd name="T16" fmla="*/ 9 w 32"/>
                <a:gd name="T17" fmla="*/ 45 h 52"/>
                <a:gd name="T18" fmla="*/ 32 w 32"/>
                <a:gd name="T19" fmla="*/ 45 h 52"/>
                <a:gd name="T20" fmla="*/ 32 w 32"/>
                <a:gd name="T21" fmla="*/ 52 h 52"/>
                <a:gd name="T22" fmla="*/ 0 w 32"/>
                <a:gd name="T23" fmla="*/ 52 h 52"/>
                <a:gd name="T24" fmla="*/ 0 w 32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2">
                  <a:moveTo>
                    <a:pt x="0" y="0"/>
                  </a:moveTo>
                  <a:lnTo>
                    <a:pt x="31" y="0"/>
                  </a:lnTo>
                  <a:lnTo>
                    <a:pt x="31" y="8"/>
                  </a:lnTo>
                  <a:lnTo>
                    <a:pt x="9" y="8"/>
                  </a:lnTo>
                  <a:lnTo>
                    <a:pt x="9" y="21"/>
                  </a:lnTo>
                  <a:lnTo>
                    <a:pt x="28" y="21"/>
                  </a:lnTo>
                  <a:lnTo>
                    <a:pt x="28" y="29"/>
                  </a:lnTo>
                  <a:lnTo>
                    <a:pt x="9" y="29"/>
                  </a:lnTo>
                  <a:lnTo>
                    <a:pt x="9" y="45"/>
                  </a:lnTo>
                  <a:lnTo>
                    <a:pt x="32" y="45"/>
                  </a:lnTo>
                  <a:lnTo>
                    <a:pt x="32" y="52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71">
              <a:extLst>
                <a:ext uri="{FF2B5EF4-FFF2-40B4-BE49-F238E27FC236}">
                  <a16:creationId xmlns:a16="http://schemas.microsoft.com/office/drawing/2014/main" id="{0E6E7181-AE06-4F7B-8103-5A7A81880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955" y="2214429"/>
              <a:ext cx="97038" cy="82721"/>
            </a:xfrm>
            <a:custGeom>
              <a:avLst/>
              <a:gdLst>
                <a:gd name="T0" fmla="*/ 0 w 121"/>
                <a:gd name="T1" fmla="*/ 0 h 104"/>
                <a:gd name="T2" fmla="*/ 19 w 121"/>
                <a:gd name="T3" fmla="*/ 0 h 104"/>
                <a:gd name="T4" fmla="*/ 28 w 121"/>
                <a:gd name="T5" fmla="*/ 53 h 104"/>
                <a:gd name="T6" fmla="*/ 30 w 121"/>
                <a:gd name="T7" fmla="*/ 69 h 104"/>
                <a:gd name="T8" fmla="*/ 33 w 121"/>
                <a:gd name="T9" fmla="*/ 86 h 104"/>
                <a:gd name="T10" fmla="*/ 34 w 121"/>
                <a:gd name="T11" fmla="*/ 86 h 104"/>
                <a:gd name="T12" fmla="*/ 37 w 121"/>
                <a:gd name="T13" fmla="*/ 69 h 104"/>
                <a:gd name="T14" fmla="*/ 40 w 121"/>
                <a:gd name="T15" fmla="*/ 53 h 104"/>
                <a:gd name="T16" fmla="*/ 53 w 121"/>
                <a:gd name="T17" fmla="*/ 0 h 104"/>
                <a:gd name="T18" fmla="*/ 69 w 121"/>
                <a:gd name="T19" fmla="*/ 0 h 104"/>
                <a:gd name="T20" fmla="*/ 82 w 121"/>
                <a:gd name="T21" fmla="*/ 53 h 104"/>
                <a:gd name="T22" fmla="*/ 85 w 121"/>
                <a:gd name="T23" fmla="*/ 69 h 104"/>
                <a:gd name="T24" fmla="*/ 89 w 121"/>
                <a:gd name="T25" fmla="*/ 86 h 104"/>
                <a:gd name="T26" fmla="*/ 89 w 121"/>
                <a:gd name="T27" fmla="*/ 86 h 104"/>
                <a:gd name="T28" fmla="*/ 92 w 121"/>
                <a:gd name="T29" fmla="*/ 69 h 104"/>
                <a:gd name="T30" fmla="*/ 94 w 121"/>
                <a:gd name="T31" fmla="*/ 53 h 104"/>
                <a:gd name="T32" fmla="*/ 103 w 121"/>
                <a:gd name="T33" fmla="*/ 0 h 104"/>
                <a:gd name="T34" fmla="*/ 121 w 121"/>
                <a:gd name="T35" fmla="*/ 0 h 104"/>
                <a:gd name="T36" fmla="*/ 101 w 121"/>
                <a:gd name="T37" fmla="*/ 104 h 104"/>
                <a:gd name="T38" fmla="*/ 78 w 121"/>
                <a:gd name="T39" fmla="*/ 104 h 104"/>
                <a:gd name="T40" fmla="*/ 65 w 121"/>
                <a:gd name="T41" fmla="*/ 50 h 104"/>
                <a:gd name="T42" fmla="*/ 63 w 121"/>
                <a:gd name="T43" fmla="*/ 38 h 104"/>
                <a:gd name="T44" fmla="*/ 61 w 121"/>
                <a:gd name="T45" fmla="*/ 26 h 104"/>
                <a:gd name="T46" fmla="*/ 60 w 121"/>
                <a:gd name="T47" fmla="*/ 26 h 104"/>
                <a:gd name="T48" fmla="*/ 58 w 121"/>
                <a:gd name="T49" fmla="*/ 38 h 104"/>
                <a:gd name="T50" fmla="*/ 55 w 121"/>
                <a:gd name="T51" fmla="*/ 50 h 104"/>
                <a:gd name="T52" fmla="*/ 43 w 121"/>
                <a:gd name="T53" fmla="*/ 104 h 104"/>
                <a:gd name="T54" fmla="*/ 21 w 121"/>
                <a:gd name="T55" fmla="*/ 104 h 104"/>
                <a:gd name="T56" fmla="*/ 0 w 121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1" h="104">
                  <a:moveTo>
                    <a:pt x="0" y="0"/>
                  </a:moveTo>
                  <a:lnTo>
                    <a:pt x="19" y="0"/>
                  </a:lnTo>
                  <a:lnTo>
                    <a:pt x="28" y="53"/>
                  </a:lnTo>
                  <a:cubicBezTo>
                    <a:pt x="29" y="58"/>
                    <a:pt x="30" y="64"/>
                    <a:pt x="30" y="69"/>
                  </a:cubicBezTo>
                  <a:cubicBezTo>
                    <a:pt x="31" y="75"/>
                    <a:pt x="32" y="80"/>
                    <a:pt x="33" y="86"/>
                  </a:cubicBezTo>
                  <a:lnTo>
                    <a:pt x="34" y="86"/>
                  </a:lnTo>
                  <a:cubicBezTo>
                    <a:pt x="35" y="80"/>
                    <a:pt x="36" y="75"/>
                    <a:pt x="37" y="69"/>
                  </a:cubicBezTo>
                  <a:cubicBezTo>
                    <a:pt x="38" y="64"/>
                    <a:pt x="39" y="58"/>
                    <a:pt x="40" y="53"/>
                  </a:cubicBezTo>
                  <a:lnTo>
                    <a:pt x="53" y="0"/>
                  </a:lnTo>
                  <a:lnTo>
                    <a:pt x="69" y="0"/>
                  </a:lnTo>
                  <a:lnTo>
                    <a:pt x="82" y="53"/>
                  </a:lnTo>
                  <a:cubicBezTo>
                    <a:pt x="83" y="58"/>
                    <a:pt x="84" y="64"/>
                    <a:pt x="85" y="69"/>
                  </a:cubicBezTo>
                  <a:cubicBezTo>
                    <a:pt x="86" y="75"/>
                    <a:pt x="87" y="80"/>
                    <a:pt x="89" y="86"/>
                  </a:cubicBezTo>
                  <a:lnTo>
                    <a:pt x="89" y="86"/>
                  </a:lnTo>
                  <a:cubicBezTo>
                    <a:pt x="90" y="80"/>
                    <a:pt x="91" y="75"/>
                    <a:pt x="92" y="69"/>
                  </a:cubicBezTo>
                  <a:cubicBezTo>
                    <a:pt x="93" y="64"/>
                    <a:pt x="93" y="58"/>
                    <a:pt x="94" y="53"/>
                  </a:cubicBezTo>
                  <a:lnTo>
                    <a:pt x="103" y="0"/>
                  </a:lnTo>
                  <a:lnTo>
                    <a:pt x="121" y="0"/>
                  </a:lnTo>
                  <a:lnTo>
                    <a:pt x="101" y="104"/>
                  </a:lnTo>
                  <a:lnTo>
                    <a:pt x="78" y="104"/>
                  </a:lnTo>
                  <a:lnTo>
                    <a:pt x="65" y="50"/>
                  </a:lnTo>
                  <a:cubicBezTo>
                    <a:pt x="65" y="46"/>
                    <a:pt x="64" y="42"/>
                    <a:pt x="63" y="38"/>
                  </a:cubicBezTo>
                  <a:cubicBezTo>
                    <a:pt x="62" y="34"/>
                    <a:pt x="61" y="30"/>
                    <a:pt x="61" y="26"/>
                  </a:cubicBezTo>
                  <a:lnTo>
                    <a:pt x="60" y="26"/>
                  </a:lnTo>
                  <a:cubicBezTo>
                    <a:pt x="59" y="30"/>
                    <a:pt x="59" y="34"/>
                    <a:pt x="58" y="38"/>
                  </a:cubicBezTo>
                  <a:cubicBezTo>
                    <a:pt x="57" y="42"/>
                    <a:pt x="56" y="46"/>
                    <a:pt x="55" y="50"/>
                  </a:cubicBezTo>
                  <a:lnTo>
                    <a:pt x="43" y="104"/>
                  </a:lnTo>
                  <a:lnTo>
                    <a:pt x="21" y="10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2303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21F07DF-5638-4707-A3B6-0414065AFC7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31800" y="865188"/>
            <a:ext cx="8351838" cy="410368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A83289-2242-4801-8605-4FB2B825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2B9C95-7832-4704-8F3C-DDCFA8C4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4EB75C-7F66-4075-BD5F-7C69634E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687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5F6CD-5B21-422C-A388-D3982546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140728-C76C-4A8A-A0DB-32D3A80CC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453" y="1800001"/>
            <a:ext cx="4032250" cy="31686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515521-CF36-43DF-8006-6F4895FFA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1735" y="1800001"/>
            <a:ext cx="4032250" cy="31686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F39A0076-9856-4316-A2C2-9B5A543A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013024DD-12C5-4418-B89A-1BE4467E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93751A8-9A06-48BF-8633-A9D401CC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36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F7DB9-3C09-4E53-BACB-FC9500A6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864267"/>
            <a:ext cx="8352383" cy="648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03CE9B-65AD-4D10-96C7-6574CAEA6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03" y="1800371"/>
            <a:ext cx="4032000" cy="576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6730B2-7655-4C77-BB72-DD89EBE4E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453" y="2592651"/>
            <a:ext cx="4032250" cy="2376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B141BF-BA70-4D25-B586-D6D1A6F95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2280" y="1800299"/>
            <a:ext cx="4031903" cy="576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C3F4711-8A5E-47D8-B67C-49AFEA311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2183" y="2592651"/>
            <a:ext cx="4032000" cy="237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31B3D2-63E6-474A-95D3-E636EBC60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33958CA7-E040-4C1D-9C07-B71F4C84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7767F37B-BEB7-49B4-B2E9-4707BFD5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57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51FDF-E61C-476D-937C-CD8F78E6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5" y="862979"/>
            <a:ext cx="4027370" cy="649288"/>
          </a:xfrm>
        </p:spPr>
        <p:txBody>
          <a:bodyPr wrap="square" anchor="t" anchorCtr="0"/>
          <a:lstStyle>
            <a:lvl1pPr>
              <a:defRPr sz="2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408F3D8-E34D-4471-AAA3-9FE9BBCF3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51735" y="863376"/>
            <a:ext cx="4032000" cy="4105275"/>
          </a:xfrm>
        </p:spPr>
        <p:txBody>
          <a:bodyPr lIns="0" tIns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57C96F-418C-464D-8080-6AC22CEE4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255" y="1798127"/>
            <a:ext cx="4036881" cy="317052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478EB4EE-BA92-4E68-B7EA-93AAEF37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85208F1D-8CA3-4776-A3B9-981FEFEA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7116FE7-B59D-4068-AE44-7C623B5E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163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714294F-37E1-4995-BB5C-4BBEDB79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7" y="864639"/>
            <a:ext cx="8352382" cy="6476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37D52E-DCF5-49A0-8957-B95907821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255" y="1800972"/>
            <a:ext cx="8352382" cy="3167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070E68EB-2EBA-4AA0-905D-6DC44201C061}"/>
              </a:ext>
            </a:extLst>
          </p:cNvPr>
          <p:cNvCxnSpPr/>
          <p:nvPr userDrawn="1"/>
        </p:nvCxnSpPr>
        <p:spPr>
          <a:xfrm>
            <a:off x="0" y="576163"/>
            <a:ext cx="92154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umsplatzhalter 30">
            <a:extLst>
              <a:ext uri="{FF2B5EF4-FFF2-40B4-BE49-F238E27FC236}">
                <a16:creationId xmlns:a16="http://schemas.microsoft.com/office/drawing/2014/main" id="{C6A1126F-F439-448C-B4C0-8937B56FC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255" y="288131"/>
            <a:ext cx="50400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32" name="Fußzeilenplatzhalter 31">
            <a:extLst>
              <a:ext uri="{FF2B5EF4-FFF2-40B4-BE49-F238E27FC236}">
                <a16:creationId xmlns:a16="http://schemas.microsoft.com/office/drawing/2014/main" id="{AF6C9F38-D91A-4AB3-8213-3BA0A947F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9951" y="288131"/>
            <a:ext cx="5256000" cy="144000"/>
          </a:xfrm>
          <a:prstGeom prst="rect">
            <a:avLst/>
          </a:prstGeom>
        </p:spPr>
        <p:txBody>
          <a:bodyPr vert="horz" wrap="none" lIns="72000" tIns="0" rIns="0" bIns="0" rtlCol="0" anchor="ctr"/>
          <a:lstStyle>
            <a:lvl1pPr algn="l">
              <a:defRPr sz="8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de-DE"/>
              <a:t>Hier bitte den Titel der Präsentation und Autor eintragen</a:t>
            </a:r>
          </a:p>
        </p:txBody>
      </p:sp>
      <p:sp>
        <p:nvSpPr>
          <p:cNvPr id="33" name="Foliennummernplatzhalter 32">
            <a:extLst>
              <a:ext uri="{FF2B5EF4-FFF2-40B4-BE49-F238E27FC236}">
                <a16:creationId xmlns:a16="http://schemas.microsoft.com/office/drawing/2014/main" id="{2B2E0B9A-E114-4A8C-8624-65A071094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3367" y="288147"/>
            <a:ext cx="216000" cy="144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800">
                <a:solidFill>
                  <a:schemeClr val="accent3"/>
                </a:solidFill>
                <a:latin typeface="+mn-lt"/>
              </a:defRPr>
            </a:lvl1pPr>
          </a:lstStyle>
          <a:p>
            <a:fld id="{FBB44F12-EB88-474F-BA5E-385A9C5524F3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0B513A51-74B2-4394-A301-5C6DE9C9607B}"/>
              </a:ext>
            </a:extLst>
          </p:cNvPr>
          <p:cNvGrpSpPr>
            <a:grpSpLocks noChangeAspect="1"/>
          </p:cNvGrpSpPr>
          <p:nvPr userDrawn="1"/>
        </p:nvGrpSpPr>
        <p:grpSpPr bwMode="ltGray">
          <a:xfrm>
            <a:off x="7682056" y="-1340"/>
            <a:ext cx="1104108" cy="739329"/>
            <a:chOff x="7682056" y="-1340"/>
            <a:chExt cx="1104108" cy="739329"/>
          </a:xfrm>
        </p:grpSpPr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83FC8CB0-9377-43DD-A543-4CC7FDF5F7B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7682056" y="-1340"/>
              <a:ext cx="1104108" cy="739329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E18C45ED-ED04-41D3-A1DA-C162BCBCEEF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398179" y="246595"/>
              <a:ext cx="216995" cy="186868"/>
            </a:xfrm>
            <a:custGeom>
              <a:avLst/>
              <a:gdLst>
                <a:gd name="T0" fmla="*/ 0 w 333"/>
                <a:gd name="T1" fmla="*/ 0 h 287"/>
                <a:gd name="T2" fmla="*/ 0 w 333"/>
                <a:gd name="T3" fmla="*/ 162 h 287"/>
                <a:gd name="T4" fmla="*/ 167 w 333"/>
                <a:gd name="T5" fmla="*/ 224 h 287"/>
                <a:gd name="T6" fmla="*/ 235 w 333"/>
                <a:gd name="T7" fmla="*/ 255 h 287"/>
                <a:gd name="T8" fmla="*/ 333 w 333"/>
                <a:gd name="T9" fmla="*/ 162 h 287"/>
                <a:gd name="T10" fmla="*/ 333 w 333"/>
                <a:gd name="T11" fmla="*/ 0 h 287"/>
                <a:gd name="T12" fmla="*/ 274 w 333"/>
                <a:gd name="T13" fmla="*/ 0 h 287"/>
                <a:gd name="T14" fmla="*/ 274 w 333"/>
                <a:gd name="T15" fmla="*/ 163 h 287"/>
                <a:gd name="T16" fmla="*/ 196 w 333"/>
                <a:gd name="T17" fmla="*/ 163 h 287"/>
                <a:gd name="T18" fmla="*/ 196 w 333"/>
                <a:gd name="T19" fmla="*/ 0 h 287"/>
                <a:gd name="T20" fmla="*/ 137 w 333"/>
                <a:gd name="T21" fmla="*/ 0 h 287"/>
                <a:gd name="T22" fmla="*/ 137 w 333"/>
                <a:gd name="T23" fmla="*/ 163 h 287"/>
                <a:gd name="T24" fmla="*/ 98 w 333"/>
                <a:gd name="T25" fmla="*/ 201 h 287"/>
                <a:gd name="T26" fmla="*/ 59 w 333"/>
                <a:gd name="T27" fmla="*/ 163 h 287"/>
                <a:gd name="T28" fmla="*/ 59 w 333"/>
                <a:gd name="T29" fmla="*/ 0 h 287"/>
                <a:gd name="T30" fmla="*/ 0 w 333"/>
                <a:gd name="T3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287">
                  <a:moveTo>
                    <a:pt x="0" y="0"/>
                  </a:moveTo>
                  <a:lnTo>
                    <a:pt x="0" y="162"/>
                  </a:lnTo>
                  <a:cubicBezTo>
                    <a:pt x="3" y="248"/>
                    <a:pt x="108" y="287"/>
                    <a:pt x="167" y="224"/>
                  </a:cubicBezTo>
                  <a:cubicBezTo>
                    <a:pt x="184" y="244"/>
                    <a:pt x="209" y="255"/>
                    <a:pt x="235" y="255"/>
                  </a:cubicBezTo>
                  <a:cubicBezTo>
                    <a:pt x="287" y="256"/>
                    <a:pt x="331" y="215"/>
                    <a:pt x="333" y="162"/>
                  </a:cubicBezTo>
                  <a:lnTo>
                    <a:pt x="333" y="0"/>
                  </a:lnTo>
                  <a:lnTo>
                    <a:pt x="274" y="0"/>
                  </a:lnTo>
                  <a:lnTo>
                    <a:pt x="274" y="163"/>
                  </a:lnTo>
                  <a:cubicBezTo>
                    <a:pt x="272" y="213"/>
                    <a:pt x="198" y="213"/>
                    <a:pt x="196" y="163"/>
                  </a:cubicBezTo>
                  <a:lnTo>
                    <a:pt x="196" y="0"/>
                  </a:lnTo>
                  <a:lnTo>
                    <a:pt x="137" y="0"/>
                  </a:lnTo>
                  <a:lnTo>
                    <a:pt x="137" y="163"/>
                  </a:lnTo>
                  <a:cubicBezTo>
                    <a:pt x="137" y="184"/>
                    <a:pt x="119" y="201"/>
                    <a:pt x="98" y="201"/>
                  </a:cubicBezTo>
                  <a:cubicBezTo>
                    <a:pt x="77" y="201"/>
                    <a:pt x="60" y="184"/>
                    <a:pt x="59" y="163"/>
                  </a:cubicBez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DCF299C9-47A0-4FEC-95F4-EC8CEB959BD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8208869" y="236011"/>
              <a:ext cx="176283" cy="183204"/>
            </a:xfrm>
            <a:custGeom>
              <a:avLst/>
              <a:gdLst>
                <a:gd name="T0" fmla="*/ 269 w 271"/>
                <a:gd name="T1" fmla="*/ 157 h 281"/>
                <a:gd name="T2" fmla="*/ 271 w 271"/>
                <a:gd name="T3" fmla="*/ 137 h 281"/>
                <a:gd name="T4" fmla="*/ 153 w 271"/>
                <a:gd name="T5" fmla="*/ 7 h 281"/>
                <a:gd name="T6" fmla="*/ 12 w 271"/>
                <a:gd name="T7" fmla="*/ 113 h 281"/>
                <a:gd name="T8" fmla="*/ 104 w 271"/>
                <a:gd name="T9" fmla="*/ 263 h 281"/>
                <a:gd name="T10" fmla="*/ 262 w 271"/>
                <a:gd name="T11" fmla="*/ 184 h 281"/>
                <a:gd name="T12" fmla="*/ 201 w 271"/>
                <a:gd name="T13" fmla="*/ 184 h 281"/>
                <a:gd name="T14" fmla="*/ 64 w 271"/>
                <a:gd name="T15" fmla="*/ 130 h 281"/>
                <a:gd name="T16" fmla="*/ 209 w 271"/>
                <a:gd name="T17" fmla="*/ 103 h 281"/>
                <a:gd name="T18" fmla="*/ 116 w 271"/>
                <a:gd name="T19" fmla="*/ 103 h 281"/>
                <a:gd name="T20" fmla="*/ 116 w 271"/>
                <a:gd name="T21" fmla="*/ 157 h 281"/>
                <a:gd name="T22" fmla="*/ 269 w 271"/>
                <a:gd name="T23" fmla="*/ 15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281">
                  <a:moveTo>
                    <a:pt x="269" y="157"/>
                  </a:moveTo>
                  <a:cubicBezTo>
                    <a:pt x="271" y="150"/>
                    <a:pt x="271" y="144"/>
                    <a:pt x="271" y="137"/>
                  </a:cubicBezTo>
                  <a:cubicBezTo>
                    <a:pt x="271" y="70"/>
                    <a:pt x="220" y="13"/>
                    <a:pt x="153" y="7"/>
                  </a:cubicBezTo>
                  <a:cubicBezTo>
                    <a:pt x="86" y="0"/>
                    <a:pt x="25" y="46"/>
                    <a:pt x="12" y="113"/>
                  </a:cubicBezTo>
                  <a:cubicBezTo>
                    <a:pt x="0" y="179"/>
                    <a:pt x="39" y="244"/>
                    <a:pt x="104" y="263"/>
                  </a:cubicBezTo>
                  <a:cubicBezTo>
                    <a:pt x="169" y="281"/>
                    <a:pt x="238" y="247"/>
                    <a:pt x="262" y="184"/>
                  </a:cubicBezTo>
                  <a:lnTo>
                    <a:pt x="201" y="184"/>
                  </a:lnTo>
                  <a:cubicBezTo>
                    <a:pt x="154" y="245"/>
                    <a:pt x="57" y="206"/>
                    <a:pt x="64" y="130"/>
                  </a:cubicBezTo>
                  <a:cubicBezTo>
                    <a:pt x="72" y="53"/>
                    <a:pt x="175" y="34"/>
                    <a:pt x="209" y="103"/>
                  </a:cubicBezTo>
                  <a:lnTo>
                    <a:pt x="116" y="103"/>
                  </a:lnTo>
                  <a:lnTo>
                    <a:pt x="116" y="157"/>
                  </a:lnTo>
                  <a:lnTo>
                    <a:pt x="269" y="157"/>
                  </a:lnTo>
                  <a:close/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6C17399E-4CB7-4794-AA31-56EB510FB90C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8032586" y="170057"/>
              <a:ext cx="170176" cy="242643"/>
            </a:xfrm>
            <a:custGeom>
              <a:avLst/>
              <a:gdLst>
                <a:gd name="T0" fmla="*/ 148 w 261"/>
                <a:gd name="T1" fmla="*/ 316 h 372"/>
                <a:gd name="T2" fmla="*/ 130 w 261"/>
                <a:gd name="T3" fmla="*/ 318 h 372"/>
                <a:gd name="T4" fmla="*/ 101 w 261"/>
                <a:gd name="T5" fmla="*/ 312 h 372"/>
                <a:gd name="T6" fmla="*/ 136 w 261"/>
                <a:gd name="T7" fmla="*/ 164 h 372"/>
                <a:gd name="T8" fmla="*/ 148 w 261"/>
                <a:gd name="T9" fmla="*/ 316 h 372"/>
                <a:gd name="T10" fmla="*/ 205 w 261"/>
                <a:gd name="T11" fmla="*/ 0 h 372"/>
                <a:gd name="T12" fmla="*/ 205 w 261"/>
                <a:gd name="T13" fmla="*/ 138 h 372"/>
                <a:gd name="T14" fmla="*/ 130 w 261"/>
                <a:gd name="T15" fmla="*/ 113 h 372"/>
                <a:gd name="T16" fmla="*/ 0 w 261"/>
                <a:gd name="T17" fmla="*/ 242 h 372"/>
                <a:gd name="T18" fmla="*/ 130 w 261"/>
                <a:gd name="T19" fmla="*/ 372 h 372"/>
                <a:gd name="T20" fmla="*/ 205 w 261"/>
                <a:gd name="T21" fmla="*/ 347 h 372"/>
                <a:gd name="T22" fmla="*/ 205 w 261"/>
                <a:gd name="T23" fmla="*/ 369 h 372"/>
                <a:gd name="T24" fmla="*/ 261 w 261"/>
                <a:gd name="T25" fmla="*/ 369 h 372"/>
                <a:gd name="T26" fmla="*/ 261 w 261"/>
                <a:gd name="T27" fmla="*/ 0 h 372"/>
                <a:gd name="T28" fmla="*/ 205 w 261"/>
                <a:gd name="T2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72">
                  <a:moveTo>
                    <a:pt x="148" y="316"/>
                  </a:moveTo>
                  <a:cubicBezTo>
                    <a:pt x="142" y="318"/>
                    <a:pt x="136" y="318"/>
                    <a:pt x="130" y="318"/>
                  </a:cubicBezTo>
                  <a:cubicBezTo>
                    <a:pt x="120" y="318"/>
                    <a:pt x="110" y="316"/>
                    <a:pt x="101" y="312"/>
                  </a:cubicBezTo>
                  <a:cubicBezTo>
                    <a:pt x="20" y="279"/>
                    <a:pt x="49" y="157"/>
                    <a:pt x="136" y="164"/>
                  </a:cubicBezTo>
                  <a:cubicBezTo>
                    <a:pt x="224" y="171"/>
                    <a:pt x="234" y="296"/>
                    <a:pt x="148" y="316"/>
                  </a:cubicBezTo>
                  <a:moveTo>
                    <a:pt x="205" y="0"/>
                  </a:moveTo>
                  <a:lnTo>
                    <a:pt x="205" y="138"/>
                  </a:lnTo>
                  <a:cubicBezTo>
                    <a:pt x="184" y="122"/>
                    <a:pt x="157" y="113"/>
                    <a:pt x="130" y="113"/>
                  </a:cubicBezTo>
                  <a:cubicBezTo>
                    <a:pt x="59" y="113"/>
                    <a:pt x="0" y="171"/>
                    <a:pt x="0" y="242"/>
                  </a:cubicBezTo>
                  <a:cubicBezTo>
                    <a:pt x="0" y="314"/>
                    <a:pt x="59" y="372"/>
                    <a:pt x="130" y="372"/>
                  </a:cubicBezTo>
                  <a:cubicBezTo>
                    <a:pt x="157" y="372"/>
                    <a:pt x="184" y="363"/>
                    <a:pt x="205" y="347"/>
                  </a:cubicBezTo>
                  <a:lnTo>
                    <a:pt x="205" y="369"/>
                  </a:lnTo>
                  <a:lnTo>
                    <a:pt x="261" y="369"/>
                  </a:lnTo>
                  <a:lnTo>
                    <a:pt x="261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2EBE080F-93F5-4210-BC0E-66F26D0AC1A1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7852639" y="170057"/>
              <a:ext cx="170176" cy="242643"/>
            </a:xfrm>
            <a:custGeom>
              <a:avLst/>
              <a:gdLst>
                <a:gd name="T0" fmla="*/ 160 w 261"/>
                <a:gd name="T1" fmla="*/ 312 h 372"/>
                <a:gd name="T2" fmla="*/ 131 w 261"/>
                <a:gd name="T3" fmla="*/ 319 h 372"/>
                <a:gd name="T4" fmla="*/ 114 w 261"/>
                <a:gd name="T5" fmla="*/ 316 h 372"/>
                <a:gd name="T6" fmla="*/ 125 w 261"/>
                <a:gd name="T7" fmla="*/ 165 h 372"/>
                <a:gd name="T8" fmla="*/ 160 w 261"/>
                <a:gd name="T9" fmla="*/ 312 h 372"/>
                <a:gd name="T10" fmla="*/ 131 w 261"/>
                <a:gd name="T11" fmla="*/ 113 h 372"/>
                <a:gd name="T12" fmla="*/ 56 w 261"/>
                <a:gd name="T13" fmla="*/ 138 h 372"/>
                <a:gd name="T14" fmla="*/ 56 w 261"/>
                <a:gd name="T15" fmla="*/ 0 h 372"/>
                <a:gd name="T16" fmla="*/ 0 w 261"/>
                <a:gd name="T17" fmla="*/ 0 h 372"/>
                <a:gd name="T18" fmla="*/ 0 w 261"/>
                <a:gd name="T19" fmla="*/ 369 h 372"/>
                <a:gd name="T20" fmla="*/ 56 w 261"/>
                <a:gd name="T21" fmla="*/ 369 h 372"/>
                <a:gd name="T22" fmla="*/ 56 w 261"/>
                <a:gd name="T23" fmla="*/ 347 h 372"/>
                <a:gd name="T24" fmla="*/ 131 w 261"/>
                <a:gd name="T25" fmla="*/ 372 h 372"/>
                <a:gd name="T26" fmla="*/ 261 w 261"/>
                <a:gd name="T27" fmla="*/ 242 h 372"/>
                <a:gd name="T28" fmla="*/ 131 w 261"/>
                <a:gd name="T29" fmla="*/ 11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372">
                  <a:moveTo>
                    <a:pt x="160" y="312"/>
                  </a:moveTo>
                  <a:cubicBezTo>
                    <a:pt x="151" y="316"/>
                    <a:pt x="141" y="319"/>
                    <a:pt x="131" y="319"/>
                  </a:cubicBezTo>
                  <a:cubicBezTo>
                    <a:pt x="125" y="318"/>
                    <a:pt x="119" y="318"/>
                    <a:pt x="114" y="316"/>
                  </a:cubicBezTo>
                  <a:cubicBezTo>
                    <a:pt x="28" y="296"/>
                    <a:pt x="38" y="172"/>
                    <a:pt x="125" y="165"/>
                  </a:cubicBezTo>
                  <a:cubicBezTo>
                    <a:pt x="212" y="158"/>
                    <a:pt x="241" y="279"/>
                    <a:pt x="160" y="312"/>
                  </a:cubicBezTo>
                  <a:close/>
                  <a:moveTo>
                    <a:pt x="131" y="113"/>
                  </a:moveTo>
                  <a:cubicBezTo>
                    <a:pt x="104" y="113"/>
                    <a:pt x="78" y="122"/>
                    <a:pt x="56" y="138"/>
                  </a:cubicBezTo>
                  <a:lnTo>
                    <a:pt x="56" y="0"/>
                  </a:lnTo>
                  <a:lnTo>
                    <a:pt x="0" y="0"/>
                  </a:lnTo>
                  <a:lnTo>
                    <a:pt x="0" y="369"/>
                  </a:lnTo>
                  <a:lnTo>
                    <a:pt x="56" y="369"/>
                  </a:lnTo>
                  <a:lnTo>
                    <a:pt x="56" y="347"/>
                  </a:lnTo>
                  <a:cubicBezTo>
                    <a:pt x="78" y="363"/>
                    <a:pt x="104" y="372"/>
                    <a:pt x="131" y="372"/>
                  </a:cubicBezTo>
                  <a:cubicBezTo>
                    <a:pt x="203" y="372"/>
                    <a:pt x="261" y="314"/>
                    <a:pt x="261" y="242"/>
                  </a:cubicBezTo>
                  <a:cubicBezTo>
                    <a:pt x="261" y="171"/>
                    <a:pt x="203" y="113"/>
                    <a:pt x="131" y="113"/>
                  </a:cubicBezTo>
                </a:path>
              </a:pathLst>
            </a:custGeom>
            <a:solidFill>
              <a:srgbClr val="C2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C0FE6EF4-F07A-4BEC-AF60-7AB3D6BD44C4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7852639" y="495346"/>
              <a:ext cx="762535" cy="71653"/>
            </a:xfrm>
            <a:custGeom>
              <a:avLst/>
              <a:gdLst>
                <a:gd name="T0" fmla="*/ 43 w 1170"/>
                <a:gd name="T1" fmla="*/ 53 h 110"/>
                <a:gd name="T2" fmla="*/ 48 w 1170"/>
                <a:gd name="T3" fmla="*/ 9 h 110"/>
                <a:gd name="T4" fmla="*/ 111 w 1170"/>
                <a:gd name="T5" fmla="*/ 47 h 110"/>
                <a:gd name="T6" fmla="*/ 61 w 1170"/>
                <a:gd name="T7" fmla="*/ 29 h 110"/>
                <a:gd name="T8" fmla="*/ 89 w 1170"/>
                <a:gd name="T9" fmla="*/ 41 h 110"/>
                <a:gd name="T10" fmla="*/ 149 w 1170"/>
                <a:gd name="T11" fmla="*/ 28 h 110"/>
                <a:gd name="T12" fmla="*/ 150 w 1170"/>
                <a:gd name="T13" fmla="*/ 75 h 110"/>
                <a:gd name="T14" fmla="*/ 140 w 1170"/>
                <a:gd name="T15" fmla="*/ 52 h 110"/>
                <a:gd name="T16" fmla="*/ 203 w 1170"/>
                <a:gd name="T17" fmla="*/ 35 h 110"/>
                <a:gd name="T18" fmla="*/ 187 w 1170"/>
                <a:gd name="T19" fmla="*/ 86 h 110"/>
                <a:gd name="T20" fmla="*/ 220 w 1170"/>
                <a:gd name="T21" fmla="*/ 29 h 110"/>
                <a:gd name="T22" fmla="*/ 229 w 1170"/>
                <a:gd name="T23" fmla="*/ 57 h 110"/>
                <a:gd name="T24" fmla="*/ 264 w 1170"/>
                <a:gd name="T25" fmla="*/ 91 h 110"/>
                <a:gd name="T26" fmla="*/ 279 w 1170"/>
                <a:gd name="T27" fmla="*/ 94 h 110"/>
                <a:gd name="T28" fmla="*/ 253 w 1170"/>
                <a:gd name="T29" fmla="*/ 73 h 110"/>
                <a:gd name="T30" fmla="*/ 312 w 1170"/>
                <a:gd name="T31" fmla="*/ 10 h 110"/>
                <a:gd name="T32" fmla="*/ 310 w 1170"/>
                <a:gd name="T33" fmla="*/ 41 h 110"/>
                <a:gd name="T34" fmla="*/ 372 w 1170"/>
                <a:gd name="T35" fmla="*/ 56 h 110"/>
                <a:gd name="T36" fmla="*/ 371 w 1170"/>
                <a:gd name="T37" fmla="*/ 69 h 110"/>
                <a:gd name="T38" fmla="*/ 357 w 1170"/>
                <a:gd name="T39" fmla="*/ 52 h 110"/>
                <a:gd name="T40" fmla="*/ 384 w 1170"/>
                <a:gd name="T41" fmla="*/ 79 h 110"/>
                <a:gd name="T42" fmla="*/ 500 w 1170"/>
                <a:gd name="T43" fmla="*/ 46 h 110"/>
                <a:gd name="T44" fmla="*/ 460 w 1170"/>
                <a:gd name="T45" fmla="*/ 46 h 110"/>
                <a:gd name="T46" fmla="*/ 448 w 1170"/>
                <a:gd name="T47" fmla="*/ 86 h 110"/>
                <a:gd name="T48" fmla="*/ 488 w 1170"/>
                <a:gd name="T49" fmla="*/ 86 h 110"/>
                <a:gd name="T50" fmla="*/ 577 w 1170"/>
                <a:gd name="T51" fmla="*/ 47 h 110"/>
                <a:gd name="T52" fmla="*/ 556 w 1170"/>
                <a:gd name="T53" fmla="*/ 40 h 110"/>
                <a:gd name="T54" fmla="*/ 548 w 1170"/>
                <a:gd name="T55" fmla="*/ 87 h 110"/>
                <a:gd name="T56" fmla="*/ 552 w 1170"/>
                <a:gd name="T57" fmla="*/ 76 h 110"/>
                <a:gd name="T58" fmla="*/ 632 w 1170"/>
                <a:gd name="T59" fmla="*/ 69 h 110"/>
                <a:gd name="T60" fmla="*/ 629 w 1170"/>
                <a:gd name="T61" fmla="*/ 31 h 110"/>
                <a:gd name="T62" fmla="*/ 611 w 1170"/>
                <a:gd name="T63" fmla="*/ 75 h 110"/>
                <a:gd name="T64" fmla="*/ 684 w 1170"/>
                <a:gd name="T65" fmla="*/ 69 h 110"/>
                <a:gd name="T66" fmla="*/ 680 w 1170"/>
                <a:gd name="T67" fmla="*/ 31 h 110"/>
                <a:gd name="T68" fmla="*/ 663 w 1170"/>
                <a:gd name="T69" fmla="*/ 75 h 110"/>
                <a:gd name="T70" fmla="*/ 743 w 1170"/>
                <a:gd name="T71" fmla="*/ 56 h 110"/>
                <a:gd name="T72" fmla="*/ 741 w 1170"/>
                <a:gd name="T73" fmla="*/ 70 h 110"/>
                <a:gd name="T74" fmla="*/ 727 w 1170"/>
                <a:gd name="T75" fmla="*/ 52 h 110"/>
                <a:gd name="T76" fmla="*/ 783 w 1170"/>
                <a:gd name="T77" fmla="*/ 28 h 110"/>
                <a:gd name="T78" fmla="*/ 756 w 1170"/>
                <a:gd name="T79" fmla="*/ 43 h 110"/>
                <a:gd name="T80" fmla="*/ 789 w 1170"/>
                <a:gd name="T81" fmla="*/ 41 h 110"/>
                <a:gd name="T82" fmla="*/ 805 w 1170"/>
                <a:gd name="T83" fmla="*/ 79 h 110"/>
                <a:gd name="T84" fmla="*/ 843 w 1170"/>
                <a:gd name="T85" fmla="*/ 9 h 110"/>
                <a:gd name="T86" fmla="*/ 900 w 1170"/>
                <a:gd name="T87" fmla="*/ 58 h 110"/>
                <a:gd name="T88" fmla="*/ 916 w 1170"/>
                <a:gd name="T89" fmla="*/ 61 h 110"/>
                <a:gd name="T90" fmla="*/ 924 w 1170"/>
                <a:gd name="T91" fmla="*/ 39 h 110"/>
                <a:gd name="T92" fmla="*/ 978 w 1170"/>
                <a:gd name="T93" fmla="*/ 28 h 110"/>
                <a:gd name="T94" fmla="*/ 977 w 1170"/>
                <a:gd name="T95" fmla="*/ 86 h 110"/>
                <a:gd name="T96" fmla="*/ 990 w 1170"/>
                <a:gd name="T97" fmla="*/ 75 h 110"/>
                <a:gd name="T98" fmla="*/ 1075 w 1170"/>
                <a:gd name="T99" fmla="*/ 56 h 110"/>
                <a:gd name="T100" fmla="*/ 1073 w 1170"/>
                <a:gd name="T101" fmla="*/ 70 h 110"/>
                <a:gd name="T102" fmla="*/ 1060 w 1170"/>
                <a:gd name="T103" fmla="*/ 52 h 110"/>
                <a:gd name="T104" fmla="*/ 1138 w 1170"/>
                <a:gd name="T105" fmla="*/ 47 h 110"/>
                <a:gd name="T106" fmla="*/ 1088 w 1170"/>
                <a:gd name="T107" fmla="*/ 29 h 110"/>
                <a:gd name="T108" fmla="*/ 1116 w 1170"/>
                <a:gd name="T109" fmla="*/ 41 h 110"/>
                <a:gd name="T110" fmla="*/ 1160 w 1170"/>
                <a:gd name="T111" fmla="*/ 7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0" h="110">
                  <a:moveTo>
                    <a:pt x="49" y="86"/>
                  </a:moveTo>
                  <a:lnTo>
                    <a:pt x="49" y="72"/>
                  </a:lnTo>
                  <a:lnTo>
                    <a:pt x="16" y="72"/>
                  </a:lnTo>
                  <a:lnTo>
                    <a:pt x="16" y="53"/>
                  </a:lnTo>
                  <a:lnTo>
                    <a:pt x="43" y="53"/>
                  </a:lnTo>
                  <a:lnTo>
                    <a:pt x="43" y="39"/>
                  </a:lnTo>
                  <a:lnTo>
                    <a:pt x="16" y="39"/>
                  </a:lnTo>
                  <a:lnTo>
                    <a:pt x="16" y="22"/>
                  </a:lnTo>
                  <a:lnTo>
                    <a:pt x="47" y="22"/>
                  </a:lnTo>
                  <a:lnTo>
                    <a:pt x="48" y="9"/>
                  </a:lnTo>
                  <a:lnTo>
                    <a:pt x="0" y="9"/>
                  </a:lnTo>
                  <a:lnTo>
                    <a:pt x="0" y="86"/>
                  </a:lnTo>
                  <a:lnTo>
                    <a:pt x="49" y="86"/>
                  </a:lnTo>
                  <a:close/>
                  <a:moveTo>
                    <a:pt x="111" y="86"/>
                  </a:moveTo>
                  <a:lnTo>
                    <a:pt x="111" y="47"/>
                  </a:lnTo>
                  <a:cubicBezTo>
                    <a:pt x="111" y="42"/>
                    <a:pt x="110" y="38"/>
                    <a:pt x="108" y="34"/>
                  </a:cubicBezTo>
                  <a:cubicBezTo>
                    <a:pt x="105" y="30"/>
                    <a:pt x="100" y="27"/>
                    <a:pt x="94" y="28"/>
                  </a:cubicBezTo>
                  <a:cubicBezTo>
                    <a:pt x="88" y="29"/>
                    <a:pt x="81" y="32"/>
                    <a:pt x="76" y="37"/>
                  </a:cubicBezTo>
                  <a:cubicBezTo>
                    <a:pt x="76" y="34"/>
                    <a:pt x="76" y="32"/>
                    <a:pt x="75" y="29"/>
                  </a:cubicBezTo>
                  <a:lnTo>
                    <a:pt x="61" y="29"/>
                  </a:lnTo>
                  <a:cubicBezTo>
                    <a:pt x="61" y="29"/>
                    <a:pt x="62" y="36"/>
                    <a:pt x="62" y="43"/>
                  </a:cubicBezTo>
                  <a:lnTo>
                    <a:pt x="62" y="86"/>
                  </a:lnTo>
                  <a:lnTo>
                    <a:pt x="77" y="86"/>
                  </a:lnTo>
                  <a:lnTo>
                    <a:pt x="77" y="47"/>
                  </a:lnTo>
                  <a:cubicBezTo>
                    <a:pt x="80" y="44"/>
                    <a:pt x="84" y="42"/>
                    <a:pt x="89" y="41"/>
                  </a:cubicBezTo>
                  <a:cubicBezTo>
                    <a:pt x="93" y="41"/>
                    <a:pt x="96" y="42"/>
                    <a:pt x="96" y="48"/>
                  </a:cubicBezTo>
                  <a:lnTo>
                    <a:pt x="96" y="86"/>
                  </a:lnTo>
                  <a:lnTo>
                    <a:pt x="111" y="86"/>
                  </a:lnTo>
                  <a:close/>
                  <a:moveTo>
                    <a:pt x="173" y="56"/>
                  </a:moveTo>
                  <a:cubicBezTo>
                    <a:pt x="173" y="43"/>
                    <a:pt x="168" y="28"/>
                    <a:pt x="149" y="28"/>
                  </a:cubicBezTo>
                  <a:cubicBezTo>
                    <a:pt x="132" y="28"/>
                    <a:pt x="124" y="42"/>
                    <a:pt x="124" y="58"/>
                  </a:cubicBezTo>
                  <a:cubicBezTo>
                    <a:pt x="124" y="68"/>
                    <a:pt x="127" y="87"/>
                    <a:pt x="148" y="87"/>
                  </a:cubicBezTo>
                  <a:cubicBezTo>
                    <a:pt x="156" y="87"/>
                    <a:pt x="165" y="85"/>
                    <a:pt x="172" y="81"/>
                  </a:cubicBezTo>
                  <a:lnTo>
                    <a:pt x="172" y="70"/>
                  </a:lnTo>
                  <a:cubicBezTo>
                    <a:pt x="165" y="73"/>
                    <a:pt x="158" y="75"/>
                    <a:pt x="150" y="75"/>
                  </a:cubicBezTo>
                  <a:cubicBezTo>
                    <a:pt x="144" y="75"/>
                    <a:pt x="140" y="71"/>
                    <a:pt x="140" y="61"/>
                  </a:cubicBezTo>
                  <a:lnTo>
                    <a:pt x="173" y="61"/>
                  </a:lnTo>
                  <a:cubicBezTo>
                    <a:pt x="173" y="61"/>
                    <a:pt x="173" y="57"/>
                    <a:pt x="173" y="56"/>
                  </a:cubicBezTo>
                  <a:moveTo>
                    <a:pt x="158" y="52"/>
                  </a:moveTo>
                  <a:lnTo>
                    <a:pt x="140" y="52"/>
                  </a:lnTo>
                  <a:cubicBezTo>
                    <a:pt x="140" y="47"/>
                    <a:pt x="142" y="39"/>
                    <a:pt x="149" y="39"/>
                  </a:cubicBezTo>
                  <a:cubicBezTo>
                    <a:pt x="157" y="39"/>
                    <a:pt x="158" y="47"/>
                    <a:pt x="158" y="52"/>
                  </a:cubicBezTo>
                  <a:moveTo>
                    <a:pt x="220" y="29"/>
                  </a:moveTo>
                  <a:cubicBezTo>
                    <a:pt x="220" y="29"/>
                    <a:pt x="220" y="28"/>
                    <a:pt x="214" y="28"/>
                  </a:cubicBezTo>
                  <a:cubicBezTo>
                    <a:pt x="209" y="29"/>
                    <a:pt x="205" y="31"/>
                    <a:pt x="203" y="35"/>
                  </a:cubicBezTo>
                  <a:cubicBezTo>
                    <a:pt x="202" y="35"/>
                    <a:pt x="202" y="35"/>
                    <a:pt x="202" y="36"/>
                  </a:cubicBezTo>
                  <a:cubicBezTo>
                    <a:pt x="202" y="33"/>
                    <a:pt x="201" y="31"/>
                    <a:pt x="201" y="29"/>
                  </a:cubicBezTo>
                  <a:lnTo>
                    <a:pt x="186" y="29"/>
                  </a:lnTo>
                  <a:cubicBezTo>
                    <a:pt x="187" y="34"/>
                    <a:pt x="187" y="38"/>
                    <a:pt x="187" y="43"/>
                  </a:cubicBezTo>
                  <a:lnTo>
                    <a:pt x="187" y="86"/>
                  </a:lnTo>
                  <a:lnTo>
                    <a:pt x="202" y="86"/>
                  </a:lnTo>
                  <a:lnTo>
                    <a:pt x="202" y="46"/>
                  </a:lnTo>
                  <a:cubicBezTo>
                    <a:pt x="205" y="43"/>
                    <a:pt x="208" y="41"/>
                    <a:pt x="212" y="41"/>
                  </a:cubicBezTo>
                  <a:cubicBezTo>
                    <a:pt x="214" y="41"/>
                    <a:pt x="217" y="41"/>
                    <a:pt x="219" y="41"/>
                  </a:cubicBezTo>
                  <a:lnTo>
                    <a:pt x="220" y="29"/>
                  </a:lnTo>
                  <a:close/>
                  <a:moveTo>
                    <a:pt x="281" y="29"/>
                  </a:moveTo>
                  <a:lnTo>
                    <a:pt x="266" y="29"/>
                  </a:lnTo>
                  <a:cubicBezTo>
                    <a:pt x="266" y="30"/>
                    <a:pt x="266" y="31"/>
                    <a:pt x="266" y="33"/>
                  </a:cubicBezTo>
                  <a:cubicBezTo>
                    <a:pt x="262" y="30"/>
                    <a:pt x="257" y="28"/>
                    <a:pt x="252" y="28"/>
                  </a:cubicBezTo>
                  <a:cubicBezTo>
                    <a:pt x="236" y="28"/>
                    <a:pt x="229" y="40"/>
                    <a:pt x="229" y="57"/>
                  </a:cubicBezTo>
                  <a:cubicBezTo>
                    <a:pt x="229" y="68"/>
                    <a:pt x="232" y="86"/>
                    <a:pt x="249" y="86"/>
                  </a:cubicBezTo>
                  <a:cubicBezTo>
                    <a:pt x="255" y="86"/>
                    <a:pt x="261" y="83"/>
                    <a:pt x="265" y="78"/>
                  </a:cubicBezTo>
                  <a:cubicBezTo>
                    <a:pt x="265" y="78"/>
                    <a:pt x="265" y="82"/>
                    <a:pt x="265" y="83"/>
                  </a:cubicBezTo>
                  <a:lnTo>
                    <a:pt x="265" y="87"/>
                  </a:lnTo>
                  <a:cubicBezTo>
                    <a:pt x="265" y="88"/>
                    <a:pt x="264" y="90"/>
                    <a:pt x="264" y="91"/>
                  </a:cubicBezTo>
                  <a:cubicBezTo>
                    <a:pt x="263" y="95"/>
                    <a:pt x="260" y="97"/>
                    <a:pt x="254" y="97"/>
                  </a:cubicBezTo>
                  <a:cubicBezTo>
                    <a:pt x="246" y="97"/>
                    <a:pt x="239" y="95"/>
                    <a:pt x="232" y="92"/>
                  </a:cubicBezTo>
                  <a:lnTo>
                    <a:pt x="231" y="106"/>
                  </a:lnTo>
                  <a:cubicBezTo>
                    <a:pt x="238" y="109"/>
                    <a:pt x="246" y="110"/>
                    <a:pt x="254" y="110"/>
                  </a:cubicBezTo>
                  <a:cubicBezTo>
                    <a:pt x="268" y="110"/>
                    <a:pt x="277" y="105"/>
                    <a:pt x="279" y="94"/>
                  </a:cubicBezTo>
                  <a:cubicBezTo>
                    <a:pt x="280" y="91"/>
                    <a:pt x="280" y="88"/>
                    <a:pt x="280" y="85"/>
                  </a:cubicBezTo>
                  <a:lnTo>
                    <a:pt x="280" y="43"/>
                  </a:lnTo>
                  <a:cubicBezTo>
                    <a:pt x="280" y="36"/>
                    <a:pt x="281" y="29"/>
                    <a:pt x="281" y="29"/>
                  </a:cubicBezTo>
                  <a:moveTo>
                    <a:pt x="265" y="67"/>
                  </a:moveTo>
                  <a:cubicBezTo>
                    <a:pt x="262" y="71"/>
                    <a:pt x="258" y="73"/>
                    <a:pt x="253" y="73"/>
                  </a:cubicBezTo>
                  <a:cubicBezTo>
                    <a:pt x="246" y="73"/>
                    <a:pt x="244" y="63"/>
                    <a:pt x="244" y="57"/>
                  </a:cubicBezTo>
                  <a:cubicBezTo>
                    <a:pt x="244" y="51"/>
                    <a:pt x="245" y="40"/>
                    <a:pt x="254" y="40"/>
                  </a:cubicBezTo>
                  <a:cubicBezTo>
                    <a:pt x="258" y="40"/>
                    <a:pt x="261" y="41"/>
                    <a:pt x="265" y="43"/>
                  </a:cubicBezTo>
                  <a:lnTo>
                    <a:pt x="265" y="67"/>
                  </a:lnTo>
                  <a:close/>
                  <a:moveTo>
                    <a:pt x="312" y="10"/>
                  </a:moveTo>
                  <a:cubicBezTo>
                    <a:pt x="312" y="5"/>
                    <a:pt x="308" y="0"/>
                    <a:pt x="302" y="0"/>
                  </a:cubicBezTo>
                  <a:cubicBezTo>
                    <a:pt x="290" y="0"/>
                    <a:pt x="290" y="19"/>
                    <a:pt x="302" y="19"/>
                  </a:cubicBezTo>
                  <a:cubicBezTo>
                    <a:pt x="307" y="19"/>
                    <a:pt x="312" y="15"/>
                    <a:pt x="312" y="10"/>
                  </a:cubicBezTo>
                  <a:close/>
                  <a:moveTo>
                    <a:pt x="310" y="86"/>
                  </a:moveTo>
                  <a:lnTo>
                    <a:pt x="310" y="41"/>
                  </a:lnTo>
                  <a:cubicBezTo>
                    <a:pt x="310" y="37"/>
                    <a:pt x="310" y="33"/>
                    <a:pt x="309" y="29"/>
                  </a:cubicBezTo>
                  <a:lnTo>
                    <a:pt x="295" y="29"/>
                  </a:lnTo>
                  <a:lnTo>
                    <a:pt x="295" y="86"/>
                  </a:lnTo>
                  <a:lnTo>
                    <a:pt x="310" y="86"/>
                  </a:lnTo>
                  <a:close/>
                  <a:moveTo>
                    <a:pt x="372" y="56"/>
                  </a:moveTo>
                  <a:cubicBezTo>
                    <a:pt x="372" y="43"/>
                    <a:pt x="367" y="28"/>
                    <a:pt x="348" y="28"/>
                  </a:cubicBezTo>
                  <a:cubicBezTo>
                    <a:pt x="331" y="28"/>
                    <a:pt x="323" y="42"/>
                    <a:pt x="323" y="58"/>
                  </a:cubicBezTo>
                  <a:cubicBezTo>
                    <a:pt x="323" y="68"/>
                    <a:pt x="326" y="87"/>
                    <a:pt x="347" y="87"/>
                  </a:cubicBezTo>
                  <a:cubicBezTo>
                    <a:pt x="355" y="87"/>
                    <a:pt x="364" y="85"/>
                    <a:pt x="371" y="81"/>
                  </a:cubicBezTo>
                  <a:lnTo>
                    <a:pt x="371" y="69"/>
                  </a:lnTo>
                  <a:cubicBezTo>
                    <a:pt x="364" y="73"/>
                    <a:pt x="357" y="75"/>
                    <a:pt x="349" y="75"/>
                  </a:cubicBezTo>
                  <a:cubicBezTo>
                    <a:pt x="342" y="75"/>
                    <a:pt x="339" y="71"/>
                    <a:pt x="339" y="61"/>
                  </a:cubicBezTo>
                  <a:lnTo>
                    <a:pt x="372" y="61"/>
                  </a:lnTo>
                  <a:cubicBezTo>
                    <a:pt x="372" y="61"/>
                    <a:pt x="372" y="57"/>
                    <a:pt x="372" y="56"/>
                  </a:cubicBezTo>
                  <a:moveTo>
                    <a:pt x="357" y="52"/>
                  </a:moveTo>
                  <a:lnTo>
                    <a:pt x="339" y="52"/>
                  </a:lnTo>
                  <a:cubicBezTo>
                    <a:pt x="339" y="47"/>
                    <a:pt x="341" y="39"/>
                    <a:pt x="348" y="39"/>
                  </a:cubicBezTo>
                  <a:cubicBezTo>
                    <a:pt x="356" y="39"/>
                    <a:pt x="357" y="47"/>
                    <a:pt x="357" y="52"/>
                  </a:cubicBezTo>
                  <a:moveTo>
                    <a:pt x="403" y="79"/>
                  </a:moveTo>
                  <a:cubicBezTo>
                    <a:pt x="402" y="67"/>
                    <a:pt x="385" y="67"/>
                    <a:pt x="384" y="79"/>
                  </a:cubicBezTo>
                  <a:cubicBezTo>
                    <a:pt x="384" y="84"/>
                    <a:pt x="388" y="88"/>
                    <a:pt x="394" y="87"/>
                  </a:cubicBezTo>
                  <a:cubicBezTo>
                    <a:pt x="399" y="88"/>
                    <a:pt x="403" y="84"/>
                    <a:pt x="403" y="79"/>
                  </a:cubicBezTo>
                  <a:close/>
                  <a:moveTo>
                    <a:pt x="525" y="10"/>
                  </a:moveTo>
                  <a:lnTo>
                    <a:pt x="509" y="9"/>
                  </a:lnTo>
                  <a:lnTo>
                    <a:pt x="500" y="46"/>
                  </a:lnTo>
                  <a:cubicBezTo>
                    <a:pt x="499" y="52"/>
                    <a:pt x="497" y="63"/>
                    <a:pt x="497" y="65"/>
                  </a:cubicBezTo>
                  <a:cubicBezTo>
                    <a:pt x="496" y="63"/>
                    <a:pt x="494" y="52"/>
                    <a:pt x="493" y="46"/>
                  </a:cubicBezTo>
                  <a:lnTo>
                    <a:pt x="485" y="9"/>
                  </a:lnTo>
                  <a:lnTo>
                    <a:pt x="468" y="9"/>
                  </a:lnTo>
                  <a:lnTo>
                    <a:pt x="460" y="46"/>
                  </a:lnTo>
                  <a:cubicBezTo>
                    <a:pt x="458" y="52"/>
                    <a:pt x="457" y="62"/>
                    <a:pt x="456" y="65"/>
                  </a:cubicBezTo>
                  <a:cubicBezTo>
                    <a:pt x="456" y="62"/>
                    <a:pt x="454" y="52"/>
                    <a:pt x="453" y="46"/>
                  </a:cubicBezTo>
                  <a:lnTo>
                    <a:pt x="444" y="8"/>
                  </a:lnTo>
                  <a:lnTo>
                    <a:pt x="427" y="9"/>
                  </a:lnTo>
                  <a:lnTo>
                    <a:pt x="448" y="86"/>
                  </a:lnTo>
                  <a:lnTo>
                    <a:pt x="464" y="86"/>
                  </a:lnTo>
                  <a:lnTo>
                    <a:pt x="472" y="51"/>
                  </a:lnTo>
                  <a:cubicBezTo>
                    <a:pt x="473" y="45"/>
                    <a:pt x="476" y="31"/>
                    <a:pt x="476" y="31"/>
                  </a:cubicBezTo>
                  <a:cubicBezTo>
                    <a:pt x="476" y="31"/>
                    <a:pt x="479" y="45"/>
                    <a:pt x="480" y="51"/>
                  </a:cubicBezTo>
                  <a:lnTo>
                    <a:pt x="488" y="86"/>
                  </a:lnTo>
                  <a:lnTo>
                    <a:pt x="505" y="86"/>
                  </a:lnTo>
                  <a:lnTo>
                    <a:pt x="525" y="10"/>
                  </a:lnTo>
                  <a:close/>
                  <a:moveTo>
                    <a:pt x="578" y="86"/>
                  </a:moveTo>
                  <a:cubicBezTo>
                    <a:pt x="578" y="82"/>
                    <a:pt x="577" y="78"/>
                    <a:pt x="577" y="74"/>
                  </a:cubicBezTo>
                  <a:lnTo>
                    <a:pt x="577" y="47"/>
                  </a:lnTo>
                  <a:cubicBezTo>
                    <a:pt x="578" y="42"/>
                    <a:pt x="577" y="37"/>
                    <a:pt x="574" y="33"/>
                  </a:cubicBezTo>
                  <a:cubicBezTo>
                    <a:pt x="570" y="29"/>
                    <a:pt x="564" y="27"/>
                    <a:pt x="559" y="28"/>
                  </a:cubicBezTo>
                  <a:cubicBezTo>
                    <a:pt x="551" y="28"/>
                    <a:pt x="543" y="30"/>
                    <a:pt x="535" y="33"/>
                  </a:cubicBezTo>
                  <a:lnTo>
                    <a:pt x="536" y="45"/>
                  </a:lnTo>
                  <a:cubicBezTo>
                    <a:pt x="542" y="42"/>
                    <a:pt x="549" y="40"/>
                    <a:pt x="556" y="40"/>
                  </a:cubicBezTo>
                  <a:cubicBezTo>
                    <a:pt x="561" y="40"/>
                    <a:pt x="562" y="42"/>
                    <a:pt x="562" y="46"/>
                  </a:cubicBezTo>
                  <a:lnTo>
                    <a:pt x="562" y="52"/>
                  </a:lnTo>
                  <a:cubicBezTo>
                    <a:pt x="553" y="52"/>
                    <a:pt x="545" y="54"/>
                    <a:pt x="537" y="58"/>
                  </a:cubicBezTo>
                  <a:cubicBezTo>
                    <a:pt x="533" y="61"/>
                    <a:pt x="531" y="65"/>
                    <a:pt x="532" y="70"/>
                  </a:cubicBezTo>
                  <a:cubicBezTo>
                    <a:pt x="531" y="79"/>
                    <a:pt x="538" y="87"/>
                    <a:pt x="548" y="87"/>
                  </a:cubicBezTo>
                  <a:cubicBezTo>
                    <a:pt x="553" y="87"/>
                    <a:pt x="559" y="84"/>
                    <a:pt x="563" y="81"/>
                  </a:cubicBezTo>
                  <a:cubicBezTo>
                    <a:pt x="563" y="82"/>
                    <a:pt x="563" y="84"/>
                    <a:pt x="564" y="86"/>
                  </a:cubicBezTo>
                  <a:lnTo>
                    <a:pt x="578" y="86"/>
                  </a:lnTo>
                  <a:close/>
                  <a:moveTo>
                    <a:pt x="562" y="71"/>
                  </a:moveTo>
                  <a:cubicBezTo>
                    <a:pt x="559" y="74"/>
                    <a:pt x="556" y="75"/>
                    <a:pt x="552" y="76"/>
                  </a:cubicBezTo>
                  <a:cubicBezTo>
                    <a:pt x="548" y="76"/>
                    <a:pt x="547" y="72"/>
                    <a:pt x="547" y="69"/>
                  </a:cubicBezTo>
                  <a:cubicBezTo>
                    <a:pt x="547" y="67"/>
                    <a:pt x="547" y="65"/>
                    <a:pt x="549" y="64"/>
                  </a:cubicBezTo>
                  <a:cubicBezTo>
                    <a:pt x="553" y="62"/>
                    <a:pt x="557" y="60"/>
                    <a:pt x="562" y="61"/>
                  </a:cubicBezTo>
                  <a:lnTo>
                    <a:pt x="562" y="71"/>
                  </a:lnTo>
                  <a:close/>
                  <a:moveTo>
                    <a:pt x="632" y="69"/>
                  </a:moveTo>
                  <a:cubicBezTo>
                    <a:pt x="632" y="55"/>
                    <a:pt x="619" y="53"/>
                    <a:pt x="610" y="49"/>
                  </a:cubicBezTo>
                  <a:cubicBezTo>
                    <a:pt x="608" y="48"/>
                    <a:pt x="606" y="47"/>
                    <a:pt x="606" y="44"/>
                  </a:cubicBezTo>
                  <a:cubicBezTo>
                    <a:pt x="606" y="42"/>
                    <a:pt x="607" y="40"/>
                    <a:pt x="611" y="40"/>
                  </a:cubicBezTo>
                  <a:cubicBezTo>
                    <a:pt x="617" y="40"/>
                    <a:pt x="623" y="41"/>
                    <a:pt x="628" y="44"/>
                  </a:cubicBezTo>
                  <a:lnTo>
                    <a:pt x="629" y="31"/>
                  </a:lnTo>
                  <a:cubicBezTo>
                    <a:pt x="623" y="29"/>
                    <a:pt x="618" y="28"/>
                    <a:pt x="612" y="28"/>
                  </a:cubicBezTo>
                  <a:cubicBezTo>
                    <a:pt x="601" y="27"/>
                    <a:pt x="591" y="35"/>
                    <a:pt x="591" y="46"/>
                  </a:cubicBezTo>
                  <a:cubicBezTo>
                    <a:pt x="591" y="58"/>
                    <a:pt x="604" y="61"/>
                    <a:pt x="612" y="65"/>
                  </a:cubicBezTo>
                  <a:cubicBezTo>
                    <a:pt x="615" y="66"/>
                    <a:pt x="617" y="67"/>
                    <a:pt x="617" y="70"/>
                  </a:cubicBezTo>
                  <a:cubicBezTo>
                    <a:pt x="617" y="73"/>
                    <a:pt x="615" y="75"/>
                    <a:pt x="611" y="75"/>
                  </a:cubicBezTo>
                  <a:cubicBezTo>
                    <a:pt x="604" y="74"/>
                    <a:pt x="597" y="72"/>
                    <a:pt x="591" y="69"/>
                  </a:cubicBezTo>
                  <a:lnTo>
                    <a:pt x="590" y="83"/>
                  </a:lnTo>
                  <a:cubicBezTo>
                    <a:pt x="597" y="86"/>
                    <a:pt x="604" y="87"/>
                    <a:pt x="611" y="88"/>
                  </a:cubicBezTo>
                  <a:cubicBezTo>
                    <a:pt x="622" y="89"/>
                    <a:pt x="632" y="80"/>
                    <a:pt x="632" y="69"/>
                  </a:cubicBezTo>
                  <a:moveTo>
                    <a:pt x="684" y="69"/>
                  </a:moveTo>
                  <a:cubicBezTo>
                    <a:pt x="684" y="55"/>
                    <a:pt x="671" y="53"/>
                    <a:pt x="661" y="49"/>
                  </a:cubicBezTo>
                  <a:cubicBezTo>
                    <a:pt x="659" y="48"/>
                    <a:pt x="657" y="47"/>
                    <a:pt x="657" y="45"/>
                  </a:cubicBezTo>
                  <a:cubicBezTo>
                    <a:pt x="657" y="43"/>
                    <a:pt x="659" y="40"/>
                    <a:pt x="663" y="40"/>
                  </a:cubicBezTo>
                  <a:cubicBezTo>
                    <a:pt x="669" y="40"/>
                    <a:pt x="674" y="42"/>
                    <a:pt x="680" y="44"/>
                  </a:cubicBezTo>
                  <a:lnTo>
                    <a:pt x="680" y="31"/>
                  </a:lnTo>
                  <a:cubicBezTo>
                    <a:pt x="675" y="29"/>
                    <a:pt x="669" y="28"/>
                    <a:pt x="663" y="28"/>
                  </a:cubicBezTo>
                  <a:cubicBezTo>
                    <a:pt x="652" y="27"/>
                    <a:pt x="643" y="35"/>
                    <a:pt x="642" y="46"/>
                  </a:cubicBezTo>
                  <a:cubicBezTo>
                    <a:pt x="642" y="58"/>
                    <a:pt x="655" y="61"/>
                    <a:pt x="664" y="65"/>
                  </a:cubicBezTo>
                  <a:cubicBezTo>
                    <a:pt x="667" y="66"/>
                    <a:pt x="669" y="67"/>
                    <a:pt x="669" y="70"/>
                  </a:cubicBezTo>
                  <a:cubicBezTo>
                    <a:pt x="669" y="73"/>
                    <a:pt x="666" y="75"/>
                    <a:pt x="663" y="75"/>
                  </a:cubicBezTo>
                  <a:cubicBezTo>
                    <a:pt x="656" y="74"/>
                    <a:pt x="649" y="72"/>
                    <a:pt x="643" y="69"/>
                  </a:cubicBezTo>
                  <a:lnTo>
                    <a:pt x="642" y="83"/>
                  </a:lnTo>
                  <a:cubicBezTo>
                    <a:pt x="648" y="86"/>
                    <a:pt x="655" y="87"/>
                    <a:pt x="662" y="88"/>
                  </a:cubicBezTo>
                  <a:cubicBezTo>
                    <a:pt x="673" y="89"/>
                    <a:pt x="683" y="80"/>
                    <a:pt x="684" y="69"/>
                  </a:cubicBezTo>
                  <a:moveTo>
                    <a:pt x="743" y="56"/>
                  </a:moveTo>
                  <a:cubicBezTo>
                    <a:pt x="743" y="43"/>
                    <a:pt x="737" y="28"/>
                    <a:pt x="718" y="28"/>
                  </a:cubicBezTo>
                  <a:cubicBezTo>
                    <a:pt x="701" y="28"/>
                    <a:pt x="693" y="43"/>
                    <a:pt x="693" y="58"/>
                  </a:cubicBezTo>
                  <a:cubicBezTo>
                    <a:pt x="693" y="68"/>
                    <a:pt x="697" y="87"/>
                    <a:pt x="717" y="87"/>
                  </a:cubicBezTo>
                  <a:cubicBezTo>
                    <a:pt x="726" y="88"/>
                    <a:pt x="734" y="86"/>
                    <a:pt x="742" y="81"/>
                  </a:cubicBezTo>
                  <a:lnTo>
                    <a:pt x="741" y="70"/>
                  </a:lnTo>
                  <a:cubicBezTo>
                    <a:pt x="734" y="73"/>
                    <a:pt x="727" y="75"/>
                    <a:pt x="720" y="76"/>
                  </a:cubicBezTo>
                  <a:cubicBezTo>
                    <a:pt x="713" y="76"/>
                    <a:pt x="709" y="71"/>
                    <a:pt x="709" y="61"/>
                  </a:cubicBezTo>
                  <a:lnTo>
                    <a:pt x="742" y="61"/>
                  </a:lnTo>
                  <a:cubicBezTo>
                    <a:pt x="742" y="61"/>
                    <a:pt x="743" y="57"/>
                    <a:pt x="743" y="56"/>
                  </a:cubicBezTo>
                  <a:moveTo>
                    <a:pt x="727" y="52"/>
                  </a:moveTo>
                  <a:lnTo>
                    <a:pt x="710" y="52"/>
                  </a:lnTo>
                  <a:cubicBezTo>
                    <a:pt x="710" y="47"/>
                    <a:pt x="711" y="39"/>
                    <a:pt x="718" y="39"/>
                  </a:cubicBezTo>
                  <a:cubicBezTo>
                    <a:pt x="726" y="39"/>
                    <a:pt x="727" y="47"/>
                    <a:pt x="727" y="52"/>
                  </a:cubicBezTo>
                  <a:close/>
                  <a:moveTo>
                    <a:pt x="790" y="29"/>
                  </a:moveTo>
                  <a:cubicBezTo>
                    <a:pt x="790" y="29"/>
                    <a:pt x="789" y="28"/>
                    <a:pt x="783" y="28"/>
                  </a:cubicBezTo>
                  <a:cubicBezTo>
                    <a:pt x="779" y="29"/>
                    <a:pt x="775" y="31"/>
                    <a:pt x="772" y="35"/>
                  </a:cubicBezTo>
                  <a:cubicBezTo>
                    <a:pt x="772" y="35"/>
                    <a:pt x="771" y="35"/>
                    <a:pt x="771" y="36"/>
                  </a:cubicBezTo>
                  <a:cubicBezTo>
                    <a:pt x="771" y="34"/>
                    <a:pt x="771" y="31"/>
                    <a:pt x="770" y="29"/>
                  </a:cubicBezTo>
                  <a:lnTo>
                    <a:pt x="756" y="29"/>
                  </a:lnTo>
                  <a:cubicBezTo>
                    <a:pt x="756" y="34"/>
                    <a:pt x="756" y="38"/>
                    <a:pt x="756" y="43"/>
                  </a:cubicBezTo>
                  <a:lnTo>
                    <a:pt x="756" y="86"/>
                  </a:lnTo>
                  <a:lnTo>
                    <a:pt x="772" y="86"/>
                  </a:lnTo>
                  <a:lnTo>
                    <a:pt x="772" y="46"/>
                  </a:lnTo>
                  <a:cubicBezTo>
                    <a:pt x="774" y="43"/>
                    <a:pt x="777" y="42"/>
                    <a:pt x="781" y="41"/>
                  </a:cubicBezTo>
                  <a:cubicBezTo>
                    <a:pt x="784" y="41"/>
                    <a:pt x="786" y="41"/>
                    <a:pt x="789" y="41"/>
                  </a:cubicBezTo>
                  <a:lnTo>
                    <a:pt x="790" y="29"/>
                  </a:lnTo>
                  <a:close/>
                  <a:moveTo>
                    <a:pt x="805" y="79"/>
                  </a:moveTo>
                  <a:cubicBezTo>
                    <a:pt x="804" y="67"/>
                    <a:pt x="787" y="67"/>
                    <a:pt x="786" y="79"/>
                  </a:cubicBezTo>
                  <a:cubicBezTo>
                    <a:pt x="786" y="84"/>
                    <a:pt x="790" y="88"/>
                    <a:pt x="796" y="88"/>
                  </a:cubicBezTo>
                  <a:cubicBezTo>
                    <a:pt x="801" y="88"/>
                    <a:pt x="805" y="84"/>
                    <a:pt x="805" y="79"/>
                  </a:cubicBezTo>
                  <a:moveTo>
                    <a:pt x="891" y="86"/>
                  </a:moveTo>
                  <a:lnTo>
                    <a:pt x="891" y="72"/>
                  </a:lnTo>
                  <a:lnTo>
                    <a:pt x="859" y="72"/>
                  </a:lnTo>
                  <a:lnTo>
                    <a:pt x="859" y="9"/>
                  </a:lnTo>
                  <a:lnTo>
                    <a:pt x="843" y="9"/>
                  </a:lnTo>
                  <a:lnTo>
                    <a:pt x="843" y="86"/>
                  </a:lnTo>
                  <a:lnTo>
                    <a:pt x="891" y="86"/>
                  </a:lnTo>
                  <a:close/>
                  <a:moveTo>
                    <a:pt x="949" y="56"/>
                  </a:moveTo>
                  <a:cubicBezTo>
                    <a:pt x="949" y="43"/>
                    <a:pt x="944" y="28"/>
                    <a:pt x="924" y="28"/>
                  </a:cubicBezTo>
                  <a:cubicBezTo>
                    <a:pt x="907" y="28"/>
                    <a:pt x="900" y="43"/>
                    <a:pt x="900" y="58"/>
                  </a:cubicBezTo>
                  <a:cubicBezTo>
                    <a:pt x="900" y="68"/>
                    <a:pt x="903" y="87"/>
                    <a:pt x="923" y="87"/>
                  </a:cubicBezTo>
                  <a:cubicBezTo>
                    <a:pt x="932" y="88"/>
                    <a:pt x="940" y="86"/>
                    <a:pt x="948" y="81"/>
                  </a:cubicBezTo>
                  <a:lnTo>
                    <a:pt x="947" y="70"/>
                  </a:lnTo>
                  <a:cubicBezTo>
                    <a:pt x="941" y="73"/>
                    <a:pt x="933" y="75"/>
                    <a:pt x="926" y="76"/>
                  </a:cubicBezTo>
                  <a:cubicBezTo>
                    <a:pt x="919" y="76"/>
                    <a:pt x="916" y="71"/>
                    <a:pt x="916" y="61"/>
                  </a:cubicBezTo>
                  <a:lnTo>
                    <a:pt x="949" y="61"/>
                  </a:lnTo>
                  <a:cubicBezTo>
                    <a:pt x="949" y="61"/>
                    <a:pt x="949" y="57"/>
                    <a:pt x="949" y="56"/>
                  </a:cubicBezTo>
                  <a:moveTo>
                    <a:pt x="933" y="52"/>
                  </a:moveTo>
                  <a:lnTo>
                    <a:pt x="916" y="52"/>
                  </a:lnTo>
                  <a:cubicBezTo>
                    <a:pt x="916" y="47"/>
                    <a:pt x="917" y="39"/>
                    <a:pt x="924" y="39"/>
                  </a:cubicBezTo>
                  <a:cubicBezTo>
                    <a:pt x="932" y="39"/>
                    <a:pt x="933" y="47"/>
                    <a:pt x="933" y="52"/>
                  </a:cubicBezTo>
                  <a:close/>
                  <a:moveTo>
                    <a:pt x="1015" y="57"/>
                  </a:moveTo>
                  <a:cubicBezTo>
                    <a:pt x="1015" y="46"/>
                    <a:pt x="1012" y="28"/>
                    <a:pt x="993" y="28"/>
                  </a:cubicBezTo>
                  <a:cubicBezTo>
                    <a:pt x="988" y="28"/>
                    <a:pt x="982" y="30"/>
                    <a:pt x="978" y="34"/>
                  </a:cubicBezTo>
                  <a:cubicBezTo>
                    <a:pt x="978" y="34"/>
                    <a:pt x="978" y="30"/>
                    <a:pt x="978" y="28"/>
                  </a:cubicBezTo>
                  <a:lnTo>
                    <a:pt x="978" y="3"/>
                  </a:lnTo>
                  <a:lnTo>
                    <a:pt x="963" y="4"/>
                  </a:lnTo>
                  <a:lnTo>
                    <a:pt x="963" y="74"/>
                  </a:lnTo>
                  <a:cubicBezTo>
                    <a:pt x="963" y="78"/>
                    <a:pt x="962" y="82"/>
                    <a:pt x="962" y="86"/>
                  </a:cubicBezTo>
                  <a:lnTo>
                    <a:pt x="977" y="86"/>
                  </a:lnTo>
                  <a:cubicBezTo>
                    <a:pt x="977" y="85"/>
                    <a:pt x="977" y="83"/>
                    <a:pt x="977" y="82"/>
                  </a:cubicBezTo>
                  <a:cubicBezTo>
                    <a:pt x="982" y="85"/>
                    <a:pt x="987" y="87"/>
                    <a:pt x="993" y="87"/>
                  </a:cubicBezTo>
                  <a:cubicBezTo>
                    <a:pt x="1007" y="87"/>
                    <a:pt x="1015" y="74"/>
                    <a:pt x="1015" y="57"/>
                  </a:cubicBezTo>
                  <a:moveTo>
                    <a:pt x="999" y="57"/>
                  </a:moveTo>
                  <a:cubicBezTo>
                    <a:pt x="999" y="70"/>
                    <a:pt x="994" y="75"/>
                    <a:pt x="990" y="75"/>
                  </a:cubicBezTo>
                  <a:cubicBezTo>
                    <a:pt x="986" y="75"/>
                    <a:pt x="982" y="73"/>
                    <a:pt x="978" y="71"/>
                  </a:cubicBezTo>
                  <a:lnTo>
                    <a:pt x="978" y="45"/>
                  </a:lnTo>
                  <a:cubicBezTo>
                    <a:pt x="982" y="42"/>
                    <a:pt x="986" y="40"/>
                    <a:pt x="990" y="40"/>
                  </a:cubicBezTo>
                  <a:cubicBezTo>
                    <a:pt x="998" y="40"/>
                    <a:pt x="999" y="51"/>
                    <a:pt x="999" y="57"/>
                  </a:cubicBezTo>
                  <a:moveTo>
                    <a:pt x="1075" y="56"/>
                  </a:moveTo>
                  <a:cubicBezTo>
                    <a:pt x="1075" y="43"/>
                    <a:pt x="1070" y="28"/>
                    <a:pt x="1050" y="28"/>
                  </a:cubicBezTo>
                  <a:cubicBezTo>
                    <a:pt x="1033" y="28"/>
                    <a:pt x="1026" y="43"/>
                    <a:pt x="1026" y="58"/>
                  </a:cubicBezTo>
                  <a:cubicBezTo>
                    <a:pt x="1026" y="68"/>
                    <a:pt x="1029" y="87"/>
                    <a:pt x="1049" y="87"/>
                  </a:cubicBezTo>
                  <a:cubicBezTo>
                    <a:pt x="1058" y="88"/>
                    <a:pt x="1066" y="86"/>
                    <a:pt x="1074" y="81"/>
                  </a:cubicBezTo>
                  <a:lnTo>
                    <a:pt x="1073" y="70"/>
                  </a:lnTo>
                  <a:cubicBezTo>
                    <a:pt x="1067" y="73"/>
                    <a:pt x="1059" y="75"/>
                    <a:pt x="1052" y="76"/>
                  </a:cubicBezTo>
                  <a:cubicBezTo>
                    <a:pt x="1045" y="76"/>
                    <a:pt x="1042" y="71"/>
                    <a:pt x="1042" y="61"/>
                  </a:cubicBezTo>
                  <a:lnTo>
                    <a:pt x="1075" y="61"/>
                  </a:lnTo>
                  <a:cubicBezTo>
                    <a:pt x="1075" y="61"/>
                    <a:pt x="1075" y="57"/>
                    <a:pt x="1075" y="56"/>
                  </a:cubicBezTo>
                  <a:moveTo>
                    <a:pt x="1060" y="52"/>
                  </a:moveTo>
                  <a:lnTo>
                    <a:pt x="1042" y="52"/>
                  </a:lnTo>
                  <a:cubicBezTo>
                    <a:pt x="1042" y="47"/>
                    <a:pt x="1043" y="39"/>
                    <a:pt x="1050" y="39"/>
                  </a:cubicBezTo>
                  <a:cubicBezTo>
                    <a:pt x="1058" y="39"/>
                    <a:pt x="1060" y="47"/>
                    <a:pt x="1060" y="52"/>
                  </a:cubicBezTo>
                  <a:close/>
                  <a:moveTo>
                    <a:pt x="1138" y="86"/>
                  </a:moveTo>
                  <a:lnTo>
                    <a:pt x="1138" y="47"/>
                  </a:lnTo>
                  <a:cubicBezTo>
                    <a:pt x="1139" y="42"/>
                    <a:pt x="1138" y="38"/>
                    <a:pt x="1135" y="34"/>
                  </a:cubicBezTo>
                  <a:cubicBezTo>
                    <a:pt x="1132" y="30"/>
                    <a:pt x="1127" y="27"/>
                    <a:pt x="1121" y="28"/>
                  </a:cubicBezTo>
                  <a:cubicBezTo>
                    <a:pt x="1115" y="29"/>
                    <a:pt x="1108" y="32"/>
                    <a:pt x="1103" y="37"/>
                  </a:cubicBezTo>
                  <a:cubicBezTo>
                    <a:pt x="1103" y="34"/>
                    <a:pt x="1103" y="32"/>
                    <a:pt x="1102" y="29"/>
                  </a:cubicBezTo>
                  <a:lnTo>
                    <a:pt x="1088" y="29"/>
                  </a:lnTo>
                  <a:cubicBezTo>
                    <a:pt x="1088" y="29"/>
                    <a:pt x="1089" y="36"/>
                    <a:pt x="1089" y="43"/>
                  </a:cubicBezTo>
                  <a:lnTo>
                    <a:pt x="1089" y="86"/>
                  </a:lnTo>
                  <a:lnTo>
                    <a:pt x="1104" y="86"/>
                  </a:lnTo>
                  <a:lnTo>
                    <a:pt x="1104" y="48"/>
                  </a:lnTo>
                  <a:cubicBezTo>
                    <a:pt x="1107" y="44"/>
                    <a:pt x="1112" y="42"/>
                    <a:pt x="1116" y="41"/>
                  </a:cubicBezTo>
                  <a:cubicBezTo>
                    <a:pt x="1120" y="41"/>
                    <a:pt x="1123" y="42"/>
                    <a:pt x="1123" y="48"/>
                  </a:cubicBezTo>
                  <a:lnTo>
                    <a:pt x="1123" y="86"/>
                  </a:lnTo>
                  <a:lnTo>
                    <a:pt x="1138" y="86"/>
                  </a:lnTo>
                  <a:close/>
                  <a:moveTo>
                    <a:pt x="1170" y="79"/>
                  </a:moveTo>
                  <a:cubicBezTo>
                    <a:pt x="1170" y="74"/>
                    <a:pt x="1165" y="70"/>
                    <a:pt x="1160" y="70"/>
                  </a:cubicBezTo>
                  <a:cubicBezTo>
                    <a:pt x="1155" y="70"/>
                    <a:pt x="1151" y="74"/>
                    <a:pt x="1151" y="79"/>
                  </a:cubicBezTo>
                  <a:cubicBezTo>
                    <a:pt x="1151" y="84"/>
                    <a:pt x="1155" y="88"/>
                    <a:pt x="1160" y="88"/>
                  </a:cubicBezTo>
                  <a:cubicBezTo>
                    <a:pt x="1165" y="88"/>
                    <a:pt x="1170" y="84"/>
                    <a:pt x="1170" y="79"/>
                  </a:cubicBezTo>
                  <a:close/>
                </a:path>
              </a:pathLst>
            </a:custGeom>
            <a:solidFill>
              <a:srgbClr val="57687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75DF2EB5-E68F-4A5F-8B05-DCA7BFDCE920}"/>
              </a:ext>
            </a:extLst>
          </p:cNvPr>
          <p:cNvSpPr txBox="1"/>
          <p:nvPr userDrawn="1"/>
        </p:nvSpPr>
        <p:spPr>
          <a:xfrm>
            <a:off x="1022968" y="288130"/>
            <a:ext cx="200375" cy="144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indent="0" algn="r">
              <a:spcAft>
                <a:spcPts val="1000"/>
              </a:spcAft>
              <a:buClr>
                <a:schemeClr val="accent1"/>
              </a:buClr>
              <a:buFont typeface="Calibri" panose="020F0502020204030204" pitchFamily="34" charset="0"/>
              <a:buNone/>
            </a:pPr>
            <a:r>
              <a:rPr lang="de-DE" sz="800" dirty="0">
                <a:solidFill>
                  <a:schemeClr val="accent3"/>
                </a:solidFill>
              </a:rPr>
              <a:t>Folie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806F93E-8EB5-42D0-B908-481677E73440}"/>
              </a:ext>
            </a:extLst>
          </p:cNvPr>
          <p:cNvGrpSpPr/>
          <p:nvPr userDrawn="1"/>
        </p:nvGrpSpPr>
        <p:grpSpPr>
          <a:xfrm>
            <a:off x="6996113" y="256160"/>
            <a:ext cx="685353" cy="148421"/>
            <a:chOff x="6996113" y="264299"/>
            <a:chExt cx="685353" cy="148421"/>
          </a:xfrm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2EE3F4DA-1B0E-4902-82D9-757FCA4E16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0446" y="357426"/>
              <a:ext cx="291020" cy="55294"/>
            </a:xfrm>
            <a:custGeom>
              <a:avLst/>
              <a:gdLst>
                <a:gd name="T0" fmla="*/ 13 w 417"/>
                <a:gd name="T1" fmla="*/ 2 h 78"/>
                <a:gd name="T2" fmla="*/ 0 w 417"/>
                <a:gd name="T3" fmla="*/ 7 h 78"/>
                <a:gd name="T4" fmla="*/ 13 w 417"/>
                <a:gd name="T5" fmla="*/ 12 h 78"/>
                <a:gd name="T6" fmla="*/ 14 w 417"/>
                <a:gd name="T7" fmla="*/ 24 h 78"/>
                <a:gd name="T8" fmla="*/ 30 w 417"/>
                <a:gd name="T9" fmla="*/ 78 h 78"/>
                <a:gd name="T10" fmla="*/ 54 w 417"/>
                <a:gd name="T11" fmla="*/ 33 h 78"/>
                <a:gd name="T12" fmla="*/ 63 w 417"/>
                <a:gd name="T13" fmla="*/ 78 h 78"/>
                <a:gd name="T14" fmla="*/ 87 w 417"/>
                <a:gd name="T15" fmla="*/ 33 h 78"/>
                <a:gd name="T16" fmla="*/ 95 w 417"/>
                <a:gd name="T17" fmla="*/ 78 h 78"/>
                <a:gd name="T18" fmla="*/ 104 w 417"/>
                <a:gd name="T19" fmla="*/ 28 h 78"/>
                <a:gd name="T20" fmla="*/ 74 w 417"/>
                <a:gd name="T21" fmla="*/ 32 h 78"/>
                <a:gd name="T22" fmla="*/ 49 w 417"/>
                <a:gd name="T23" fmla="*/ 25 h 78"/>
                <a:gd name="T24" fmla="*/ 41 w 417"/>
                <a:gd name="T25" fmla="*/ 24 h 78"/>
                <a:gd name="T26" fmla="*/ 147 w 417"/>
                <a:gd name="T27" fmla="*/ 78 h 78"/>
                <a:gd name="T28" fmla="*/ 191 w 417"/>
                <a:gd name="T29" fmla="*/ 72 h 78"/>
                <a:gd name="T30" fmla="*/ 195 w 417"/>
                <a:gd name="T31" fmla="*/ 45 h 78"/>
                <a:gd name="T32" fmla="*/ 192 w 417"/>
                <a:gd name="T33" fmla="*/ 33 h 78"/>
                <a:gd name="T34" fmla="*/ 188 w 417"/>
                <a:gd name="T35" fmla="*/ 10 h 78"/>
                <a:gd name="T36" fmla="*/ 147 w 417"/>
                <a:gd name="T37" fmla="*/ 6 h 78"/>
                <a:gd name="T38" fmla="*/ 159 w 417"/>
                <a:gd name="T39" fmla="*/ 16 h 78"/>
                <a:gd name="T40" fmla="*/ 183 w 417"/>
                <a:gd name="T41" fmla="*/ 25 h 78"/>
                <a:gd name="T42" fmla="*/ 159 w 417"/>
                <a:gd name="T43" fmla="*/ 35 h 78"/>
                <a:gd name="T44" fmla="*/ 170 w 417"/>
                <a:gd name="T45" fmla="*/ 45 h 78"/>
                <a:gd name="T46" fmla="*/ 182 w 417"/>
                <a:gd name="T47" fmla="*/ 65 h 78"/>
                <a:gd name="T48" fmla="*/ 212 w 417"/>
                <a:gd name="T49" fmla="*/ 78 h 78"/>
                <a:gd name="T50" fmla="*/ 257 w 417"/>
                <a:gd name="T51" fmla="*/ 68 h 78"/>
                <a:gd name="T52" fmla="*/ 257 w 417"/>
                <a:gd name="T53" fmla="*/ 15 h 78"/>
                <a:gd name="T54" fmla="*/ 212 w 417"/>
                <a:gd name="T55" fmla="*/ 78 h 78"/>
                <a:gd name="T56" fmla="*/ 231 w 417"/>
                <a:gd name="T57" fmla="*/ 16 h 78"/>
                <a:gd name="T58" fmla="*/ 248 w 417"/>
                <a:gd name="T59" fmla="*/ 61 h 78"/>
                <a:gd name="T60" fmla="*/ 281 w 417"/>
                <a:gd name="T61" fmla="*/ 78 h 78"/>
                <a:gd name="T62" fmla="*/ 294 w 417"/>
                <a:gd name="T63" fmla="*/ 67 h 78"/>
                <a:gd name="T64" fmla="*/ 320 w 417"/>
                <a:gd name="T65" fmla="*/ 35 h 78"/>
                <a:gd name="T66" fmla="*/ 325 w 417"/>
                <a:gd name="T67" fmla="*/ 16 h 78"/>
                <a:gd name="T68" fmla="*/ 281 w 417"/>
                <a:gd name="T69" fmla="*/ 78 h 78"/>
                <a:gd name="T70" fmla="*/ 372 w 417"/>
                <a:gd name="T71" fmla="*/ 40 h 78"/>
                <a:gd name="T72" fmla="*/ 375 w 417"/>
                <a:gd name="T73" fmla="*/ 23 h 78"/>
                <a:gd name="T74" fmla="*/ 388 w 417"/>
                <a:gd name="T75" fmla="*/ 78 h 78"/>
                <a:gd name="T76" fmla="*/ 405 w 417"/>
                <a:gd name="T77" fmla="*/ 6 h 78"/>
                <a:gd name="T78" fmla="*/ 395 w 417"/>
                <a:gd name="T79" fmla="*/ 65 h 78"/>
                <a:gd name="T80" fmla="*/ 390 w 417"/>
                <a:gd name="T81" fmla="*/ 42 h 78"/>
                <a:gd name="T82" fmla="*/ 361 w 417"/>
                <a:gd name="T83" fmla="*/ 42 h 78"/>
                <a:gd name="T84" fmla="*/ 356 w 417"/>
                <a:gd name="T85" fmla="*/ 65 h 78"/>
                <a:gd name="T86" fmla="*/ 346 w 417"/>
                <a:gd name="T87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7" h="78">
                  <a:moveTo>
                    <a:pt x="13" y="12"/>
                  </a:moveTo>
                  <a:cubicBezTo>
                    <a:pt x="15" y="11"/>
                    <a:pt x="16" y="9"/>
                    <a:pt x="16" y="7"/>
                  </a:cubicBezTo>
                  <a:cubicBezTo>
                    <a:pt x="16" y="5"/>
                    <a:pt x="15" y="3"/>
                    <a:pt x="13" y="2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4" y="13"/>
                    <a:pt x="6" y="14"/>
                    <a:pt x="8" y="14"/>
                  </a:cubicBezTo>
                  <a:cubicBezTo>
                    <a:pt x="10" y="14"/>
                    <a:pt x="12" y="13"/>
                    <a:pt x="13" y="12"/>
                  </a:cubicBezTo>
                  <a:close/>
                  <a:moveTo>
                    <a:pt x="1" y="78"/>
                  </a:moveTo>
                  <a:lnTo>
                    <a:pt x="14" y="78"/>
                  </a:lnTo>
                  <a:lnTo>
                    <a:pt x="14" y="24"/>
                  </a:lnTo>
                  <a:lnTo>
                    <a:pt x="1" y="24"/>
                  </a:lnTo>
                  <a:lnTo>
                    <a:pt x="1" y="78"/>
                  </a:lnTo>
                  <a:close/>
                  <a:moveTo>
                    <a:pt x="30" y="78"/>
                  </a:moveTo>
                  <a:lnTo>
                    <a:pt x="43" y="78"/>
                  </a:lnTo>
                  <a:lnTo>
                    <a:pt x="43" y="40"/>
                  </a:lnTo>
                  <a:cubicBezTo>
                    <a:pt x="47" y="35"/>
                    <a:pt x="51" y="33"/>
                    <a:pt x="54" y="33"/>
                  </a:cubicBezTo>
                  <a:cubicBezTo>
                    <a:pt x="57" y="33"/>
                    <a:pt x="59" y="34"/>
                    <a:pt x="61" y="36"/>
                  </a:cubicBezTo>
                  <a:cubicBezTo>
                    <a:pt x="62" y="38"/>
                    <a:pt x="63" y="41"/>
                    <a:pt x="63" y="45"/>
                  </a:cubicBezTo>
                  <a:lnTo>
                    <a:pt x="63" y="78"/>
                  </a:lnTo>
                  <a:lnTo>
                    <a:pt x="75" y="78"/>
                  </a:lnTo>
                  <a:lnTo>
                    <a:pt x="75" y="40"/>
                  </a:lnTo>
                  <a:cubicBezTo>
                    <a:pt x="79" y="35"/>
                    <a:pt x="83" y="33"/>
                    <a:pt x="87" y="33"/>
                  </a:cubicBezTo>
                  <a:cubicBezTo>
                    <a:pt x="89" y="33"/>
                    <a:pt x="91" y="34"/>
                    <a:pt x="93" y="36"/>
                  </a:cubicBezTo>
                  <a:cubicBezTo>
                    <a:pt x="94" y="38"/>
                    <a:pt x="95" y="41"/>
                    <a:pt x="95" y="45"/>
                  </a:cubicBezTo>
                  <a:lnTo>
                    <a:pt x="95" y="78"/>
                  </a:lnTo>
                  <a:lnTo>
                    <a:pt x="108" y="78"/>
                  </a:lnTo>
                  <a:lnTo>
                    <a:pt x="108" y="44"/>
                  </a:lnTo>
                  <a:cubicBezTo>
                    <a:pt x="108" y="37"/>
                    <a:pt x="106" y="32"/>
                    <a:pt x="104" y="28"/>
                  </a:cubicBezTo>
                  <a:cubicBezTo>
                    <a:pt x="101" y="24"/>
                    <a:pt x="97" y="22"/>
                    <a:pt x="91" y="22"/>
                  </a:cubicBezTo>
                  <a:cubicBezTo>
                    <a:pt x="87" y="22"/>
                    <a:pt x="84" y="23"/>
                    <a:pt x="82" y="25"/>
                  </a:cubicBezTo>
                  <a:cubicBezTo>
                    <a:pt x="79" y="27"/>
                    <a:pt x="76" y="29"/>
                    <a:pt x="74" y="32"/>
                  </a:cubicBezTo>
                  <a:cubicBezTo>
                    <a:pt x="72" y="29"/>
                    <a:pt x="70" y="27"/>
                    <a:pt x="68" y="25"/>
                  </a:cubicBezTo>
                  <a:cubicBezTo>
                    <a:pt x="66" y="23"/>
                    <a:pt x="63" y="22"/>
                    <a:pt x="59" y="22"/>
                  </a:cubicBezTo>
                  <a:cubicBezTo>
                    <a:pt x="55" y="22"/>
                    <a:pt x="52" y="23"/>
                    <a:pt x="49" y="25"/>
                  </a:cubicBezTo>
                  <a:cubicBezTo>
                    <a:pt x="47" y="27"/>
                    <a:pt x="44" y="29"/>
                    <a:pt x="42" y="31"/>
                  </a:cubicBezTo>
                  <a:lnTo>
                    <a:pt x="42" y="31"/>
                  </a:lnTo>
                  <a:lnTo>
                    <a:pt x="41" y="24"/>
                  </a:lnTo>
                  <a:lnTo>
                    <a:pt x="30" y="24"/>
                  </a:lnTo>
                  <a:lnTo>
                    <a:pt x="30" y="78"/>
                  </a:lnTo>
                  <a:close/>
                  <a:moveTo>
                    <a:pt x="147" y="78"/>
                  </a:moveTo>
                  <a:lnTo>
                    <a:pt x="172" y="78"/>
                  </a:lnTo>
                  <a:cubicBezTo>
                    <a:pt x="176" y="78"/>
                    <a:pt x="179" y="77"/>
                    <a:pt x="183" y="76"/>
                  </a:cubicBezTo>
                  <a:cubicBezTo>
                    <a:pt x="186" y="76"/>
                    <a:pt x="189" y="74"/>
                    <a:pt x="191" y="72"/>
                  </a:cubicBezTo>
                  <a:cubicBezTo>
                    <a:pt x="194" y="71"/>
                    <a:pt x="196" y="69"/>
                    <a:pt x="197" y="66"/>
                  </a:cubicBezTo>
                  <a:cubicBezTo>
                    <a:pt x="198" y="63"/>
                    <a:pt x="199" y="60"/>
                    <a:pt x="199" y="57"/>
                  </a:cubicBezTo>
                  <a:cubicBezTo>
                    <a:pt x="199" y="52"/>
                    <a:pt x="198" y="48"/>
                    <a:pt x="195" y="45"/>
                  </a:cubicBezTo>
                  <a:cubicBezTo>
                    <a:pt x="192" y="42"/>
                    <a:pt x="188" y="40"/>
                    <a:pt x="183" y="39"/>
                  </a:cubicBezTo>
                  <a:lnTo>
                    <a:pt x="183" y="39"/>
                  </a:lnTo>
                  <a:cubicBezTo>
                    <a:pt x="187" y="38"/>
                    <a:pt x="190" y="36"/>
                    <a:pt x="192" y="33"/>
                  </a:cubicBezTo>
                  <a:cubicBezTo>
                    <a:pt x="194" y="30"/>
                    <a:pt x="195" y="27"/>
                    <a:pt x="195" y="23"/>
                  </a:cubicBezTo>
                  <a:cubicBezTo>
                    <a:pt x="195" y="20"/>
                    <a:pt x="195" y="17"/>
                    <a:pt x="194" y="15"/>
                  </a:cubicBezTo>
                  <a:cubicBezTo>
                    <a:pt x="192" y="13"/>
                    <a:pt x="190" y="11"/>
                    <a:pt x="188" y="10"/>
                  </a:cubicBezTo>
                  <a:cubicBezTo>
                    <a:pt x="186" y="8"/>
                    <a:pt x="183" y="7"/>
                    <a:pt x="180" y="7"/>
                  </a:cubicBezTo>
                  <a:cubicBezTo>
                    <a:pt x="177" y="6"/>
                    <a:pt x="173" y="6"/>
                    <a:pt x="170" y="6"/>
                  </a:cubicBezTo>
                  <a:lnTo>
                    <a:pt x="147" y="6"/>
                  </a:lnTo>
                  <a:lnTo>
                    <a:pt x="147" y="78"/>
                  </a:lnTo>
                  <a:close/>
                  <a:moveTo>
                    <a:pt x="159" y="35"/>
                  </a:moveTo>
                  <a:lnTo>
                    <a:pt x="159" y="16"/>
                  </a:lnTo>
                  <a:lnTo>
                    <a:pt x="169" y="16"/>
                  </a:lnTo>
                  <a:cubicBezTo>
                    <a:pt x="174" y="16"/>
                    <a:pt x="177" y="16"/>
                    <a:pt x="179" y="18"/>
                  </a:cubicBezTo>
                  <a:cubicBezTo>
                    <a:pt x="182" y="19"/>
                    <a:pt x="183" y="22"/>
                    <a:pt x="183" y="25"/>
                  </a:cubicBezTo>
                  <a:cubicBezTo>
                    <a:pt x="183" y="28"/>
                    <a:pt x="182" y="31"/>
                    <a:pt x="180" y="33"/>
                  </a:cubicBezTo>
                  <a:cubicBezTo>
                    <a:pt x="177" y="35"/>
                    <a:pt x="174" y="35"/>
                    <a:pt x="169" y="35"/>
                  </a:cubicBezTo>
                  <a:lnTo>
                    <a:pt x="159" y="35"/>
                  </a:lnTo>
                  <a:close/>
                  <a:moveTo>
                    <a:pt x="159" y="68"/>
                  </a:moveTo>
                  <a:lnTo>
                    <a:pt x="159" y="45"/>
                  </a:lnTo>
                  <a:lnTo>
                    <a:pt x="170" y="45"/>
                  </a:lnTo>
                  <a:cubicBezTo>
                    <a:pt x="176" y="45"/>
                    <a:pt x="180" y="46"/>
                    <a:pt x="183" y="47"/>
                  </a:cubicBezTo>
                  <a:cubicBezTo>
                    <a:pt x="185" y="49"/>
                    <a:pt x="187" y="52"/>
                    <a:pt x="187" y="56"/>
                  </a:cubicBezTo>
                  <a:cubicBezTo>
                    <a:pt x="187" y="60"/>
                    <a:pt x="185" y="63"/>
                    <a:pt x="182" y="65"/>
                  </a:cubicBezTo>
                  <a:cubicBezTo>
                    <a:pt x="180" y="67"/>
                    <a:pt x="176" y="68"/>
                    <a:pt x="170" y="68"/>
                  </a:cubicBezTo>
                  <a:lnTo>
                    <a:pt x="159" y="68"/>
                  </a:lnTo>
                  <a:close/>
                  <a:moveTo>
                    <a:pt x="212" y="78"/>
                  </a:moveTo>
                  <a:lnTo>
                    <a:pt x="232" y="78"/>
                  </a:lnTo>
                  <a:cubicBezTo>
                    <a:pt x="238" y="78"/>
                    <a:pt x="242" y="77"/>
                    <a:pt x="247" y="75"/>
                  </a:cubicBezTo>
                  <a:cubicBezTo>
                    <a:pt x="251" y="74"/>
                    <a:pt x="254" y="71"/>
                    <a:pt x="257" y="68"/>
                  </a:cubicBezTo>
                  <a:cubicBezTo>
                    <a:pt x="260" y="65"/>
                    <a:pt x="263" y="62"/>
                    <a:pt x="264" y="57"/>
                  </a:cubicBezTo>
                  <a:cubicBezTo>
                    <a:pt x="266" y="53"/>
                    <a:pt x="267" y="47"/>
                    <a:pt x="267" y="41"/>
                  </a:cubicBezTo>
                  <a:cubicBezTo>
                    <a:pt x="267" y="29"/>
                    <a:pt x="264" y="21"/>
                    <a:pt x="257" y="15"/>
                  </a:cubicBezTo>
                  <a:cubicBezTo>
                    <a:pt x="251" y="9"/>
                    <a:pt x="243" y="6"/>
                    <a:pt x="232" y="6"/>
                  </a:cubicBezTo>
                  <a:lnTo>
                    <a:pt x="212" y="6"/>
                  </a:lnTo>
                  <a:lnTo>
                    <a:pt x="212" y="78"/>
                  </a:lnTo>
                  <a:close/>
                  <a:moveTo>
                    <a:pt x="225" y="67"/>
                  </a:moveTo>
                  <a:lnTo>
                    <a:pt x="225" y="16"/>
                  </a:lnTo>
                  <a:lnTo>
                    <a:pt x="231" y="16"/>
                  </a:lnTo>
                  <a:cubicBezTo>
                    <a:pt x="238" y="16"/>
                    <a:pt x="244" y="18"/>
                    <a:pt x="248" y="22"/>
                  </a:cubicBezTo>
                  <a:cubicBezTo>
                    <a:pt x="252" y="26"/>
                    <a:pt x="254" y="33"/>
                    <a:pt x="254" y="41"/>
                  </a:cubicBezTo>
                  <a:cubicBezTo>
                    <a:pt x="254" y="50"/>
                    <a:pt x="252" y="57"/>
                    <a:pt x="248" y="61"/>
                  </a:cubicBezTo>
                  <a:cubicBezTo>
                    <a:pt x="244" y="65"/>
                    <a:pt x="238" y="67"/>
                    <a:pt x="231" y="67"/>
                  </a:cubicBezTo>
                  <a:lnTo>
                    <a:pt x="225" y="67"/>
                  </a:lnTo>
                  <a:close/>
                  <a:moveTo>
                    <a:pt x="281" y="78"/>
                  </a:moveTo>
                  <a:lnTo>
                    <a:pt x="326" y="78"/>
                  </a:lnTo>
                  <a:lnTo>
                    <a:pt x="326" y="67"/>
                  </a:lnTo>
                  <a:lnTo>
                    <a:pt x="294" y="67"/>
                  </a:lnTo>
                  <a:lnTo>
                    <a:pt x="294" y="46"/>
                  </a:lnTo>
                  <a:lnTo>
                    <a:pt x="320" y="46"/>
                  </a:lnTo>
                  <a:lnTo>
                    <a:pt x="320" y="35"/>
                  </a:lnTo>
                  <a:lnTo>
                    <a:pt x="294" y="35"/>
                  </a:lnTo>
                  <a:lnTo>
                    <a:pt x="294" y="16"/>
                  </a:lnTo>
                  <a:lnTo>
                    <a:pt x="325" y="16"/>
                  </a:lnTo>
                  <a:lnTo>
                    <a:pt x="325" y="6"/>
                  </a:lnTo>
                  <a:lnTo>
                    <a:pt x="281" y="6"/>
                  </a:lnTo>
                  <a:lnTo>
                    <a:pt x="281" y="78"/>
                  </a:lnTo>
                  <a:close/>
                  <a:moveTo>
                    <a:pt x="348" y="78"/>
                  </a:moveTo>
                  <a:lnTo>
                    <a:pt x="363" y="78"/>
                  </a:lnTo>
                  <a:lnTo>
                    <a:pt x="372" y="40"/>
                  </a:lnTo>
                  <a:cubicBezTo>
                    <a:pt x="372" y="37"/>
                    <a:pt x="373" y="34"/>
                    <a:pt x="373" y="31"/>
                  </a:cubicBezTo>
                  <a:cubicBezTo>
                    <a:pt x="374" y="29"/>
                    <a:pt x="375" y="26"/>
                    <a:pt x="375" y="23"/>
                  </a:cubicBezTo>
                  <a:lnTo>
                    <a:pt x="375" y="23"/>
                  </a:lnTo>
                  <a:cubicBezTo>
                    <a:pt x="376" y="26"/>
                    <a:pt x="376" y="29"/>
                    <a:pt x="377" y="31"/>
                  </a:cubicBezTo>
                  <a:cubicBezTo>
                    <a:pt x="378" y="34"/>
                    <a:pt x="378" y="37"/>
                    <a:pt x="379" y="40"/>
                  </a:cubicBezTo>
                  <a:lnTo>
                    <a:pt x="388" y="78"/>
                  </a:lnTo>
                  <a:lnTo>
                    <a:pt x="403" y="78"/>
                  </a:lnTo>
                  <a:lnTo>
                    <a:pt x="417" y="6"/>
                  </a:lnTo>
                  <a:lnTo>
                    <a:pt x="405" y="6"/>
                  </a:lnTo>
                  <a:lnTo>
                    <a:pt x="399" y="42"/>
                  </a:lnTo>
                  <a:cubicBezTo>
                    <a:pt x="398" y="46"/>
                    <a:pt x="398" y="50"/>
                    <a:pt x="397" y="53"/>
                  </a:cubicBezTo>
                  <a:cubicBezTo>
                    <a:pt x="396" y="57"/>
                    <a:pt x="396" y="61"/>
                    <a:pt x="395" y="65"/>
                  </a:cubicBezTo>
                  <a:lnTo>
                    <a:pt x="395" y="65"/>
                  </a:lnTo>
                  <a:cubicBezTo>
                    <a:pt x="394" y="61"/>
                    <a:pt x="393" y="57"/>
                    <a:pt x="392" y="53"/>
                  </a:cubicBezTo>
                  <a:cubicBezTo>
                    <a:pt x="392" y="50"/>
                    <a:pt x="391" y="46"/>
                    <a:pt x="390" y="42"/>
                  </a:cubicBezTo>
                  <a:lnTo>
                    <a:pt x="381" y="6"/>
                  </a:lnTo>
                  <a:lnTo>
                    <a:pt x="370" y="6"/>
                  </a:lnTo>
                  <a:lnTo>
                    <a:pt x="361" y="42"/>
                  </a:lnTo>
                  <a:cubicBezTo>
                    <a:pt x="360" y="46"/>
                    <a:pt x="360" y="50"/>
                    <a:pt x="359" y="53"/>
                  </a:cubicBezTo>
                  <a:cubicBezTo>
                    <a:pt x="358" y="57"/>
                    <a:pt x="357" y="61"/>
                    <a:pt x="357" y="65"/>
                  </a:cubicBezTo>
                  <a:lnTo>
                    <a:pt x="356" y="65"/>
                  </a:lnTo>
                  <a:cubicBezTo>
                    <a:pt x="356" y="61"/>
                    <a:pt x="355" y="57"/>
                    <a:pt x="354" y="54"/>
                  </a:cubicBezTo>
                  <a:cubicBezTo>
                    <a:pt x="354" y="50"/>
                    <a:pt x="353" y="46"/>
                    <a:pt x="353" y="42"/>
                  </a:cubicBezTo>
                  <a:lnTo>
                    <a:pt x="346" y="6"/>
                  </a:lnTo>
                  <a:lnTo>
                    <a:pt x="333" y="6"/>
                  </a:lnTo>
                  <a:lnTo>
                    <a:pt x="348" y="78"/>
                  </a:lnTo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41AE9EBD-928C-4E72-891F-969BD1349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6113" y="264299"/>
              <a:ext cx="685353" cy="56749"/>
            </a:xfrm>
            <a:custGeom>
              <a:avLst/>
              <a:gdLst>
                <a:gd name="T0" fmla="*/ 19 w 982"/>
                <a:gd name="T1" fmla="*/ 7 h 80"/>
                <a:gd name="T2" fmla="*/ 35 w 982"/>
                <a:gd name="T3" fmla="*/ 62 h 80"/>
                <a:gd name="T4" fmla="*/ 66 w 982"/>
                <a:gd name="T5" fmla="*/ 8 h 80"/>
                <a:gd name="T6" fmla="*/ 68 w 982"/>
                <a:gd name="T7" fmla="*/ 79 h 80"/>
                <a:gd name="T8" fmla="*/ 128 w 982"/>
                <a:gd name="T9" fmla="*/ 69 h 80"/>
                <a:gd name="T10" fmla="*/ 128 w 982"/>
                <a:gd name="T11" fmla="*/ 25 h 80"/>
                <a:gd name="T12" fmla="*/ 110 w 982"/>
                <a:gd name="T13" fmla="*/ 36 h 80"/>
                <a:gd name="T14" fmla="*/ 209 w 982"/>
                <a:gd name="T15" fmla="*/ 32 h 80"/>
                <a:gd name="T16" fmla="*/ 241 w 982"/>
                <a:gd name="T17" fmla="*/ 7 h 80"/>
                <a:gd name="T18" fmla="*/ 206 w 982"/>
                <a:gd name="T19" fmla="*/ 7 h 80"/>
                <a:gd name="T20" fmla="*/ 169 w 982"/>
                <a:gd name="T21" fmla="*/ 7 h 80"/>
                <a:gd name="T22" fmla="*/ 304 w 982"/>
                <a:gd name="T23" fmla="*/ 79 h 80"/>
                <a:gd name="T24" fmla="*/ 281 w 982"/>
                <a:gd name="T25" fmla="*/ 33 h 80"/>
                <a:gd name="T26" fmla="*/ 272 w 982"/>
                <a:gd name="T27" fmla="*/ 59 h 80"/>
                <a:gd name="T28" fmla="*/ 271 w 982"/>
                <a:gd name="T29" fmla="*/ 63 h 80"/>
                <a:gd name="T30" fmla="*/ 355 w 982"/>
                <a:gd name="T31" fmla="*/ 63 h 80"/>
                <a:gd name="T32" fmla="*/ 328 w 982"/>
                <a:gd name="T33" fmla="*/ 39 h 80"/>
                <a:gd name="T34" fmla="*/ 322 w 982"/>
                <a:gd name="T35" fmla="*/ 28 h 80"/>
                <a:gd name="T36" fmla="*/ 342 w 982"/>
                <a:gd name="T37" fmla="*/ 61 h 80"/>
                <a:gd name="T38" fmla="*/ 370 w 982"/>
                <a:gd name="T39" fmla="*/ 78 h 80"/>
                <a:gd name="T40" fmla="*/ 392 w 982"/>
                <a:gd name="T41" fmla="*/ 49 h 80"/>
                <a:gd name="T42" fmla="*/ 390 w 982"/>
                <a:gd name="T43" fmla="*/ 34 h 80"/>
                <a:gd name="T44" fmla="*/ 369 w 982"/>
                <a:gd name="T45" fmla="*/ 50 h 80"/>
                <a:gd name="T46" fmla="*/ 382 w 982"/>
                <a:gd name="T47" fmla="*/ 70 h 80"/>
                <a:gd name="T48" fmla="*/ 447 w 982"/>
                <a:gd name="T49" fmla="*/ 78 h 80"/>
                <a:gd name="T50" fmla="*/ 457 w 982"/>
                <a:gd name="T51" fmla="*/ 49 h 80"/>
                <a:gd name="T52" fmla="*/ 410 w 982"/>
                <a:gd name="T53" fmla="*/ 52 h 80"/>
                <a:gd name="T54" fmla="*/ 470 w 982"/>
                <a:gd name="T55" fmla="*/ 79 h 80"/>
                <a:gd name="T56" fmla="*/ 497 w 982"/>
                <a:gd name="T57" fmla="*/ 23 h 80"/>
                <a:gd name="T58" fmla="*/ 535 w 982"/>
                <a:gd name="T59" fmla="*/ 79 h 80"/>
                <a:gd name="T60" fmla="*/ 569 w 982"/>
                <a:gd name="T61" fmla="*/ 79 h 80"/>
                <a:gd name="T62" fmla="*/ 558 w 982"/>
                <a:gd name="T63" fmla="*/ 53 h 80"/>
                <a:gd name="T64" fmla="*/ 525 w 982"/>
                <a:gd name="T65" fmla="*/ 53 h 80"/>
                <a:gd name="T66" fmla="*/ 595 w 982"/>
                <a:gd name="T67" fmla="*/ 3 h 80"/>
                <a:gd name="T68" fmla="*/ 594 w 982"/>
                <a:gd name="T69" fmla="*/ 25 h 80"/>
                <a:gd name="T70" fmla="*/ 654 w 982"/>
                <a:gd name="T71" fmla="*/ 35 h 80"/>
                <a:gd name="T72" fmla="*/ 623 w 982"/>
                <a:gd name="T73" fmla="*/ 79 h 80"/>
                <a:gd name="T74" fmla="*/ 692 w 982"/>
                <a:gd name="T75" fmla="*/ 69 h 80"/>
                <a:gd name="T76" fmla="*/ 678 w 982"/>
                <a:gd name="T77" fmla="*/ 10 h 80"/>
                <a:gd name="T78" fmla="*/ 707 w 982"/>
                <a:gd name="T79" fmla="*/ 78 h 80"/>
                <a:gd name="T80" fmla="*/ 730 w 982"/>
                <a:gd name="T81" fmla="*/ 49 h 80"/>
                <a:gd name="T82" fmla="*/ 727 w 982"/>
                <a:gd name="T83" fmla="*/ 34 h 80"/>
                <a:gd name="T84" fmla="*/ 706 w 982"/>
                <a:gd name="T85" fmla="*/ 50 h 80"/>
                <a:gd name="T86" fmla="*/ 719 w 982"/>
                <a:gd name="T87" fmla="*/ 70 h 80"/>
                <a:gd name="T88" fmla="*/ 783 w 982"/>
                <a:gd name="T89" fmla="*/ 78 h 80"/>
                <a:gd name="T90" fmla="*/ 775 w 982"/>
                <a:gd name="T91" fmla="*/ 34 h 80"/>
                <a:gd name="T92" fmla="*/ 750 w 982"/>
                <a:gd name="T93" fmla="*/ 40 h 80"/>
                <a:gd name="T94" fmla="*/ 833 w 982"/>
                <a:gd name="T95" fmla="*/ 37 h 80"/>
                <a:gd name="T96" fmla="*/ 814 w 982"/>
                <a:gd name="T97" fmla="*/ 31 h 80"/>
                <a:gd name="T98" fmla="*/ 894 w 982"/>
                <a:gd name="T99" fmla="*/ 73 h 80"/>
                <a:gd name="T100" fmla="*/ 863 w 982"/>
                <a:gd name="T101" fmla="*/ 30 h 80"/>
                <a:gd name="T102" fmla="*/ 868 w 982"/>
                <a:gd name="T103" fmla="*/ 51 h 80"/>
                <a:gd name="T104" fmla="*/ 887 w 982"/>
                <a:gd name="T105" fmla="*/ 68 h 80"/>
                <a:gd name="T106" fmla="*/ 966 w 982"/>
                <a:gd name="T107" fmla="*/ 60 h 80"/>
                <a:gd name="T108" fmla="*/ 936 w 982"/>
                <a:gd name="T109" fmla="*/ 25 h 80"/>
                <a:gd name="T110" fmla="*/ 927 w 982"/>
                <a:gd name="T111" fmla="*/ 5 h 80"/>
                <a:gd name="T112" fmla="*/ 936 w 982"/>
                <a:gd name="T113" fmla="*/ 79 h 80"/>
                <a:gd name="T114" fmla="*/ 977 w 982"/>
                <a:gd name="T115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2" h="80">
                  <a:moveTo>
                    <a:pt x="0" y="79"/>
                  </a:moveTo>
                  <a:lnTo>
                    <a:pt x="20" y="79"/>
                  </a:lnTo>
                  <a:cubicBezTo>
                    <a:pt x="25" y="79"/>
                    <a:pt x="30" y="78"/>
                    <a:pt x="34" y="76"/>
                  </a:cubicBezTo>
                  <a:cubicBezTo>
                    <a:pt x="39" y="75"/>
                    <a:pt x="42" y="72"/>
                    <a:pt x="45" y="69"/>
                  </a:cubicBezTo>
                  <a:cubicBezTo>
                    <a:pt x="48" y="66"/>
                    <a:pt x="50" y="63"/>
                    <a:pt x="52" y="58"/>
                  </a:cubicBezTo>
                  <a:cubicBezTo>
                    <a:pt x="53" y="53"/>
                    <a:pt x="54" y="48"/>
                    <a:pt x="54" y="42"/>
                  </a:cubicBezTo>
                  <a:cubicBezTo>
                    <a:pt x="54" y="30"/>
                    <a:pt x="51" y="21"/>
                    <a:pt x="45" y="16"/>
                  </a:cubicBezTo>
                  <a:cubicBezTo>
                    <a:pt x="39" y="10"/>
                    <a:pt x="30" y="7"/>
                    <a:pt x="19" y="7"/>
                  </a:cubicBezTo>
                  <a:lnTo>
                    <a:pt x="0" y="7"/>
                  </a:lnTo>
                  <a:lnTo>
                    <a:pt x="0" y="79"/>
                  </a:lnTo>
                  <a:close/>
                  <a:moveTo>
                    <a:pt x="13" y="68"/>
                  </a:moveTo>
                  <a:lnTo>
                    <a:pt x="13" y="17"/>
                  </a:lnTo>
                  <a:lnTo>
                    <a:pt x="18" y="17"/>
                  </a:lnTo>
                  <a:cubicBezTo>
                    <a:pt x="26" y="17"/>
                    <a:pt x="31" y="19"/>
                    <a:pt x="35" y="23"/>
                  </a:cubicBezTo>
                  <a:cubicBezTo>
                    <a:pt x="39" y="27"/>
                    <a:pt x="41" y="33"/>
                    <a:pt x="41" y="42"/>
                  </a:cubicBezTo>
                  <a:cubicBezTo>
                    <a:pt x="41" y="51"/>
                    <a:pt x="39" y="58"/>
                    <a:pt x="35" y="62"/>
                  </a:cubicBezTo>
                  <a:cubicBezTo>
                    <a:pt x="31" y="66"/>
                    <a:pt x="26" y="68"/>
                    <a:pt x="18" y="68"/>
                  </a:cubicBezTo>
                  <a:lnTo>
                    <a:pt x="13" y="68"/>
                  </a:lnTo>
                  <a:close/>
                  <a:moveTo>
                    <a:pt x="80" y="13"/>
                  </a:moveTo>
                  <a:cubicBezTo>
                    <a:pt x="81" y="12"/>
                    <a:pt x="82" y="10"/>
                    <a:pt x="82" y="8"/>
                  </a:cubicBezTo>
                  <a:cubicBezTo>
                    <a:pt x="82" y="6"/>
                    <a:pt x="81" y="4"/>
                    <a:pt x="80" y="3"/>
                  </a:cubicBezTo>
                  <a:cubicBezTo>
                    <a:pt x="78" y="1"/>
                    <a:pt x="76" y="1"/>
                    <a:pt x="74" y="1"/>
                  </a:cubicBezTo>
                  <a:cubicBezTo>
                    <a:pt x="72" y="1"/>
                    <a:pt x="70" y="1"/>
                    <a:pt x="68" y="3"/>
                  </a:cubicBezTo>
                  <a:cubicBezTo>
                    <a:pt x="67" y="4"/>
                    <a:pt x="66" y="6"/>
                    <a:pt x="66" y="8"/>
                  </a:cubicBezTo>
                  <a:cubicBezTo>
                    <a:pt x="66" y="10"/>
                    <a:pt x="67" y="12"/>
                    <a:pt x="68" y="13"/>
                  </a:cubicBezTo>
                  <a:cubicBezTo>
                    <a:pt x="70" y="14"/>
                    <a:pt x="72" y="15"/>
                    <a:pt x="74" y="15"/>
                  </a:cubicBezTo>
                  <a:cubicBezTo>
                    <a:pt x="76" y="15"/>
                    <a:pt x="78" y="14"/>
                    <a:pt x="80" y="13"/>
                  </a:cubicBezTo>
                  <a:close/>
                  <a:moveTo>
                    <a:pt x="68" y="79"/>
                  </a:moveTo>
                  <a:lnTo>
                    <a:pt x="80" y="79"/>
                  </a:lnTo>
                  <a:lnTo>
                    <a:pt x="80" y="25"/>
                  </a:lnTo>
                  <a:lnTo>
                    <a:pt x="68" y="25"/>
                  </a:lnTo>
                  <a:lnTo>
                    <a:pt x="68" y="79"/>
                  </a:lnTo>
                  <a:close/>
                  <a:moveTo>
                    <a:pt x="95" y="64"/>
                  </a:moveTo>
                  <a:cubicBezTo>
                    <a:pt x="96" y="67"/>
                    <a:pt x="98" y="70"/>
                    <a:pt x="101" y="72"/>
                  </a:cubicBezTo>
                  <a:cubicBezTo>
                    <a:pt x="103" y="75"/>
                    <a:pt x="106" y="77"/>
                    <a:pt x="109" y="78"/>
                  </a:cubicBezTo>
                  <a:cubicBezTo>
                    <a:pt x="112" y="79"/>
                    <a:pt x="116" y="80"/>
                    <a:pt x="120" y="80"/>
                  </a:cubicBezTo>
                  <a:cubicBezTo>
                    <a:pt x="123" y="80"/>
                    <a:pt x="126" y="79"/>
                    <a:pt x="130" y="78"/>
                  </a:cubicBezTo>
                  <a:cubicBezTo>
                    <a:pt x="133" y="77"/>
                    <a:pt x="136" y="76"/>
                    <a:pt x="138" y="74"/>
                  </a:cubicBezTo>
                  <a:lnTo>
                    <a:pt x="134" y="66"/>
                  </a:lnTo>
                  <a:cubicBezTo>
                    <a:pt x="132" y="67"/>
                    <a:pt x="130" y="68"/>
                    <a:pt x="128" y="69"/>
                  </a:cubicBezTo>
                  <a:cubicBezTo>
                    <a:pt x="126" y="70"/>
                    <a:pt x="124" y="70"/>
                    <a:pt x="121" y="70"/>
                  </a:cubicBezTo>
                  <a:cubicBezTo>
                    <a:pt x="117" y="70"/>
                    <a:pt x="113" y="69"/>
                    <a:pt x="110" y="66"/>
                  </a:cubicBezTo>
                  <a:cubicBezTo>
                    <a:pt x="108" y="63"/>
                    <a:pt x="106" y="60"/>
                    <a:pt x="105" y="55"/>
                  </a:cubicBezTo>
                  <a:lnTo>
                    <a:pt x="140" y="55"/>
                  </a:lnTo>
                  <a:cubicBezTo>
                    <a:pt x="140" y="53"/>
                    <a:pt x="140" y="51"/>
                    <a:pt x="140" y="49"/>
                  </a:cubicBezTo>
                  <a:cubicBezTo>
                    <a:pt x="140" y="45"/>
                    <a:pt x="140" y="42"/>
                    <a:pt x="139" y="39"/>
                  </a:cubicBezTo>
                  <a:cubicBezTo>
                    <a:pt x="138" y="35"/>
                    <a:pt x="136" y="33"/>
                    <a:pt x="135" y="30"/>
                  </a:cubicBezTo>
                  <a:cubicBezTo>
                    <a:pt x="133" y="28"/>
                    <a:pt x="130" y="26"/>
                    <a:pt x="128" y="25"/>
                  </a:cubicBezTo>
                  <a:cubicBezTo>
                    <a:pt x="125" y="24"/>
                    <a:pt x="122" y="23"/>
                    <a:pt x="118" y="23"/>
                  </a:cubicBezTo>
                  <a:cubicBezTo>
                    <a:pt x="115" y="23"/>
                    <a:pt x="112" y="24"/>
                    <a:pt x="109" y="25"/>
                  </a:cubicBezTo>
                  <a:cubicBezTo>
                    <a:pt x="106" y="27"/>
                    <a:pt x="103" y="28"/>
                    <a:pt x="101" y="31"/>
                  </a:cubicBezTo>
                  <a:cubicBezTo>
                    <a:pt x="98" y="33"/>
                    <a:pt x="96" y="36"/>
                    <a:pt x="95" y="40"/>
                  </a:cubicBezTo>
                  <a:cubicBezTo>
                    <a:pt x="94" y="43"/>
                    <a:pt x="93" y="47"/>
                    <a:pt x="93" y="52"/>
                  </a:cubicBezTo>
                  <a:cubicBezTo>
                    <a:pt x="93" y="56"/>
                    <a:pt x="94" y="60"/>
                    <a:pt x="95" y="64"/>
                  </a:cubicBezTo>
                  <a:moveTo>
                    <a:pt x="105" y="47"/>
                  </a:moveTo>
                  <a:cubicBezTo>
                    <a:pt x="106" y="42"/>
                    <a:pt x="107" y="39"/>
                    <a:pt x="110" y="36"/>
                  </a:cubicBezTo>
                  <a:cubicBezTo>
                    <a:pt x="112" y="34"/>
                    <a:pt x="115" y="33"/>
                    <a:pt x="118" y="33"/>
                  </a:cubicBezTo>
                  <a:cubicBezTo>
                    <a:pt x="122" y="33"/>
                    <a:pt x="125" y="34"/>
                    <a:pt x="126" y="37"/>
                  </a:cubicBezTo>
                  <a:cubicBezTo>
                    <a:pt x="128" y="39"/>
                    <a:pt x="129" y="42"/>
                    <a:pt x="129" y="47"/>
                  </a:cubicBezTo>
                  <a:lnTo>
                    <a:pt x="105" y="47"/>
                  </a:lnTo>
                  <a:close/>
                  <a:moveTo>
                    <a:pt x="183" y="79"/>
                  </a:moveTo>
                  <a:lnTo>
                    <a:pt x="199" y="79"/>
                  </a:lnTo>
                  <a:lnTo>
                    <a:pt x="207" y="41"/>
                  </a:lnTo>
                  <a:cubicBezTo>
                    <a:pt x="208" y="38"/>
                    <a:pt x="208" y="35"/>
                    <a:pt x="209" y="32"/>
                  </a:cubicBezTo>
                  <a:cubicBezTo>
                    <a:pt x="210" y="30"/>
                    <a:pt x="210" y="27"/>
                    <a:pt x="211" y="24"/>
                  </a:cubicBezTo>
                  <a:lnTo>
                    <a:pt x="211" y="24"/>
                  </a:lnTo>
                  <a:cubicBezTo>
                    <a:pt x="212" y="27"/>
                    <a:pt x="212" y="30"/>
                    <a:pt x="213" y="32"/>
                  </a:cubicBezTo>
                  <a:cubicBezTo>
                    <a:pt x="213" y="35"/>
                    <a:pt x="214" y="38"/>
                    <a:pt x="214" y="41"/>
                  </a:cubicBezTo>
                  <a:lnTo>
                    <a:pt x="223" y="79"/>
                  </a:lnTo>
                  <a:lnTo>
                    <a:pt x="239" y="79"/>
                  </a:lnTo>
                  <a:lnTo>
                    <a:pt x="253" y="7"/>
                  </a:lnTo>
                  <a:lnTo>
                    <a:pt x="241" y="7"/>
                  </a:lnTo>
                  <a:lnTo>
                    <a:pt x="234" y="43"/>
                  </a:lnTo>
                  <a:cubicBezTo>
                    <a:pt x="234" y="47"/>
                    <a:pt x="233" y="51"/>
                    <a:pt x="233" y="54"/>
                  </a:cubicBezTo>
                  <a:cubicBezTo>
                    <a:pt x="232" y="58"/>
                    <a:pt x="231" y="62"/>
                    <a:pt x="231" y="66"/>
                  </a:cubicBezTo>
                  <a:lnTo>
                    <a:pt x="230" y="66"/>
                  </a:lnTo>
                  <a:cubicBezTo>
                    <a:pt x="230" y="62"/>
                    <a:pt x="229" y="58"/>
                    <a:pt x="228" y="54"/>
                  </a:cubicBezTo>
                  <a:cubicBezTo>
                    <a:pt x="227" y="50"/>
                    <a:pt x="226" y="47"/>
                    <a:pt x="226" y="43"/>
                  </a:cubicBezTo>
                  <a:lnTo>
                    <a:pt x="217" y="7"/>
                  </a:lnTo>
                  <a:lnTo>
                    <a:pt x="206" y="7"/>
                  </a:lnTo>
                  <a:lnTo>
                    <a:pt x="197" y="43"/>
                  </a:lnTo>
                  <a:cubicBezTo>
                    <a:pt x="196" y="47"/>
                    <a:pt x="195" y="51"/>
                    <a:pt x="195" y="54"/>
                  </a:cubicBezTo>
                  <a:cubicBezTo>
                    <a:pt x="194" y="58"/>
                    <a:pt x="193" y="62"/>
                    <a:pt x="192" y="66"/>
                  </a:cubicBezTo>
                  <a:lnTo>
                    <a:pt x="192" y="66"/>
                  </a:lnTo>
                  <a:cubicBezTo>
                    <a:pt x="191" y="62"/>
                    <a:pt x="191" y="58"/>
                    <a:pt x="190" y="54"/>
                  </a:cubicBezTo>
                  <a:cubicBezTo>
                    <a:pt x="189" y="51"/>
                    <a:pt x="189" y="47"/>
                    <a:pt x="188" y="43"/>
                  </a:cubicBezTo>
                  <a:lnTo>
                    <a:pt x="182" y="7"/>
                  </a:lnTo>
                  <a:lnTo>
                    <a:pt x="169" y="7"/>
                  </a:lnTo>
                  <a:lnTo>
                    <a:pt x="183" y="79"/>
                  </a:lnTo>
                  <a:close/>
                  <a:moveTo>
                    <a:pt x="264" y="76"/>
                  </a:moveTo>
                  <a:cubicBezTo>
                    <a:pt x="266" y="78"/>
                    <a:pt x="270" y="80"/>
                    <a:pt x="275" y="80"/>
                  </a:cubicBezTo>
                  <a:cubicBezTo>
                    <a:pt x="278" y="80"/>
                    <a:pt x="281" y="79"/>
                    <a:pt x="284" y="78"/>
                  </a:cubicBezTo>
                  <a:cubicBezTo>
                    <a:pt x="287" y="76"/>
                    <a:pt x="289" y="75"/>
                    <a:pt x="292" y="73"/>
                  </a:cubicBezTo>
                  <a:lnTo>
                    <a:pt x="292" y="73"/>
                  </a:lnTo>
                  <a:lnTo>
                    <a:pt x="293" y="79"/>
                  </a:lnTo>
                  <a:lnTo>
                    <a:pt x="304" y="79"/>
                  </a:lnTo>
                  <a:lnTo>
                    <a:pt x="304" y="47"/>
                  </a:lnTo>
                  <a:cubicBezTo>
                    <a:pt x="304" y="39"/>
                    <a:pt x="302" y="33"/>
                    <a:pt x="299" y="29"/>
                  </a:cubicBezTo>
                  <a:cubicBezTo>
                    <a:pt x="295" y="25"/>
                    <a:pt x="290" y="23"/>
                    <a:pt x="283" y="23"/>
                  </a:cubicBezTo>
                  <a:cubicBezTo>
                    <a:pt x="279" y="23"/>
                    <a:pt x="275" y="24"/>
                    <a:pt x="271" y="25"/>
                  </a:cubicBezTo>
                  <a:cubicBezTo>
                    <a:pt x="268" y="27"/>
                    <a:pt x="264" y="28"/>
                    <a:pt x="261" y="30"/>
                  </a:cubicBezTo>
                  <a:lnTo>
                    <a:pt x="266" y="39"/>
                  </a:lnTo>
                  <a:cubicBezTo>
                    <a:pt x="268" y="37"/>
                    <a:pt x="271" y="36"/>
                    <a:pt x="273" y="35"/>
                  </a:cubicBezTo>
                  <a:cubicBezTo>
                    <a:pt x="276" y="34"/>
                    <a:pt x="278" y="33"/>
                    <a:pt x="281" y="33"/>
                  </a:cubicBezTo>
                  <a:cubicBezTo>
                    <a:pt x="283" y="33"/>
                    <a:pt x="284" y="34"/>
                    <a:pt x="286" y="34"/>
                  </a:cubicBezTo>
                  <a:cubicBezTo>
                    <a:pt x="287" y="35"/>
                    <a:pt x="288" y="36"/>
                    <a:pt x="289" y="37"/>
                  </a:cubicBezTo>
                  <a:cubicBezTo>
                    <a:pt x="289" y="38"/>
                    <a:pt x="290" y="39"/>
                    <a:pt x="290" y="40"/>
                  </a:cubicBezTo>
                  <a:cubicBezTo>
                    <a:pt x="291" y="41"/>
                    <a:pt x="291" y="43"/>
                    <a:pt x="291" y="44"/>
                  </a:cubicBezTo>
                  <a:cubicBezTo>
                    <a:pt x="280" y="45"/>
                    <a:pt x="272" y="47"/>
                    <a:pt x="267" y="51"/>
                  </a:cubicBezTo>
                  <a:cubicBezTo>
                    <a:pt x="262" y="54"/>
                    <a:pt x="259" y="58"/>
                    <a:pt x="259" y="64"/>
                  </a:cubicBezTo>
                  <a:cubicBezTo>
                    <a:pt x="259" y="69"/>
                    <a:pt x="261" y="73"/>
                    <a:pt x="264" y="76"/>
                  </a:cubicBezTo>
                  <a:moveTo>
                    <a:pt x="272" y="59"/>
                  </a:moveTo>
                  <a:cubicBezTo>
                    <a:pt x="273" y="58"/>
                    <a:pt x="274" y="57"/>
                    <a:pt x="276" y="56"/>
                  </a:cubicBezTo>
                  <a:cubicBezTo>
                    <a:pt x="277" y="55"/>
                    <a:pt x="279" y="54"/>
                    <a:pt x="282" y="54"/>
                  </a:cubicBezTo>
                  <a:cubicBezTo>
                    <a:pt x="284" y="53"/>
                    <a:pt x="287" y="52"/>
                    <a:pt x="291" y="52"/>
                  </a:cubicBezTo>
                  <a:lnTo>
                    <a:pt x="291" y="64"/>
                  </a:lnTo>
                  <a:cubicBezTo>
                    <a:pt x="289" y="66"/>
                    <a:pt x="287" y="67"/>
                    <a:pt x="285" y="68"/>
                  </a:cubicBezTo>
                  <a:cubicBezTo>
                    <a:pt x="283" y="69"/>
                    <a:pt x="281" y="70"/>
                    <a:pt x="279" y="70"/>
                  </a:cubicBezTo>
                  <a:cubicBezTo>
                    <a:pt x="277" y="70"/>
                    <a:pt x="275" y="69"/>
                    <a:pt x="274" y="68"/>
                  </a:cubicBezTo>
                  <a:cubicBezTo>
                    <a:pt x="272" y="67"/>
                    <a:pt x="271" y="65"/>
                    <a:pt x="271" y="63"/>
                  </a:cubicBezTo>
                  <a:cubicBezTo>
                    <a:pt x="271" y="62"/>
                    <a:pt x="272" y="60"/>
                    <a:pt x="272" y="59"/>
                  </a:cubicBezTo>
                  <a:moveTo>
                    <a:pt x="314" y="72"/>
                  </a:moveTo>
                  <a:cubicBezTo>
                    <a:pt x="316" y="75"/>
                    <a:pt x="319" y="76"/>
                    <a:pt x="323" y="78"/>
                  </a:cubicBezTo>
                  <a:cubicBezTo>
                    <a:pt x="327" y="79"/>
                    <a:pt x="330" y="80"/>
                    <a:pt x="334" y="80"/>
                  </a:cubicBezTo>
                  <a:cubicBezTo>
                    <a:pt x="337" y="80"/>
                    <a:pt x="340" y="79"/>
                    <a:pt x="343" y="79"/>
                  </a:cubicBezTo>
                  <a:cubicBezTo>
                    <a:pt x="346" y="78"/>
                    <a:pt x="348" y="77"/>
                    <a:pt x="350" y="75"/>
                  </a:cubicBezTo>
                  <a:cubicBezTo>
                    <a:pt x="351" y="73"/>
                    <a:pt x="353" y="72"/>
                    <a:pt x="354" y="70"/>
                  </a:cubicBezTo>
                  <a:cubicBezTo>
                    <a:pt x="355" y="68"/>
                    <a:pt x="355" y="66"/>
                    <a:pt x="355" y="63"/>
                  </a:cubicBezTo>
                  <a:cubicBezTo>
                    <a:pt x="355" y="61"/>
                    <a:pt x="355" y="59"/>
                    <a:pt x="354" y="57"/>
                  </a:cubicBezTo>
                  <a:cubicBezTo>
                    <a:pt x="353" y="55"/>
                    <a:pt x="352" y="53"/>
                    <a:pt x="350" y="52"/>
                  </a:cubicBezTo>
                  <a:cubicBezTo>
                    <a:pt x="349" y="51"/>
                    <a:pt x="347" y="50"/>
                    <a:pt x="345" y="49"/>
                  </a:cubicBezTo>
                  <a:cubicBezTo>
                    <a:pt x="343" y="48"/>
                    <a:pt x="341" y="47"/>
                    <a:pt x="340" y="47"/>
                  </a:cubicBezTo>
                  <a:cubicBezTo>
                    <a:pt x="338" y="46"/>
                    <a:pt x="337" y="46"/>
                    <a:pt x="335" y="45"/>
                  </a:cubicBezTo>
                  <a:cubicBezTo>
                    <a:pt x="334" y="45"/>
                    <a:pt x="333" y="44"/>
                    <a:pt x="332" y="44"/>
                  </a:cubicBezTo>
                  <a:cubicBezTo>
                    <a:pt x="331" y="43"/>
                    <a:pt x="330" y="42"/>
                    <a:pt x="329" y="42"/>
                  </a:cubicBezTo>
                  <a:cubicBezTo>
                    <a:pt x="329" y="41"/>
                    <a:pt x="328" y="40"/>
                    <a:pt x="328" y="39"/>
                  </a:cubicBezTo>
                  <a:cubicBezTo>
                    <a:pt x="328" y="37"/>
                    <a:pt x="329" y="36"/>
                    <a:pt x="330" y="34"/>
                  </a:cubicBezTo>
                  <a:cubicBezTo>
                    <a:pt x="331" y="33"/>
                    <a:pt x="333" y="33"/>
                    <a:pt x="336" y="33"/>
                  </a:cubicBezTo>
                  <a:cubicBezTo>
                    <a:pt x="338" y="33"/>
                    <a:pt x="340" y="33"/>
                    <a:pt x="342" y="34"/>
                  </a:cubicBezTo>
                  <a:cubicBezTo>
                    <a:pt x="344" y="35"/>
                    <a:pt x="346" y="36"/>
                    <a:pt x="348" y="37"/>
                  </a:cubicBezTo>
                  <a:lnTo>
                    <a:pt x="354" y="30"/>
                  </a:lnTo>
                  <a:cubicBezTo>
                    <a:pt x="352" y="28"/>
                    <a:pt x="349" y="27"/>
                    <a:pt x="346" y="25"/>
                  </a:cubicBezTo>
                  <a:cubicBezTo>
                    <a:pt x="343" y="24"/>
                    <a:pt x="340" y="23"/>
                    <a:pt x="336" y="23"/>
                  </a:cubicBezTo>
                  <a:cubicBezTo>
                    <a:pt x="330" y="23"/>
                    <a:pt x="325" y="25"/>
                    <a:pt x="322" y="28"/>
                  </a:cubicBezTo>
                  <a:cubicBezTo>
                    <a:pt x="318" y="31"/>
                    <a:pt x="316" y="35"/>
                    <a:pt x="316" y="39"/>
                  </a:cubicBezTo>
                  <a:cubicBezTo>
                    <a:pt x="316" y="42"/>
                    <a:pt x="317" y="44"/>
                    <a:pt x="318" y="45"/>
                  </a:cubicBezTo>
                  <a:cubicBezTo>
                    <a:pt x="319" y="47"/>
                    <a:pt x="320" y="48"/>
                    <a:pt x="321" y="50"/>
                  </a:cubicBezTo>
                  <a:cubicBezTo>
                    <a:pt x="323" y="51"/>
                    <a:pt x="324" y="52"/>
                    <a:pt x="326" y="53"/>
                  </a:cubicBezTo>
                  <a:cubicBezTo>
                    <a:pt x="328" y="54"/>
                    <a:pt x="330" y="54"/>
                    <a:pt x="331" y="55"/>
                  </a:cubicBezTo>
                  <a:cubicBezTo>
                    <a:pt x="333" y="56"/>
                    <a:pt x="334" y="56"/>
                    <a:pt x="336" y="57"/>
                  </a:cubicBezTo>
                  <a:cubicBezTo>
                    <a:pt x="337" y="57"/>
                    <a:pt x="338" y="58"/>
                    <a:pt x="339" y="59"/>
                  </a:cubicBezTo>
                  <a:cubicBezTo>
                    <a:pt x="340" y="59"/>
                    <a:pt x="341" y="60"/>
                    <a:pt x="342" y="61"/>
                  </a:cubicBezTo>
                  <a:cubicBezTo>
                    <a:pt x="343" y="62"/>
                    <a:pt x="343" y="63"/>
                    <a:pt x="343" y="64"/>
                  </a:cubicBezTo>
                  <a:cubicBezTo>
                    <a:pt x="343" y="66"/>
                    <a:pt x="342" y="67"/>
                    <a:pt x="341" y="69"/>
                  </a:cubicBezTo>
                  <a:cubicBezTo>
                    <a:pt x="340" y="70"/>
                    <a:pt x="337" y="70"/>
                    <a:pt x="334" y="70"/>
                  </a:cubicBezTo>
                  <a:cubicBezTo>
                    <a:pt x="332" y="70"/>
                    <a:pt x="329" y="70"/>
                    <a:pt x="327" y="69"/>
                  </a:cubicBezTo>
                  <a:cubicBezTo>
                    <a:pt x="324" y="68"/>
                    <a:pt x="322" y="66"/>
                    <a:pt x="319" y="64"/>
                  </a:cubicBezTo>
                  <a:lnTo>
                    <a:pt x="314" y="72"/>
                  </a:lnTo>
                  <a:close/>
                  <a:moveTo>
                    <a:pt x="361" y="72"/>
                  </a:moveTo>
                  <a:cubicBezTo>
                    <a:pt x="364" y="75"/>
                    <a:pt x="367" y="76"/>
                    <a:pt x="370" y="78"/>
                  </a:cubicBezTo>
                  <a:cubicBezTo>
                    <a:pt x="374" y="79"/>
                    <a:pt x="378" y="80"/>
                    <a:pt x="381" y="80"/>
                  </a:cubicBezTo>
                  <a:cubicBezTo>
                    <a:pt x="385" y="80"/>
                    <a:pt x="388" y="79"/>
                    <a:pt x="390" y="79"/>
                  </a:cubicBezTo>
                  <a:cubicBezTo>
                    <a:pt x="393" y="78"/>
                    <a:pt x="395" y="77"/>
                    <a:pt x="397" y="75"/>
                  </a:cubicBezTo>
                  <a:cubicBezTo>
                    <a:pt x="399" y="73"/>
                    <a:pt x="400" y="72"/>
                    <a:pt x="401" y="70"/>
                  </a:cubicBezTo>
                  <a:cubicBezTo>
                    <a:pt x="402" y="68"/>
                    <a:pt x="402" y="66"/>
                    <a:pt x="402" y="63"/>
                  </a:cubicBezTo>
                  <a:cubicBezTo>
                    <a:pt x="402" y="61"/>
                    <a:pt x="402" y="59"/>
                    <a:pt x="401" y="57"/>
                  </a:cubicBezTo>
                  <a:cubicBezTo>
                    <a:pt x="400" y="55"/>
                    <a:pt x="399" y="53"/>
                    <a:pt x="397" y="52"/>
                  </a:cubicBezTo>
                  <a:cubicBezTo>
                    <a:pt x="396" y="51"/>
                    <a:pt x="394" y="50"/>
                    <a:pt x="392" y="49"/>
                  </a:cubicBezTo>
                  <a:cubicBezTo>
                    <a:pt x="391" y="48"/>
                    <a:pt x="389" y="47"/>
                    <a:pt x="387" y="47"/>
                  </a:cubicBezTo>
                  <a:cubicBezTo>
                    <a:pt x="385" y="46"/>
                    <a:pt x="384" y="46"/>
                    <a:pt x="383" y="45"/>
                  </a:cubicBezTo>
                  <a:cubicBezTo>
                    <a:pt x="381" y="45"/>
                    <a:pt x="380" y="44"/>
                    <a:pt x="379" y="44"/>
                  </a:cubicBezTo>
                  <a:cubicBezTo>
                    <a:pt x="378" y="43"/>
                    <a:pt x="377" y="42"/>
                    <a:pt x="377" y="42"/>
                  </a:cubicBezTo>
                  <a:cubicBezTo>
                    <a:pt x="376" y="41"/>
                    <a:pt x="376" y="40"/>
                    <a:pt x="376" y="39"/>
                  </a:cubicBezTo>
                  <a:cubicBezTo>
                    <a:pt x="376" y="37"/>
                    <a:pt x="376" y="36"/>
                    <a:pt x="378" y="34"/>
                  </a:cubicBezTo>
                  <a:cubicBezTo>
                    <a:pt x="379" y="33"/>
                    <a:pt x="381" y="33"/>
                    <a:pt x="384" y="33"/>
                  </a:cubicBezTo>
                  <a:cubicBezTo>
                    <a:pt x="386" y="33"/>
                    <a:pt x="388" y="33"/>
                    <a:pt x="390" y="34"/>
                  </a:cubicBezTo>
                  <a:cubicBezTo>
                    <a:pt x="392" y="35"/>
                    <a:pt x="394" y="36"/>
                    <a:pt x="396" y="37"/>
                  </a:cubicBezTo>
                  <a:lnTo>
                    <a:pt x="401" y="30"/>
                  </a:lnTo>
                  <a:cubicBezTo>
                    <a:pt x="399" y="28"/>
                    <a:pt x="397" y="27"/>
                    <a:pt x="394" y="25"/>
                  </a:cubicBezTo>
                  <a:cubicBezTo>
                    <a:pt x="391" y="24"/>
                    <a:pt x="387" y="23"/>
                    <a:pt x="383" y="23"/>
                  </a:cubicBezTo>
                  <a:cubicBezTo>
                    <a:pt x="377" y="23"/>
                    <a:pt x="373" y="25"/>
                    <a:pt x="369" y="28"/>
                  </a:cubicBezTo>
                  <a:cubicBezTo>
                    <a:pt x="365" y="31"/>
                    <a:pt x="364" y="35"/>
                    <a:pt x="364" y="39"/>
                  </a:cubicBezTo>
                  <a:cubicBezTo>
                    <a:pt x="364" y="42"/>
                    <a:pt x="364" y="44"/>
                    <a:pt x="365" y="45"/>
                  </a:cubicBezTo>
                  <a:cubicBezTo>
                    <a:pt x="366" y="47"/>
                    <a:pt x="367" y="48"/>
                    <a:pt x="369" y="50"/>
                  </a:cubicBezTo>
                  <a:cubicBezTo>
                    <a:pt x="370" y="51"/>
                    <a:pt x="372" y="52"/>
                    <a:pt x="374" y="53"/>
                  </a:cubicBezTo>
                  <a:cubicBezTo>
                    <a:pt x="375" y="54"/>
                    <a:pt x="377" y="54"/>
                    <a:pt x="379" y="55"/>
                  </a:cubicBezTo>
                  <a:cubicBezTo>
                    <a:pt x="380" y="56"/>
                    <a:pt x="382" y="56"/>
                    <a:pt x="383" y="57"/>
                  </a:cubicBezTo>
                  <a:cubicBezTo>
                    <a:pt x="384" y="57"/>
                    <a:pt x="386" y="58"/>
                    <a:pt x="387" y="59"/>
                  </a:cubicBezTo>
                  <a:cubicBezTo>
                    <a:pt x="388" y="59"/>
                    <a:pt x="389" y="60"/>
                    <a:pt x="389" y="61"/>
                  </a:cubicBezTo>
                  <a:cubicBezTo>
                    <a:pt x="390" y="62"/>
                    <a:pt x="390" y="63"/>
                    <a:pt x="390" y="64"/>
                  </a:cubicBezTo>
                  <a:cubicBezTo>
                    <a:pt x="390" y="66"/>
                    <a:pt x="390" y="67"/>
                    <a:pt x="388" y="69"/>
                  </a:cubicBezTo>
                  <a:cubicBezTo>
                    <a:pt x="387" y="70"/>
                    <a:pt x="385" y="70"/>
                    <a:pt x="382" y="70"/>
                  </a:cubicBezTo>
                  <a:cubicBezTo>
                    <a:pt x="379" y="70"/>
                    <a:pt x="376" y="70"/>
                    <a:pt x="374" y="69"/>
                  </a:cubicBezTo>
                  <a:cubicBezTo>
                    <a:pt x="372" y="68"/>
                    <a:pt x="369" y="66"/>
                    <a:pt x="367" y="64"/>
                  </a:cubicBezTo>
                  <a:lnTo>
                    <a:pt x="361" y="72"/>
                  </a:lnTo>
                  <a:close/>
                  <a:moveTo>
                    <a:pt x="412" y="64"/>
                  </a:moveTo>
                  <a:cubicBezTo>
                    <a:pt x="414" y="67"/>
                    <a:pt x="416" y="70"/>
                    <a:pt x="418" y="72"/>
                  </a:cubicBezTo>
                  <a:cubicBezTo>
                    <a:pt x="420" y="75"/>
                    <a:pt x="423" y="77"/>
                    <a:pt x="426" y="78"/>
                  </a:cubicBezTo>
                  <a:cubicBezTo>
                    <a:pt x="430" y="79"/>
                    <a:pt x="433" y="80"/>
                    <a:pt x="437" y="80"/>
                  </a:cubicBezTo>
                  <a:cubicBezTo>
                    <a:pt x="440" y="80"/>
                    <a:pt x="444" y="79"/>
                    <a:pt x="447" y="78"/>
                  </a:cubicBezTo>
                  <a:cubicBezTo>
                    <a:pt x="450" y="77"/>
                    <a:pt x="453" y="76"/>
                    <a:pt x="455" y="74"/>
                  </a:cubicBezTo>
                  <a:lnTo>
                    <a:pt x="451" y="66"/>
                  </a:lnTo>
                  <a:cubicBezTo>
                    <a:pt x="449" y="67"/>
                    <a:pt x="447" y="68"/>
                    <a:pt x="445" y="69"/>
                  </a:cubicBezTo>
                  <a:cubicBezTo>
                    <a:pt x="443" y="70"/>
                    <a:pt x="441" y="70"/>
                    <a:pt x="439" y="70"/>
                  </a:cubicBezTo>
                  <a:cubicBezTo>
                    <a:pt x="434" y="70"/>
                    <a:pt x="431" y="69"/>
                    <a:pt x="428" y="66"/>
                  </a:cubicBezTo>
                  <a:cubicBezTo>
                    <a:pt x="425" y="63"/>
                    <a:pt x="423" y="60"/>
                    <a:pt x="423" y="55"/>
                  </a:cubicBezTo>
                  <a:lnTo>
                    <a:pt x="457" y="55"/>
                  </a:lnTo>
                  <a:cubicBezTo>
                    <a:pt x="457" y="53"/>
                    <a:pt x="457" y="51"/>
                    <a:pt x="457" y="49"/>
                  </a:cubicBezTo>
                  <a:cubicBezTo>
                    <a:pt x="457" y="45"/>
                    <a:pt x="457" y="42"/>
                    <a:pt x="456" y="39"/>
                  </a:cubicBezTo>
                  <a:cubicBezTo>
                    <a:pt x="455" y="35"/>
                    <a:pt x="454" y="33"/>
                    <a:pt x="452" y="30"/>
                  </a:cubicBezTo>
                  <a:cubicBezTo>
                    <a:pt x="450" y="28"/>
                    <a:pt x="448" y="26"/>
                    <a:pt x="445" y="25"/>
                  </a:cubicBezTo>
                  <a:cubicBezTo>
                    <a:pt x="442" y="24"/>
                    <a:pt x="439" y="23"/>
                    <a:pt x="435" y="23"/>
                  </a:cubicBezTo>
                  <a:cubicBezTo>
                    <a:pt x="432" y="23"/>
                    <a:pt x="429" y="24"/>
                    <a:pt x="426" y="25"/>
                  </a:cubicBezTo>
                  <a:cubicBezTo>
                    <a:pt x="423" y="27"/>
                    <a:pt x="420" y="28"/>
                    <a:pt x="418" y="31"/>
                  </a:cubicBezTo>
                  <a:cubicBezTo>
                    <a:pt x="416" y="33"/>
                    <a:pt x="414" y="36"/>
                    <a:pt x="412" y="40"/>
                  </a:cubicBezTo>
                  <a:cubicBezTo>
                    <a:pt x="411" y="43"/>
                    <a:pt x="410" y="47"/>
                    <a:pt x="410" y="52"/>
                  </a:cubicBezTo>
                  <a:cubicBezTo>
                    <a:pt x="410" y="56"/>
                    <a:pt x="411" y="60"/>
                    <a:pt x="412" y="64"/>
                  </a:cubicBezTo>
                  <a:moveTo>
                    <a:pt x="422" y="47"/>
                  </a:moveTo>
                  <a:cubicBezTo>
                    <a:pt x="423" y="42"/>
                    <a:pt x="425" y="39"/>
                    <a:pt x="427" y="36"/>
                  </a:cubicBezTo>
                  <a:cubicBezTo>
                    <a:pt x="429" y="34"/>
                    <a:pt x="432" y="33"/>
                    <a:pt x="435" y="33"/>
                  </a:cubicBezTo>
                  <a:cubicBezTo>
                    <a:pt x="439" y="33"/>
                    <a:pt x="442" y="34"/>
                    <a:pt x="444" y="37"/>
                  </a:cubicBezTo>
                  <a:cubicBezTo>
                    <a:pt x="446" y="39"/>
                    <a:pt x="446" y="42"/>
                    <a:pt x="446" y="47"/>
                  </a:cubicBezTo>
                  <a:lnTo>
                    <a:pt x="422" y="47"/>
                  </a:lnTo>
                  <a:close/>
                  <a:moveTo>
                    <a:pt x="470" y="79"/>
                  </a:moveTo>
                  <a:lnTo>
                    <a:pt x="482" y="79"/>
                  </a:lnTo>
                  <a:lnTo>
                    <a:pt x="482" y="46"/>
                  </a:lnTo>
                  <a:cubicBezTo>
                    <a:pt x="484" y="41"/>
                    <a:pt x="486" y="39"/>
                    <a:pt x="488" y="37"/>
                  </a:cubicBezTo>
                  <a:cubicBezTo>
                    <a:pt x="491" y="35"/>
                    <a:pt x="493" y="34"/>
                    <a:pt x="495" y="34"/>
                  </a:cubicBezTo>
                  <a:cubicBezTo>
                    <a:pt x="496" y="34"/>
                    <a:pt x="497" y="35"/>
                    <a:pt x="498" y="35"/>
                  </a:cubicBezTo>
                  <a:cubicBezTo>
                    <a:pt x="499" y="35"/>
                    <a:pt x="500" y="35"/>
                    <a:pt x="501" y="35"/>
                  </a:cubicBezTo>
                  <a:lnTo>
                    <a:pt x="503" y="24"/>
                  </a:lnTo>
                  <a:cubicBezTo>
                    <a:pt x="501" y="24"/>
                    <a:pt x="499" y="23"/>
                    <a:pt x="497" y="23"/>
                  </a:cubicBezTo>
                  <a:cubicBezTo>
                    <a:pt x="494" y="23"/>
                    <a:pt x="491" y="24"/>
                    <a:pt x="488" y="26"/>
                  </a:cubicBezTo>
                  <a:cubicBezTo>
                    <a:pt x="486" y="28"/>
                    <a:pt x="483" y="31"/>
                    <a:pt x="481" y="34"/>
                  </a:cubicBezTo>
                  <a:lnTo>
                    <a:pt x="481" y="34"/>
                  </a:lnTo>
                  <a:lnTo>
                    <a:pt x="480" y="25"/>
                  </a:lnTo>
                  <a:lnTo>
                    <a:pt x="470" y="25"/>
                  </a:lnTo>
                  <a:lnTo>
                    <a:pt x="470" y="79"/>
                  </a:lnTo>
                  <a:close/>
                  <a:moveTo>
                    <a:pt x="520" y="79"/>
                  </a:moveTo>
                  <a:lnTo>
                    <a:pt x="535" y="79"/>
                  </a:lnTo>
                  <a:lnTo>
                    <a:pt x="541" y="53"/>
                  </a:lnTo>
                  <a:cubicBezTo>
                    <a:pt x="542" y="51"/>
                    <a:pt x="542" y="48"/>
                    <a:pt x="543" y="46"/>
                  </a:cubicBezTo>
                  <a:cubicBezTo>
                    <a:pt x="543" y="43"/>
                    <a:pt x="544" y="41"/>
                    <a:pt x="544" y="38"/>
                  </a:cubicBezTo>
                  <a:lnTo>
                    <a:pt x="545" y="38"/>
                  </a:lnTo>
                  <a:cubicBezTo>
                    <a:pt x="545" y="41"/>
                    <a:pt x="546" y="43"/>
                    <a:pt x="546" y="46"/>
                  </a:cubicBezTo>
                  <a:cubicBezTo>
                    <a:pt x="547" y="48"/>
                    <a:pt x="547" y="51"/>
                    <a:pt x="548" y="53"/>
                  </a:cubicBezTo>
                  <a:lnTo>
                    <a:pt x="554" y="79"/>
                  </a:lnTo>
                  <a:lnTo>
                    <a:pt x="569" y="79"/>
                  </a:lnTo>
                  <a:lnTo>
                    <a:pt x="583" y="25"/>
                  </a:lnTo>
                  <a:lnTo>
                    <a:pt x="571" y="25"/>
                  </a:lnTo>
                  <a:lnTo>
                    <a:pt x="565" y="53"/>
                  </a:lnTo>
                  <a:cubicBezTo>
                    <a:pt x="564" y="55"/>
                    <a:pt x="564" y="58"/>
                    <a:pt x="563" y="60"/>
                  </a:cubicBezTo>
                  <a:cubicBezTo>
                    <a:pt x="563" y="63"/>
                    <a:pt x="562" y="65"/>
                    <a:pt x="562" y="68"/>
                  </a:cubicBezTo>
                  <a:lnTo>
                    <a:pt x="561" y="68"/>
                  </a:lnTo>
                  <a:cubicBezTo>
                    <a:pt x="561" y="65"/>
                    <a:pt x="560" y="63"/>
                    <a:pt x="560" y="60"/>
                  </a:cubicBezTo>
                  <a:cubicBezTo>
                    <a:pt x="559" y="58"/>
                    <a:pt x="558" y="55"/>
                    <a:pt x="558" y="53"/>
                  </a:cubicBezTo>
                  <a:lnTo>
                    <a:pt x="551" y="25"/>
                  </a:lnTo>
                  <a:lnTo>
                    <a:pt x="539" y="25"/>
                  </a:lnTo>
                  <a:lnTo>
                    <a:pt x="532" y="53"/>
                  </a:lnTo>
                  <a:cubicBezTo>
                    <a:pt x="531" y="55"/>
                    <a:pt x="531" y="58"/>
                    <a:pt x="530" y="60"/>
                  </a:cubicBezTo>
                  <a:cubicBezTo>
                    <a:pt x="530" y="63"/>
                    <a:pt x="529" y="65"/>
                    <a:pt x="529" y="68"/>
                  </a:cubicBezTo>
                  <a:lnTo>
                    <a:pt x="528" y="68"/>
                  </a:lnTo>
                  <a:cubicBezTo>
                    <a:pt x="528" y="65"/>
                    <a:pt x="527" y="63"/>
                    <a:pt x="527" y="60"/>
                  </a:cubicBezTo>
                  <a:cubicBezTo>
                    <a:pt x="526" y="58"/>
                    <a:pt x="526" y="55"/>
                    <a:pt x="525" y="53"/>
                  </a:cubicBezTo>
                  <a:lnTo>
                    <a:pt x="519" y="25"/>
                  </a:lnTo>
                  <a:lnTo>
                    <a:pt x="506" y="25"/>
                  </a:lnTo>
                  <a:lnTo>
                    <a:pt x="520" y="79"/>
                  </a:lnTo>
                  <a:close/>
                  <a:moveTo>
                    <a:pt x="606" y="13"/>
                  </a:moveTo>
                  <a:cubicBezTo>
                    <a:pt x="607" y="12"/>
                    <a:pt x="608" y="10"/>
                    <a:pt x="608" y="8"/>
                  </a:cubicBezTo>
                  <a:cubicBezTo>
                    <a:pt x="608" y="6"/>
                    <a:pt x="607" y="4"/>
                    <a:pt x="606" y="3"/>
                  </a:cubicBezTo>
                  <a:cubicBezTo>
                    <a:pt x="604" y="1"/>
                    <a:pt x="602" y="1"/>
                    <a:pt x="600" y="1"/>
                  </a:cubicBezTo>
                  <a:cubicBezTo>
                    <a:pt x="598" y="1"/>
                    <a:pt x="596" y="1"/>
                    <a:pt x="595" y="3"/>
                  </a:cubicBezTo>
                  <a:cubicBezTo>
                    <a:pt x="593" y="4"/>
                    <a:pt x="592" y="6"/>
                    <a:pt x="592" y="8"/>
                  </a:cubicBezTo>
                  <a:cubicBezTo>
                    <a:pt x="592" y="10"/>
                    <a:pt x="593" y="12"/>
                    <a:pt x="595" y="13"/>
                  </a:cubicBezTo>
                  <a:cubicBezTo>
                    <a:pt x="596" y="14"/>
                    <a:pt x="598" y="15"/>
                    <a:pt x="600" y="15"/>
                  </a:cubicBezTo>
                  <a:cubicBezTo>
                    <a:pt x="602" y="15"/>
                    <a:pt x="604" y="14"/>
                    <a:pt x="606" y="13"/>
                  </a:cubicBezTo>
                  <a:close/>
                  <a:moveTo>
                    <a:pt x="594" y="79"/>
                  </a:moveTo>
                  <a:lnTo>
                    <a:pt x="606" y="79"/>
                  </a:lnTo>
                  <a:lnTo>
                    <a:pt x="606" y="25"/>
                  </a:lnTo>
                  <a:lnTo>
                    <a:pt x="594" y="25"/>
                  </a:lnTo>
                  <a:lnTo>
                    <a:pt x="594" y="79"/>
                  </a:lnTo>
                  <a:close/>
                  <a:moveTo>
                    <a:pt x="623" y="79"/>
                  </a:moveTo>
                  <a:lnTo>
                    <a:pt x="635" y="79"/>
                  </a:lnTo>
                  <a:lnTo>
                    <a:pt x="635" y="46"/>
                  </a:lnTo>
                  <a:cubicBezTo>
                    <a:pt x="637" y="41"/>
                    <a:pt x="639" y="39"/>
                    <a:pt x="641" y="37"/>
                  </a:cubicBezTo>
                  <a:cubicBezTo>
                    <a:pt x="644" y="35"/>
                    <a:pt x="646" y="34"/>
                    <a:pt x="648" y="34"/>
                  </a:cubicBezTo>
                  <a:cubicBezTo>
                    <a:pt x="649" y="34"/>
                    <a:pt x="650" y="35"/>
                    <a:pt x="651" y="35"/>
                  </a:cubicBezTo>
                  <a:cubicBezTo>
                    <a:pt x="652" y="35"/>
                    <a:pt x="653" y="35"/>
                    <a:pt x="654" y="35"/>
                  </a:cubicBezTo>
                  <a:lnTo>
                    <a:pt x="656" y="24"/>
                  </a:lnTo>
                  <a:cubicBezTo>
                    <a:pt x="654" y="24"/>
                    <a:pt x="652" y="23"/>
                    <a:pt x="650" y="23"/>
                  </a:cubicBezTo>
                  <a:cubicBezTo>
                    <a:pt x="647" y="23"/>
                    <a:pt x="644" y="24"/>
                    <a:pt x="641" y="26"/>
                  </a:cubicBezTo>
                  <a:cubicBezTo>
                    <a:pt x="639" y="28"/>
                    <a:pt x="636" y="31"/>
                    <a:pt x="634" y="34"/>
                  </a:cubicBezTo>
                  <a:lnTo>
                    <a:pt x="634" y="34"/>
                  </a:lnTo>
                  <a:lnTo>
                    <a:pt x="633" y="25"/>
                  </a:lnTo>
                  <a:lnTo>
                    <a:pt x="623" y="25"/>
                  </a:lnTo>
                  <a:lnTo>
                    <a:pt x="623" y="79"/>
                  </a:lnTo>
                  <a:close/>
                  <a:moveTo>
                    <a:pt x="666" y="60"/>
                  </a:moveTo>
                  <a:cubicBezTo>
                    <a:pt x="666" y="63"/>
                    <a:pt x="666" y="66"/>
                    <a:pt x="666" y="68"/>
                  </a:cubicBezTo>
                  <a:cubicBezTo>
                    <a:pt x="667" y="71"/>
                    <a:pt x="668" y="73"/>
                    <a:pt x="669" y="74"/>
                  </a:cubicBezTo>
                  <a:cubicBezTo>
                    <a:pt x="671" y="76"/>
                    <a:pt x="673" y="78"/>
                    <a:pt x="675" y="78"/>
                  </a:cubicBezTo>
                  <a:cubicBezTo>
                    <a:pt x="677" y="79"/>
                    <a:pt x="680" y="80"/>
                    <a:pt x="683" y="80"/>
                  </a:cubicBezTo>
                  <a:cubicBezTo>
                    <a:pt x="685" y="80"/>
                    <a:pt x="687" y="80"/>
                    <a:pt x="689" y="79"/>
                  </a:cubicBezTo>
                  <a:cubicBezTo>
                    <a:pt x="691" y="79"/>
                    <a:pt x="692" y="78"/>
                    <a:pt x="694" y="78"/>
                  </a:cubicBezTo>
                  <a:lnTo>
                    <a:pt x="692" y="69"/>
                  </a:lnTo>
                  <a:cubicBezTo>
                    <a:pt x="691" y="69"/>
                    <a:pt x="690" y="69"/>
                    <a:pt x="689" y="69"/>
                  </a:cubicBezTo>
                  <a:cubicBezTo>
                    <a:pt x="688" y="70"/>
                    <a:pt x="687" y="70"/>
                    <a:pt x="686" y="70"/>
                  </a:cubicBezTo>
                  <a:cubicBezTo>
                    <a:pt x="681" y="70"/>
                    <a:pt x="678" y="67"/>
                    <a:pt x="678" y="60"/>
                  </a:cubicBezTo>
                  <a:lnTo>
                    <a:pt x="678" y="35"/>
                  </a:lnTo>
                  <a:lnTo>
                    <a:pt x="692" y="35"/>
                  </a:lnTo>
                  <a:lnTo>
                    <a:pt x="692" y="25"/>
                  </a:lnTo>
                  <a:lnTo>
                    <a:pt x="678" y="25"/>
                  </a:lnTo>
                  <a:lnTo>
                    <a:pt x="678" y="10"/>
                  </a:lnTo>
                  <a:lnTo>
                    <a:pt x="668" y="10"/>
                  </a:lnTo>
                  <a:lnTo>
                    <a:pt x="666" y="25"/>
                  </a:lnTo>
                  <a:lnTo>
                    <a:pt x="658" y="25"/>
                  </a:lnTo>
                  <a:lnTo>
                    <a:pt x="658" y="35"/>
                  </a:lnTo>
                  <a:lnTo>
                    <a:pt x="666" y="35"/>
                  </a:lnTo>
                  <a:lnTo>
                    <a:pt x="666" y="60"/>
                  </a:lnTo>
                  <a:close/>
                  <a:moveTo>
                    <a:pt x="698" y="72"/>
                  </a:moveTo>
                  <a:cubicBezTo>
                    <a:pt x="701" y="75"/>
                    <a:pt x="704" y="76"/>
                    <a:pt x="707" y="78"/>
                  </a:cubicBezTo>
                  <a:cubicBezTo>
                    <a:pt x="711" y="79"/>
                    <a:pt x="715" y="80"/>
                    <a:pt x="718" y="80"/>
                  </a:cubicBezTo>
                  <a:cubicBezTo>
                    <a:pt x="722" y="80"/>
                    <a:pt x="725" y="79"/>
                    <a:pt x="728" y="79"/>
                  </a:cubicBezTo>
                  <a:cubicBezTo>
                    <a:pt x="730" y="78"/>
                    <a:pt x="732" y="77"/>
                    <a:pt x="734" y="75"/>
                  </a:cubicBezTo>
                  <a:cubicBezTo>
                    <a:pt x="736" y="73"/>
                    <a:pt x="737" y="72"/>
                    <a:pt x="738" y="70"/>
                  </a:cubicBezTo>
                  <a:cubicBezTo>
                    <a:pt x="739" y="68"/>
                    <a:pt x="740" y="66"/>
                    <a:pt x="740" y="63"/>
                  </a:cubicBezTo>
                  <a:cubicBezTo>
                    <a:pt x="740" y="61"/>
                    <a:pt x="739" y="59"/>
                    <a:pt x="738" y="57"/>
                  </a:cubicBezTo>
                  <a:cubicBezTo>
                    <a:pt x="737" y="55"/>
                    <a:pt x="736" y="53"/>
                    <a:pt x="735" y="52"/>
                  </a:cubicBezTo>
                  <a:cubicBezTo>
                    <a:pt x="733" y="51"/>
                    <a:pt x="731" y="50"/>
                    <a:pt x="730" y="49"/>
                  </a:cubicBezTo>
                  <a:cubicBezTo>
                    <a:pt x="728" y="48"/>
                    <a:pt x="726" y="47"/>
                    <a:pt x="724" y="47"/>
                  </a:cubicBezTo>
                  <a:cubicBezTo>
                    <a:pt x="723" y="46"/>
                    <a:pt x="721" y="46"/>
                    <a:pt x="720" y="45"/>
                  </a:cubicBezTo>
                  <a:cubicBezTo>
                    <a:pt x="718" y="45"/>
                    <a:pt x="717" y="44"/>
                    <a:pt x="716" y="44"/>
                  </a:cubicBezTo>
                  <a:cubicBezTo>
                    <a:pt x="715" y="43"/>
                    <a:pt x="714" y="42"/>
                    <a:pt x="714" y="42"/>
                  </a:cubicBezTo>
                  <a:cubicBezTo>
                    <a:pt x="713" y="41"/>
                    <a:pt x="713" y="40"/>
                    <a:pt x="713" y="39"/>
                  </a:cubicBezTo>
                  <a:cubicBezTo>
                    <a:pt x="713" y="37"/>
                    <a:pt x="713" y="36"/>
                    <a:pt x="715" y="34"/>
                  </a:cubicBezTo>
                  <a:cubicBezTo>
                    <a:pt x="716" y="33"/>
                    <a:pt x="718" y="33"/>
                    <a:pt x="721" y="33"/>
                  </a:cubicBezTo>
                  <a:cubicBezTo>
                    <a:pt x="723" y="33"/>
                    <a:pt x="725" y="33"/>
                    <a:pt x="727" y="34"/>
                  </a:cubicBezTo>
                  <a:cubicBezTo>
                    <a:pt x="729" y="35"/>
                    <a:pt x="731" y="36"/>
                    <a:pt x="733" y="37"/>
                  </a:cubicBezTo>
                  <a:lnTo>
                    <a:pt x="738" y="30"/>
                  </a:lnTo>
                  <a:cubicBezTo>
                    <a:pt x="736" y="28"/>
                    <a:pt x="734" y="27"/>
                    <a:pt x="731" y="25"/>
                  </a:cubicBezTo>
                  <a:cubicBezTo>
                    <a:pt x="728" y="24"/>
                    <a:pt x="724" y="23"/>
                    <a:pt x="720" y="23"/>
                  </a:cubicBezTo>
                  <a:cubicBezTo>
                    <a:pt x="714" y="23"/>
                    <a:pt x="710" y="25"/>
                    <a:pt x="706" y="28"/>
                  </a:cubicBezTo>
                  <a:cubicBezTo>
                    <a:pt x="703" y="31"/>
                    <a:pt x="701" y="35"/>
                    <a:pt x="701" y="39"/>
                  </a:cubicBezTo>
                  <a:cubicBezTo>
                    <a:pt x="701" y="42"/>
                    <a:pt x="701" y="44"/>
                    <a:pt x="702" y="45"/>
                  </a:cubicBezTo>
                  <a:cubicBezTo>
                    <a:pt x="703" y="47"/>
                    <a:pt x="704" y="48"/>
                    <a:pt x="706" y="50"/>
                  </a:cubicBezTo>
                  <a:cubicBezTo>
                    <a:pt x="707" y="51"/>
                    <a:pt x="709" y="52"/>
                    <a:pt x="711" y="53"/>
                  </a:cubicBezTo>
                  <a:cubicBezTo>
                    <a:pt x="712" y="54"/>
                    <a:pt x="714" y="54"/>
                    <a:pt x="716" y="55"/>
                  </a:cubicBezTo>
                  <a:cubicBezTo>
                    <a:pt x="717" y="56"/>
                    <a:pt x="719" y="56"/>
                    <a:pt x="720" y="57"/>
                  </a:cubicBezTo>
                  <a:cubicBezTo>
                    <a:pt x="722" y="57"/>
                    <a:pt x="723" y="58"/>
                    <a:pt x="724" y="59"/>
                  </a:cubicBezTo>
                  <a:cubicBezTo>
                    <a:pt x="725" y="59"/>
                    <a:pt x="726" y="60"/>
                    <a:pt x="727" y="61"/>
                  </a:cubicBezTo>
                  <a:cubicBezTo>
                    <a:pt x="727" y="62"/>
                    <a:pt x="728" y="63"/>
                    <a:pt x="728" y="64"/>
                  </a:cubicBezTo>
                  <a:cubicBezTo>
                    <a:pt x="728" y="66"/>
                    <a:pt x="727" y="67"/>
                    <a:pt x="725" y="69"/>
                  </a:cubicBezTo>
                  <a:cubicBezTo>
                    <a:pt x="724" y="70"/>
                    <a:pt x="722" y="70"/>
                    <a:pt x="719" y="70"/>
                  </a:cubicBezTo>
                  <a:cubicBezTo>
                    <a:pt x="716" y="70"/>
                    <a:pt x="714" y="70"/>
                    <a:pt x="711" y="69"/>
                  </a:cubicBezTo>
                  <a:cubicBezTo>
                    <a:pt x="709" y="68"/>
                    <a:pt x="706" y="66"/>
                    <a:pt x="704" y="64"/>
                  </a:cubicBezTo>
                  <a:lnTo>
                    <a:pt x="698" y="72"/>
                  </a:lnTo>
                  <a:close/>
                  <a:moveTo>
                    <a:pt x="749" y="64"/>
                  </a:moveTo>
                  <a:cubicBezTo>
                    <a:pt x="751" y="67"/>
                    <a:pt x="752" y="70"/>
                    <a:pt x="755" y="73"/>
                  </a:cubicBezTo>
                  <a:cubicBezTo>
                    <a:pt x="757" y="75"/>
                    <a:pt x="760" y="77"/>
                    <a:pt x="763" y="78"/>
                  </a:cubicBezTo>
                  <a:cubicBezTo>
                    <a:pt x="766" y="79"/>
                    <a:pt x="770" y="80"/>
                    <a:pt x="773" y="80"/>
                  </a:cubicBezTo>
                  <a:cubicBezTo>
                    <a:pt x="776" y="80"/>
                    <a:pt x="780" y="79"/>
                    <a:pt x="783" y="78"/>
                  </a:cubicBezTo>
                  <a:cubicBezTo>
                    <a:pt x="786" y="77"/>
                    <a:pt x="789" y="75"/>
                    <a:pt x="791" y="73"/>
                  </a:cubicBezTo>
                  <a:lnTo>
                    <a:pt x="786" y="65"/>
                  </a:lnTo>
                  <a:cubicBezTo>
                    <a:pt x="784" y="66"/>
                    <a:pt x="783" y="67"/>
                    <a:pt x="781" y="68"/>
                  </a:cubicBezTo>
                  <a:cubicBezTo>
                    <a:pt x="779" y="69"/>
                    <a:pt x="777" y="70"/>
                    <a:pt x="775" y="70"/>
                  </a:cubicBezTo>
                  <a:cubicBezTo>
                    <a:pt x="770" y="70"/>
                    <a:pt x="767" y="68"/>
                    <a:pt x="764" y="65"/>
                  </a:cubicBezTo>
                  <a:cubicBezTo>
                    <a:pt x="762" y="61"/>
                    <a:pt x="760" y="57"/>
                    <a:pt x="760" y="52"/>
                  </a:cubicBezTo>
                  <a:cubicBezTo>
                    <a:pt x="760" y="46"/>
                    <a:pt x="762" y="42"/>
                    <a:pt x="764" y="38"/>
                  </a:cubicBezTo>
                  <a:cubicBezTo>
                    <a:pt x="767" y="35"/>
                    <a:pt x="771" y="34"/>
                    <a:pt x="775" y="34"/>
                  </a:cubicBezTo>
                  <a:cubicBezTo>
                    <a:pt x="777" y="34"/>
                    <a:pt x="778" y="34"/>
                    <a:pt x="780" y="35"/>
                  </a:cubicBezTo>
                  <a:cubicBezTo>
                    <a:pt x="781" y="35"/>
                    <a:pt x="783" y="36"/>
                    <a:pt x="784" y="38"/>
                  </a:cubicBezTo>
                  <a:lnTo>
                    <a:pt x="790" y="29"/>
                  </a:lnTo>
                  <a:cubicBezTo>
                    <a:pt x="788" y="28"/>
                    <a:pt x="786" y="26"/>
                    <a:pt x="784" y="25"/>
                  </a:cubicBezTo>
                  <a:cubicBezTo>
                    <a:pt x="781" y="24"/>
                    <a:pt x="778" y="23"/>
                    <a:pt x="774" y="23"/>
                  </a:cubicBezTo>
                  <a:cubicBezTo>
                    <a:pt x="771" y="23"/>
                    <a:pt x="767" y="24"/>
                    <a:pt x="764" y="25"/>
                  </a:cubicBezTo>
                  <a:cubicBezTo>
                    <a:pt x="761" y="26"/>
                    <a:pt x="758" y="28"/>
                    <a:pt x="755" y="31"/>
                  </a:cubicBezTo>
                  <a:cubicBezTo>
                    <a:pt x="753" y="33"/>
                    <a:pt x="751" y="36"/>
                    <a:pt x="750" y="40"/>
                  </a:cubicBezTo>
                  <a:cubicBezTo>
                    <a:pt x="748" y="43"/>
                    <a:pt x="747" y="47"/>
                    <a:pt x="747" y="52"/>
                  </a:cubicBezTo>
                  <a:cubicBezTo>
                    <a:pt x="747" y="56"/>
                    <a:pt x="748" y="60"/>
                    <a:pt x="749" y="64"/>
                  </a:cubicBezTo>
                  <a:moveTo>
                    <a:pt x="802" y="79"/>
                  </a:moveTo>
                  <a:lnTo>
                    <a:pt x="814" y="79"/>
                  </a:lnTo>
                  <a:lnTo>
                    <a:pt x="814" y="41"/>
                  </a:lnTo>
                  <a:cubicBezTo>
                    <a:pt x="817" y="39"/>
                    <a:pt x="819" y="37"/>
                    <a:pt x="820" y="36"/>
                  </a:cubicBezTo>
                  <a:cubicBezTo>
                    <a:pt x="822" y="35"/>
                    <a:pt x="824" y="34"/>
                    <a:pt x="827" y="34"/>
                  </a:cubicBezTo>
                  <a:cubicBezTo>
                    <a:pt x="830" y="34"/>
                    <a:pt x="832" y="35"/>
                    <a:pt x="833" y="37"/>
                  </a:cubicBezTo>
                  <a:cubicBezTo>
                    <a:pt x="834" y="39"/>
                    <a:pt x="835" y="42"/>
                    <a:pt x="835" y="46"/>
                  </a:cubicBezTo>
                  <a:lnTo>
                    <a:pt x="835" y="79"/>
                  </a:lnTo>
                  <a:lnTo>
                    <a:pt x="848" y="79"/>
                  </a:lnTo>
                  <a:lnTo>
                    <a:pt x="848" y="45"/>
                  </a:lnTo>
                  <a:cubicBezTo>
                    <a:pt x="848" y="38"/>
                    <a:pt x="847" y="32"/>
                    <a:pt x="844" y="29"/>
                  </a:cubicBezTo>
                  <a:cubicBezTo>
                    <a:pt x="841" y="25"/>
                    <a:pt x="837" y="23"/>
                    <a:pt x="831" y="23"/>
                  </a:cubicBezTo>
                  <a:cubicBezTo>
                    <a:pt x="827" y="23"/>
                    <a:pt x="824" y="24"/>
                    <a:pt x="821" y="26"/>
                  </a:cubicBezTo>
                  <a:cubicBezTo>
                    <a:pt x="819" y="27"/>
                    <a:pt x="816" y="29"/>
                    <a:pt x="814" y="31"/>
                  </a:cubicBezTo>
                  <a:lnTo>
                    <a:pt x="814" y="21"/>
                  </a:lnTo>
                  <a:lnTo>
                    <a:pt x="814" y="1"/>
                  </a:lnTo>
                  <a:lnTo>
                    <a:pt x="802" y="1"/>
                  </a:lnTo>
                  <a:lnTo>
                    <a:pt x="802" y="79"/>
                  </a:lnTo>
                  <a:close/>
                  <a:moveTo>
                    <a:pt x="865" y="76"/>
                  </a:moveTo>
                  <a:cubicBezTo>
                    <a:pt x="868" y="78"/>
                    <a:pt x="872" y="80"/>
                    <a:pt x="877" y="80"/>
                  </a:cubicBezTo>
                  <a:cubicBezTo>
                    <a:pt x="880" y="80"/>
                    <a:pt x="883" y="79"/>
                    <a:pt x="886" y="78"/>
                  </a:cubicBezTo>
                  <a:cubicBezTo>
                    <a:pt x="889" y="76"/>
                    <a:pt x="891" y="75"/>
                    <a:pt x="894" y="73"/>
                  </a:cubicBezTo>
                  <a:lnTo>
                    <a:pt x="894" y="73"/>
                  </a:lnTo>
                  <a:lnTo>
                    <a:pt x="895" y="79"/>
                  </a:lnTo>
                  <a:lnTo>
                    <a:pt x="905" y="79"/>
                  </a:lnTo>
                  <a:lnTo>
                    <a:pt x="905" y="47"/>
                  </a:lnTo>
                  <a:cubicBezTo>
                    <a:pt x="905" y="39"/>
                    <a:pt x="904" y="33"/>
                    <a:pt x="900" y="29"/>
                  </a:cubicBezTo>
                  <a:cubicBezTo>
                    <a:pt x="897" y="25"/>
                    <a:pt x="892" y="23"/>
                    <a:pt x="885" y="23"/>
                  </a:cubicBezTo>
                  <a:cubicBezTo>
                    <a:pt x="881" y="23"/>
                    <a:pt x="877" y="24"/>
                    <a:pt x="873" y="25"/>
                  </a:cubicBezTo>
                  <a:cubicBezTo>
                    <a:pt x="869" y="27"/>
                    <a:pt x="866" y="28"/>
                    <a:pt x="863" y="30"/>
                  </a:cubicBezTo>
                  <a:lnTo>
                    <a:pt x="868" y="39"/>
                  </a:lnTo>
                  <a:cubicBezTo>
                    <a:pt x="870" y="37"/>
                    <a:pt x="872" y="36"/>
                    <a:pt x="875" y="35"/>
                  </a:cubicBezTo>
                  <a:cubicBezTo>
                    <a:pt x="877" y="34"/>
                    <a:pt x="880" y="33"/>
                    <a:pt x="883" y="33"/>
                  </a:cubicBezTo>
                  <a:cubicBezTo>
                    <a:pt x="885" y="33"/>
                    <a:pt x="886" y="34"/>
                    <a:pt x="887" y="34"/>
                  </a:cubicBezTo>
                  <a:cubicBezTo>
                    <a:pt x="889" y="35"/>
                    <a:pt x="890" y="36"/>
                    <a:pt x="890" y="37"/>
                  </a:cubicBezTo>
                  <a:cubicBezTo>
                    <a:pt x="891" y="38"/>
                    <a:pt x="892" y="39"/>
                    <a:pt x="892" y="40"/>
                  </a:cubicBezTo>
                  <a:cubicBezTo>
                    <a:pt x="892" y="41"/>
                    <a:pt x="893" y="43"/>
                    <a:pt x="893" y="44"/>
                  </a:cubicBezTo>
                  <a:cubicBezTo>
                    <a:pt x="882" y="45"/>
                    <a:pt x="873" y="47"/>
                    <a:pt x="868" y="51"/>
                  </a:cubicBezTo>
                  <a:cubicBezTo>
                    <a:pt x="863" y="54"/>
                    <a:pt x="861" y="58"/>
                    <a:pt x="861" y="64"/>
                  </a:cubicBezTo>
                  <a:cubicBezTo>
                    <a:pt x="861" y="69"/>
                    <a:pt x="862" y="73"/>
                    <a:pt x="865" y="76"/>
                  </a:cubicBezTo>
                  <a:moveTo>
                    <a:pt x="874" y="59"/>
                  </a:moveTo>
                  <a:cubicBezTo>
                    <a:pt x="875" y="58"/>
                    <a:pt x="876" y="57"/>
                    <a:pt x="877" y="56"/>
                  </a:cubicBezTo>
                  <a:cubicBezTo>
                    <a:pt x="879" y="55"/>
                    <a:pt x="881" y="54"/>
                    <a:pt x="883" y="54"/>
                  </a:cubicBezTo>
                  <a:cubicBezTo>
                    <a:pt x="886" y="53"/>
                    <a:pt x="889" y="52"/>
                    <a:pt x="893" y="52"/>
                  </a:cubicBezTo>
                  <a:lnTo>
                    <a:pt x="893" y="64"/>
                  </a:lnTo>
                  <a:cubicBezTo>
                    <a:pt x="891" y="66"/>
                    <a:pt x="889" y="67"/>
                    <a:pt x="887" y="68"/>
                  </a:cubicBezTo>
                  <a:cubicBezTo>
                    <a:pt x="885" y="69"/>
                    <a:pt x="883" y="70"/>
                    <a:pt x="881" y="70"/>
                  </a:cubicBezTo>
                  <a:cubicBezTo>
                    <a:pt x="879" y="70"/>
                    <a:pt x="877" y="69"/>
                    <a:pt x="875" y="68"/>
                  </a:cubicBezTo>
                  <a:cubicBezTo>
                    <a:pt x="874" y="67"/>
                    <a:pt x="873" y="65"/>
                    <a:pt x="873" y="63"/>
                  </a:cubicBezTo>
                  <a:cubicBezTo>
                    <a:pt x="873" y="62"/>
                    <a:pt x="873" y="60"/>
                    <a:pt x="874" y="59"/>
                  </a:cubicBezTo>
                  <a:moveTo>
                    <a:pt x="979" y="69"/>
                  </a:moveTo>
                  <a:cubicBezTo>
                    <a:pt x="979" y="69"/>
                    <a:pt x="978" y="69"/>
                    <a:pt x="977" y="69"/>
                  </a:cubicBezTo>
                  <a:cubicBezTo>
                    <a:pt x="976" y="70"/>
                    <a:pt x="975" y="70"/>
                    <a:pt x="974" y="70"/>
                  </a:cubicBezTo>
                  <a:cubicBezTo>
                    <a:pt x="969" y="70"/>
                    <a:pt x="966" y="67"/>
                    <a:pt x="966" y="60"/>
                  </a:cubicBezTo>
                  <a:lnTo>
                    <a:pt x="966" y="35"/>
                  </a:lnTo>
                  <a:lnTo>
                    <a:pt x="980" y="35"/>
                  </a:lnTo>
                  <a:lnTo>
                    <a:pt x="980" y="25"/>
                  </a:lnTo>
                  <a:lnTo>
                    <a:pt x="966" y="25"/>
                  </a:lnTo>
                  <a:lnTo>
                    <a:pt x="966" y="10"/>
                  </a:lnTo>
                  <a:lnTo>
                    <a:pt x="956" y="10"/>
                  </a:lnTo>
                  <a:lnTo>
                    <a:pt x="954" y="25"/>
                  </a:lnTo>
                  <a:lnTo>
                    <a:pt x="936" y="25"/>
                  </a:lnTo>
                  <a:lnTo>
                    <a:pt x="936" y="19"/>
                  </a:lnTo>
                  <a:cubicBezTo>
                    <a:pt x="936" y="13"/>
                    <a:pt x="938" y="10"/>
                    <a:pt x="942" y="10"/>
                  </a:cubicBezTo>
                  <a:cubicBezTo>
                    <a:pt x="944" y="10"/>
                    <a:pt x="946" y="10"/>
                    <a:pt x="948" y="11"/>
                  </a:cubicBezTo>
                  <a:lnTo>
                    <a:pt x="951" y="1"/>
                  </a:lnTo>
                  <a:cubicBezTo>
                    <a:pt x="949" y="1"/>
                    <a:pt x="948" y="0"/>
                    <a:pt x="946" y="0"/>
                  </a:cubicBezTo>
                  <a:cubicBezTo>
                    <a:pt x="945" y="0"/>
                    <a:pt x="943" y="0"/>
                    <a:pt x="941" y="0"/>
                  </a:cubicBezTo>
                  <a:cubicBezTo>
                    <a:pt x="938" y="0"/>
                    <a:pt x="935" y="0"/>
                    <a:pt x="933" y="1"/>
                  </a:cubicBezTo>
                  <a:cubicBezTo>
                    <a:pt x="930" y="2"/>
                    <a:pt x="929" y="3"/>
                    <a:pt x="927" y="5"/>
                  </a:cubicBezTo>
                  <a:cubicBezTo>
                    <a:pt x="926" y="7"/>
                    <a:pt x="925" y="9"/>
                    <a:pt x="924" y="11"/>
                  </a:cubicBezTo>
                  <a:cubicBezTo>
                    <a:pt x="923" y="14"/>
                    <a:pt x="923" y="16"/>
                    <a:pt x="923" y="19"/>
                  </a:cubicBezTo>
                  <a:lnTo>
                    <a:pt x="923" y="25"/>
                  </a:lnTo>
                  <a:lnTo>
                    <a:pt x="916" y="25"/>
                  </a:lnTo>
                  <a:lnTo>
                    <a:pt x="916" y="35"/>
                  </a:lnTo>
                  <a:lnTo>
                    <a:pt x="923" y="35"/>
                  </a:lnTo>
                  <a:lnTo>
                    <a:pt x="923" y="79"/>
                  </a:lnTo>
                  <a:lnTo>
                    <a:pt x="936" y="79"/>
                  </a:lnTo>
                  <a:lnTo>
                    <a:pt x="936" y="35"/>
                  </a:lnTo>
                  <a:lnTo>
                    <a:pt x="953" y="35"/>
                  </a:lnTo>
                  <a:lnTo>
                    <a:pt x="953" y="60"/>
                  </a:lnTo>
                  <a:cubicBezTo>
                    <a:pt x="953" y="63"/>
                    <a:pt x="954" y="66"/>
                    <a:pt x="954" y="68"/>
                  </a:cubicBezTo>
                  <a:cubicBezTo>
                    <a:pt x="955" y="71"/>
                    <a:pt x="956" y="73"/>
                    <a:pt x="957" y="74"/>
                  </a:cubicBezTo>
                  <a:cubicBezTo>
                    <a:pt x="959" y="76"/>
                    <a:pt x="960" y="78"/>
                    <a:pt x="963" y="78"/>
                  </a:cubicBezTo>
                  <a:cubicBezTo>
                    <a:pt x="965" y="79"/>
                    <a:pt x="967" y="80"/>
                    <a:pt x="971" y="80"/>
                  </a:cubicBezTo>
                  <a:cubicBezTo>
                    <a:pt x="973" y="80"/>
                    <a:pt x="975" y="80"/>
                    <a:pt x="977" y="79"/>
                  </a:cubicBezTo>
                  <a:cubicBezTo>
                    <a:pt x="979" y="79"/>
                    <a:pt x="980" y="78"/>
                    <a:pt x="982" y="78"/>
                  </a:cubicBezTo>
                  <a:lnTo>
                    <a:pt x="979" y="69"/>
                  </a:lnTo>
                </a:path>
              </a:pathLst>
            </a:custGeom>
            <a:solidFill>
              <a:srgbClr val="0068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559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873" r:id="rId20"/>
    <p:sldLayoutId id="2147483874" r:id="rId21"/>
    <p:sldLayoutId id="2147483875" r:id="rId22"/>
    <p:sldLayoutId id="2147483876" r:id="rId23"/>
    <p:sldLayoutId id="2147483877" r:id="rId24"/>
    <p:sldLayoutId id="2147483878" r:id="rId25"/>
    <p:sldLayoutId id="2147483879" r:id="rId26"/>
    <p:sldLayoutId id="2147483880" r:id="rId27"/>
  </p:sldLayoutIdLst>
  <p:hf hdr="0" ftr="0"/>
  <p:txStyles>
    <p:titleStyle>
      <a:lvl1pPr algn="l" defTabSz="691157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691157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bg2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691157" rtl="0" eaLnBrk="1" latinLnBrk="0" hangingPunct="1">
        <a:lnSpc>
          <a:spcPct val="90000"/>
        </a:lnSpc>
        <a:spcBef>
          <a:spcPts val="500"/>
        </a:spcBef>
        <a:spcAft>
          <a:spcPts val="250"/>
        </a:spcAft>
        <a:buClr>
          <a:schemeClr val="bg2"/>
        </a:buClr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691157" rtl="0" eaLnBrk="1" latinLnBrk="0" hangingPunct="1">
        <a:lnSpc>
          <a:spcPct val="90000"/>
        </a:lnSpc>
        <a:spcBef>
          <a:spcPts val="250"/>
        </a:spcBef>
        <a:spcAft>
          <a:spcPts val="150"/>
        </a:spcAft>
        <a:buClr>
          <a:schemeClr val="tx1"/>
        </a:buClr>
        <a:buFont typeface="Calibri" panose="020F050202020403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691157" rtl="0" eaLnBrk="1" latinLnBrk="0" hangingPunct="1">
        <a:lnSpc>
          <a:spcPct val="90000"/>
        </a:lnSpc>
        <a:spcBef>
          <a:spcPts val="150"/>
        </a:spcBef>
        <a:spcAft>
          <a:spcPts val="0"/>
        </a:spcAft>
        <a:buClr>
          <a:schemeClr val="tx1"/>
        </a:buClr>
        <a:buFont typeface="Calibri" panose="020F050202020403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691157" rtl="0" eaLnBrk="1" latinLnBrk="0" hangingPunct="1">
        <a:lnSpc>
          <a:spcPct val="90000"/>
        </a:lnSpc>
        <a:spcBef>
          <a:spcPts val="100"/>
        </a:spcBef>
        <a:buClrTx/>
        <a:buFont typeface="Calibri" panose="020F050202020403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900683" indent="-172790" algn="l" defTabSz="691157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246262" indent="-172790" algn="l" defTabSz="691157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591840" indent="-172790" algn="l" defTabSz="691157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937419" indent="-172790" algn="l" defTabSz="691157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1pPr>
      <a:lvl2pPr marL="345578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2pPr>
      <a:lvl3pPr marL="691157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3pPr>
      <a:lvl4pPr marL="1036735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4pPr>
      <a:lvl5pPr marL="1382316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5pPr>
      <a:lvl6pPr marL="1727893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73473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419051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764630" algn="l" defTabSz="691157" rtl="0" eaLnBrk="1" latinLnBrk="0" hangingPunct="1"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3">
          <p15:clr>
            <a:srgbClr val="F26B43"/>
          </p15:clr>
        </p15:guide>
        <p15:guide id="2" pos="272">
          <p15:clr>
            <a:srgbClr val="F26B43"/>
          </p15:clr>
        </p15:guide>
        <p15:guide id="3" pos="5533">
          <p15:clr>
            <a:srgbClr val="F26B43"/>
          </p15:clr>
        </p15:guide>
        <p15:guide id="4" pos="1451">
          <p15:clr>
            <a:srgbClr val="F26B43"/>
          </p15:clr>
        </p15:guide>
        <p15:guide id="5" pos="1632">
          <p15:clr>
            <a:srgbClr val="F26B43"/>
          </p15:clr>
        </p15:guide>
        <p15:guide id="6" pos="2812">
          <p15:clr>
            <a:srgbClr val="F26B43"/>
          </p15:clr>
        </p15:guide>
        <p15:guide id="7" pos="2993">
          <p15:clr>
            <a:srgbClr val="F26B43"/>
          </p15:clr>
        </p15:guide>
        <p15:guide id="8" pos="4173">
          <p15:clr>
            <a:srgbClr val="F26B43"/>
          </p15:clr>
        </p15:guide>
        <p15:guide id="9" pos="4354">
          <p15:clr>
            <a:srgbClr val="F26B43"/>
          </p15:clr>
        </p15:guide>
        <p15:guide id="10" orient="horz" pos="3130">
          <p15:clr>
            <a:srgbClr val="F26B43"/>
          </p15:clr>
        </p15:guide>
        <p15:guide id="14" orient="horz" pos="363">
          <p15:clr>
            <a:srgbClr val="F26B43"/>
          </p15:clr>
        </p15:guide>
        <p15:guide id="15" orient="horz" pos="1134">
          <p15:clr>
            <a:srgbClr val="F26B43"/>
          </p15:clr>
        </p15:guide>
        <p15:guide id="16" orient="horz" pos="544">
          <p15:clr>
            <a:srgbClr val="F26B43"/>
          </p15:clr>
        </p15:guide>
        <p15:guide id="17" orient="horz" pos="2041">
          <p15:clr>
            <a:srgbClr val="F26B43"/>
          </p15:clr>
        </p15:guide>
        <p15:guide id="18" orient="horz" pos="22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ew.de/plus/wasser-abwasser?tags=digitalisierung-wasserwirtschaf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erg.rehberg@bdew.d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rufswelten-energie-wasser.d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ew.de/service/stellungnahmen/bdew-stellungnahme-zur-wasserwirtschaft-im-klimawandel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ew.de/wasser-abwasser/spurenstoffe-in-gewaessern/bdew-positionen-zu-spurenstoffen-und-gewaesserressource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sundheit-und-gewaesser-schuetzen.de/policy-paper-zur-spurenstoffstrategie-des-bundes-verabschiedet/" TargetMode="External"/><Relationship Id="rId5" Type="http://schemas.openxmlformats.org/officeDocument/2006/relationships/hyperlink" Target="https://www.bdew.de/wasser-abwasser/spurenstoffe-in-gewaessern/arzneimittelverbrauch-im-spannungsfeld-des-demografischen-wandels/" TargetMode="External"/><Relationship Id="rId4" Type="http://schemas.openxmlformats.org/officeDocument/2006/relationships/hyperlink" Target="https://www.bdew.de/wasser-abwasser/bdew-setzt-sich-fuer-eine-fondsloesung-zur-vermeidung-von-spurenstoffen-ei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sundheit-und-gewaesser-schuetzen.d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elleverschmutzung-stoppen.d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ka.holtorff@bdew.de" TargetMode="External"/><Relationship Id="rId4" Type="http://schemas.openxmlformats.org/officeDocument/2006/relationships/hyperlink" Target="mailto:michaela.schmitz@bdew.d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ew.de/plus/artikel/finanzierung-infrastruktur-wasserwirtschaf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463QksDef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ew.de/wasser-abwasser/digitalisierung-der-wasserwirtschaft/was-ist-digitalisieru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enschutz.hessen.de/datenschutz/verkehr-versorger/datenschutzrechtliche-aspekte-bei-der-nutzung-von-funkwasserz%C3%A4hlern" TargetMode="External"/><Relationship Id="rId4" Type="http://schemas.openxmlformats.org/officeDocument/2006/relationships/hyperlink" Target="https://www.bdew.de/wasser-abwasser/digitalisierung-der-wasserwirtschaf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A21C9BB-1F13-4D18-8562-FB9954DE7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255" y="2808515"/>
            <a:ext cx="6768752" cy="864000"/>
          </a:xfrm>
        </p:spPr>
        <p:txBody>
          <a:bodyPr>
            <a:noAutofit/>
          </a:bodyPr>
          <a:lstStyle/>
          <a:p>
            <a:r>
              <a:rPr lang="de-DE" sz="3600" dirty="0"/>
              <a:t>Aktuelle Entwicklungen und Herausforderungen </a:t>
            </a:r>
            <a:br>
              <a:rPr lang="de-DE" sz="3600" dirty="0"/>
            </a:br>
            <a:r>
              <a:rPr lang="de-DE" sz="3600" dirty="0"/>
              <a:t>in der Wasserwirtschaft und konkrete BDEW-Lösungsansätze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A0506DD8-5992-4DEF-8DC1-B399178CC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255" y="3888000"/>
            <a:ext cx="6768751" cy="648000"/>
          </a:xfrm>
        </p:spPr>
        <p:txBody>
          <a:bodyPr/>
          <a:lstStyle/>
          <a:p>
            <a:r>
              <a:rPr lang="de-DE" sz="1800" i="1" dirty="0"/>
              <a:t>Auf Basis Branchenbild der deutschen Wasserwirtschaft 2020 </a:t>
            </a:r>
            <a:r>
              <a:rPr lang="de-DE" sz="1800" dirty="0"/>
              <a:t>(Kapitel 7)</a:t>
            </a:r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E6ABF2-484B-46E9-ADD4-4CB621081C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13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 4.0 / Digitalisierung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2803D60-C6EC-49F4-BF51-EFB50A713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2" y="1512267"/>
            <a:ext cx="8352382" cy="34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/>
              <a:t>BDEW-Lösungsansätze/-Angebote (2):</a:t>
            </a:r>
          </a:p>
          <a:p>
            <a:r>
              <a:rPr lang="de-DE" sz="1600" dirty="0"/>
              <a:t>Leitfaden zur Digitalisierungsstrategie wird erarbeitet und findet sich dann auf folgender BDEW-Seite: </a:t>
            </a:r>
            <a:r>
              <a:rPr lang="de-DE" sz="1600" dirty="0">
                <a:hlinkClick r:id="rId3"/>
              </a:rPr>
              <a:t>https://www.bdew.de/plus/wasser-abwasser?tags=digitalisierung-wasserwirtschaft</a:t>
            </a:r>
            <a:endParaRPr lang="de-DE" sz="1200" dirty="0"/>
          </a:p>
          <a:p>
            <a:pPr marL="0" indent="0" algn="ctr">
              <a:buNone/>
            </a:pPr>
            <a:endParaRPr lang="de-DE" sz="1400" dirty="0">
              <a:solidFill>
                <a:srgbClr val="0068AF"/>
              </a:solidFill>
            </a:endParaRPr>
          </a:p>
          <a:p>
            <a:pPr marL="0" indent="0" algn="ctr">
              <a:buNone/>
            </a:pPr>
            <a:endParaRPr lang="de-DE" sz="1400" dirty="0">
              <a:solidFill>
                <a:srgbClr val="0068AF"/>
              </a:solidFill>
            </a:endParaRPr>
          </a:p>
          <a:p>
            <a:pPr marL="0" indent="0" algn="ctr">
              <a:buNone/>
            </a:pPr>
            <a:endParaRPr lang="de-DE" sz="1400" dirty="0">
              <a:solidFill>
                <a:srgbClr val="0068AF"/>
              </a:solidFill>
            </a:endParaRPr>
          </a:p>
          <a:p>
            <a:pPr marL="0" indent="0" algn="ctr">
              <a:buNone/>
            </a:pPr>
            <a:endParaRPr lang="de-DE" sz="1400" dirty="0">
              <a:solidFill>
                <a:srgbClr val="0068AF"/>
              </a:solidFill>
            </a:endParaRPr>
          </a:p>
          <a:p>
            <a:pPr marL="0" indent="0" algn="ctr">
              <a:buNone/>
            </a:pPr>
            <a:endParaRPr lang="de-DE" sz="1400" dirty="0">
              <a:solidFill>
                <a:srgbClr val="0068AF"/>
              </a:solidFill>
            </a:endParaRPr>
          </a:p>
          <a:p>
            <a:pPr marL="0" indent="0" algn="ctr">
              <a:buNone/>
            </a:pPr>
            <a:r>
              <a:rPr lang="de-DE" sz="1400" dirty="0">
                <a:solidFill>
                  <a:srgbClr val="0068AF"/>
                </a:solidFill>
              </a:rPr>
              <a:t>Ihr Ansprechpartner zu diesem Thema: Dr. Jörg Rehberg</a:t>
            </a:r>
          </a:p>
          <a:p>
            <a:pPr marL="0" indent="0" algn="ctr">
              <a:buNone/>
            </a:pPr>
            <a:r>
              <a:rPr lang="de-DE" sz="1400" dirty="0">
                <a:solidFill>
                  <a:srgbClr val="0068AF"/>
                </a:solidFill>
              </a:rPr>
              <a:t>(Email: </a:t>
            </a:r>
            <a:r>
              <a:rPr lang="de-DE" sz="1400" dirty="0">
                <a:solidFill>
                  <a:srgbClr val="0068A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joerg.rehberg@bdew.de</a:t>
            </a:r>
            <a:r>
              <a:rPr lang="de-DE" sz="1400" dirty="0">
                <a:solidFill>
                  <a:srgbClr val="0068AF"/>
                </a:solidFill>
              </a:rPr>
              <a:t>, Tel: +49 (0)30 300199 -1211)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F8262680-BCDE-4FB9-9F35-D2AC021B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90212AA-8269-41DA-BCD4-1D84A681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10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9887906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Personalentwicklung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2" y="1512267"/>
            <a:ext cx="8352382" cy="34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/>
              <a:t>BB 2020:</a:t>
            </a:r>
          </a:p>
          <a:p>
            <a:r>
              <a:rPr lang="de-DE" sz="1600" dirty="0"/>
              <a:t>Wettbewerb um qualifiziertes und talentiertes Personal wird sich auch für Unternehmen der Wasserwirtschaft und deren Dienstleister verschärfen (demografischer Wandel, unklares Ausbildungs- und Berufsprofil)</a:t>
            </a:r>
          </a:p>
          <a:p>
            <a:r>
              <a:rPr lang="de-DE" sz="1600" dirty="0"/>
              <a:t>Die Branche muss mit neuen Modellen für die frühzeitige Gewinnung und Bindung von Nachwuchskräften in Ausbildungs- und akademischen Berufen reagieren</a:t>
            </a:r>
          </a:p>
          <a:p>
            <a:r>
              <a:rPr lang="de-DE" sz="1600" dirty="0"/>
              <a:t>Grundlegende Kenntnisse rund um die Thematik Wasser muss bereits im frühen Kindesalter gefördert werden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7B10B79-7A05-41C2-BDB2-1F42A37C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8591E3-4643-4C02-AE9D-96BA7E3C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11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6463830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Personalentwicklung</a:t>
            </a:r>
          </a:p>
        </p:txBody>
      </p:sp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76ADE68-B43F-43C2-8E64-594F65C06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399" y="1123525"/>
            <a:ext cx="5760640" cy="4061741"/>
          </a:xfrm>
        </p:spPr>
      </p:pic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AA7F5FC-3F05-43BE-89C7-DDC4E522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98B269F-6A93-4E84-8413-F89F5724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12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3058151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Personalentwicklung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2" y="1512267"/>
            <a:ext cx="8352382" cy="34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/>
              <a:t>BDEW-Lösungsansätze/-Angebote:</a:t>
            </a:r>
          </a:p>
          <a:p>
            <a:r>
              <a:rPr lang="de-DE" sz="1600" dirty="0"/>
              <a:t>Portal „Berufswelten Energie und Wasser“: </a:t>
            </a:r>
            <a:r>
              <a:rPr lang="de-DE" sz="1600" dirty="0">
                <a:hlinkClick r:id="rId3"/>
              </a:rPr>
              <a:t>https://berufswelten-energie-wasser.de/</a:t>
            </a:r>
            <a:endParaRPr lang="de-DE" sz="1600" dirty="0"/>
          </a:p>
          <a:p>
            <a:r>
              <a:rPr lang="de-DE" sz="1600" dirty="0"/>
              <a:t>Gemeinsame Arbeitsgruppe mit der LAWA (Statement, Fachbericht, Best-Practice)</a:t>
            </a:r>
            <a:endParaRPr lang="de-DE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DE" sz="1400" dirty="0">
                <a:solidFill>
                  <a:srgbClr val="0068AF"/>
                </a:solidFill>
              </a:rPr>
              <a:t>Ihr Ansprechpartner zu diesem Thema: Dr. Jörg Rehberg</a:t>
            </a:r>
          </a:p>
          <a:p>
            <a:pPr marL="0" indent="0" algn="ctr">
              <a:buNone/>
            </a:pPr>
            <a:r>
              <a:rPr lang="de-DE" sz="1400" dirty="0">
                <a:solidFill>
                  <a:srgbClr val="0068AF"/>
                </a:solidFill>
              </a:rPr>
              <a:t>(Email: joerg.rehberg@bdew.de, Tel: +49 (0)30 300199 -1211)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7B10B79-7A05-41C2-BDB2-1F42A37C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8591E3-4643-4C02-AE9D-96BA7E3C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2674300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Klimawandel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2" y="1512267"/>
            <a:ext cx="8352382" cy="34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/>
              <a:t>BB 2020:</a:t>
            </a:r>
          </a:p>
          <a:p>
            <a:r>
              <a:rPr lang="de-DE" sz="1600" dirty="0"/>
              <a:t>Verschärfung und Häufung bereits existierender und bekannter Phänomene und Probleme</a:t>
            </a:r>
          </a:p>
          <a:p>
            <a:r>
              <a:rPr lang="de-DE" sz="1600" dirty="0"/>
              <a:t>Mehr Starkregen, längere Hitze- und Trockenperioden, vermehrte Hochwasserereignisse, neue Niederschlagsmuster, veränderte Grundwasserneubildung</a:t>
            </a:r>
          </a:p>
          <a:p>
            <a:r>
              <a:rPr lang="de-DE" sz="1600" dirty="0"/>
              <a:t>Dadurch stärke Abschwemmung und Konzentration von Nähr- und Schadstoffen</a:t>
            </a:r>
          </a:p>
          <a:p>
            <a:r>
              <a:rPr lang="de-DE" sz="1600" dirty="0"/>
              <a:t>Zunehmende Konkurrenz mit anderen Nutzenden um die Wasserressourcen</a:t>
            </a:r>
          </a:p>
          <a:p>
            <a:r>
              <a:rPr lang="de-DE" sz="1600" dirty="0"/>
              <a:t>Erhöhung des Einsatzes von Instrumenten des Sicherheits-, Risiko- und Krisenmanagements</a:t>
            </a:r>
          </a:p>
          <a:p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95576C1-4903-4E46-9966-F0D5ADD6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1612CC-89D8-4C38-B9B3-336CAEDD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14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6173945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Klimawandel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3AE6D1A-2486-44B3-B7AE-DD9F796F3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24" y="1130669"/>
            <a:ext cx="5832648" cy="4054106"/>
          </a:xfrm>
        </p:spPr>
      </p:pic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E25F9F10-34E9-44DB-ABD1-95BDF3DB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83F80C2-FCD2-4DE0-AC67-A6A9A880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15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4460443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Klimawandel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2" y="1512267"/>
            <a:ext cx="8352382" cy="34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/>
              <a:t>BDEW-Lösungsansätze/-Angebote:</a:t>
            </a:r>
          </a:p>
          <a:p>
            <a:r>
              <a:rPr lang="de-DE" sz="1600" dirty="0"/>
              <a:t>Workshop „Wasserwirtschaft in Zeiten des Klimawandels“ (Herbst 2019): https://www.bdew.de/service/veranstaltungen/wasserwirtschaft-in-zeiten-des-klimawandels-ein-blick-von-aussen-auf-die-branche/</a:t>
            </a:r>
            <a:endParaRPr lang="de-DE" sz="1600" dirty="0">
              <a:solidFill>
                <a:srgbClr val="FF0000"/>
              </a:solidFill>
            </a:endParaRPr>
          </a:p>
          <a:p>
            <a:r>
              <a:rPr lang="de-DE" sz="1600" dirty="0"/>
              <a:t>Stellungnahme „Wasserwirtschaft im Klimawandel“ (Oktober 2020): </a:t>
            </a:r>
            <a:r>
              <a:rPr lang="de-DE" sz="1600" dirty="0">
                <a:solidFill>
                  <a:srgbClr val="FF0000"/>
                </a:solidFill>
                <a:hlinkClick r:id="rId3"/>
              </a:rPr>
              <a:t>https://www.bdew.de/service/stellungnahmen/bdew-stellungnahme-zur-wasserwirtschaft-im-klimawandel/</a:t>
            </a:r>
            <a:endParaRPr lang="de-DE" sz="1600" dirty="0">
              <a:solidFill>
                <a:srgbClr val="FF0000"/>
              </a:solidFill>
            </a:endParaRPr>
          </a:p>
          <a:p>
            <a:r>
              <a:rPr lang="de-DE" sz="1600" dirty="0"/>
              <a:t>BDEW-Projektgruppe „Klimawandel“</a:t>
            </a:r>
          </a:p>
          <a:p>
            <a:r>
              <a:rPr lang="de-DE" sz="1600" dirty="0"/>
              <a:t>BDEW-Presseaktivitäten (BDEW-Homepage)</a:t>
            </a:r>
          </a:p>
          <a:p>
            <a:pPr marL="0" indent="0" algn="ctr">
              <a:buNone/>
            </a:pPr>
            <a:endParaRPr lang="de-DE" sz="1600" dirty="0"/>
          </a:p>
          <a:p>
            <a:pPr marL="0" indent="0" algn="ctr">
              <a:buNone/>
            </a:pPr>
            <a:r>
              <a:rPr lang="de-DE" sz="1400" dirty="0">
                <a:solidFill>
                  <a:srgbClr val="0068AF"/>
                </a:solidFill>
              </a:rPr>
              <a:t>Ihre Ansprechpartnerin zu diesem Thema: Andrea </a:t>
            </a:r>
            <a:r>
              <a:rPr lang="de-DE" sz="1400" dirty="0" err="1">
                <a:solidFill>
                  <a:srgbClr val="0068AF"/>
                </a:solidFill>
              </a:rPr>
              <a:t>Danowski</a:t>
            </a:r>
            <a:endParaRPr lang="de-DE" sz="1400" dirty="0">
              <a:solidFill>
                <a:srgbClr val="0068AF"/>
              </a:solidFill>
            </a:endParaRPr>
          </a:p>
          <a:p>
            <a:pPr marL="0" indent="0" algn="ctr">
              <a:buNone/>
            </a:pPr>
            <a:r>
              <a:rPr lang="de-DE" sz="1400" dirty="0">
                <a:solidFill>
                  <a:srgbClr val="0068AF"/>
                </a:solidFill>
              </a:rPr>
              <a:t>(Email: andrea.danowski@bdew.de, Tel: +49 (0)30 300199-1210)</a:t>
            </a:r>
          </a:p>
          <a:p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95576C1-4903-4E46-9966-F0D5ADD6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1612CC-89D8-4C38-B9B3-336CAEDD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2911326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Anthropogene Einflüsse auf den Wasserkreislauf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2" y="1512267"/>
            <a:ext cx="8352382" cy="34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/>
              <a:t>BB 2020:</a:t>
            </a:r>
          </a:p>
          <a:p>
            <a:r>
              <a:rPr lang="de-DE" sz="1600" dirty="0"/>
              <a:t>Spurenstoffe gelangen auf unterschiedlichen Wegen in den Wasserkreislauf (Menschliche Aktivitäten, industrielle Einleitungen, Niederschlagswasser, diverse diffuse Quellen)</a:t>
            </a:r>
          </a:p>
          <a:p>
            <a:r>
              <a:rPr lang="de-DE" sz="1600" dirty="0"/>
              <a:t>Moderne Analysetechnik kann immer niedrigere Konzentrationen nachweisen</a:t>
            </a:r>
          </a:p>
          <a:p>
            <a:r>
              <a:rPr lang="de-DE" sz="1600" dirty="0"/>
              <a:t>Vorsorge- und Verursacherprinzip sollten maßgebliche Führungsgröße sein (Entlastung der Allgemeinheit </a:t>
            </a:r>
            <a:r>
              <a:rPr lang="de-DE" sz="1600" dirty="0" err="1"/>
              <a:t>i.S.d</a:t>
            </a:r>
            <a:r>
              <a:rPr lang="de-DE" sz="1600" dirty="0"/>
              <a:t>. Kostengerechtigkeit, wirtschaftlicher Anreiz für Verursacher zur Vermeidung bzw. Verminderung von Einträgen)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DADAE2D-DF90-439B-950A-88FD3CCB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E77C62-A663-4E33-A2E2-6CEE968D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17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9464556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Anthropogene Einflüsse auf den Wasserkreislauf</a:t>
            </a:r>
          </a:p>
        </p:txBody>
      </p:sp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24DFF63-ED81-42A2-9765-AA57FDCB9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32" y="1097658"/>
            <a:ext cx="5796632" cy="4087117"/>
          </a:xfrm>
        </p:spPr>
      </p:pic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2EBED7C1-5E00-4758-BF6C-4C24288C6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82308D8-F134-4A8C-A86D-889D41CA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18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2249900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Anthropogene Einflüsse auf den Wasserkreislauf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2" y="1512267"/>
            <a:ext cx="8352382" cy="34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/>
              <a:t>BDEW-Lösungsansätze/-Angebote (1):</a:t>
            </a:r>
          </a:p>
          <a:p>
            <a:r>
              <a:rPr lang="de-DE" sz="1600" dirty="0"/>
              <a:t>BDEW-Positionspapier „Spurenstoffe und Gewässerressourcen“: </a:t>
            </a:r>
            <a:r>
              <a:rPr lang="de-DE" sz="1600" dirty="0">
                <a:hlinkClick r:id="rId3"/>
              </a:rPr>
              <a:t>https://www.bdew.de/wasser-abwasser/spurenstoffe-in-gewaessern/bdew-positionen-zu-spurenstoffen-und-gewaesserressourcen/</a:t>
            </a:r>
            <a:endParaRPr lang="de-DE" sz="1600" dirty="0">
              <a:solidFill>
                <a:srgbClr val="FF0000"/>
              </a:solidFill>
            </a:endParaRPr>
          </a:p>
          <a:p>
            <a:r>
              <a:rPr lang="de-DE" sz="1600" dirty="0"/>
              <a:t>Fondsmodell von </a:t>
            </a:r>
            <a:r>
              <a:rPr lang="de-DE" sz="1600" dirty="0" err="1"/>
              <a:t>MOcons</a:t>
            </a:r>
            <a:r>
              <a:rPr lang="de-DE" sz="1600" dirty="0"/>
              <a:t>: </a:t>
            </a:r>
            <a:r>
              <a:rPr lang="de-DE" sz="1600" dirty="0">
                <a:solidFill>
                  <a:srgbClr val="FF0000"/>
                </a:solidFill>
                <a:hlinkClick r:id="rId4"/>
              </a:rPr>
              <a:t>https://www.bdew.de/wasser-abwasser/bdew-setzt-sich-fuer-eine-fondsloesung-zur-vermeidung-von-spurenstoffen-ein/</a:t>
            </a:r>
            <a:endParaRPr lang="de-DE" sz="1600" dirty="0">
              <a:solidFill>
                <a:srgbClr val="FF0000"/>
              </a:solidFill>
            </a:endParaRPr>
          </a:p>
          <a:p>
            <a:r>
              <a:rPr lang="de-DE" sz="1600" dirty="0" err="1"/>
              <a:t>Civity</a:t>
            </a:r>
            <a:r>
              <a:rPr lang="de-DE" sz="1600" dirty="0"/>
              <a:t>-Studie zum Medikamentenverbrauch in Deutschland: </a:t>
            </a:r>
            <a:r>
              <a:rPr lang="de-DE" sz="1600" dirty="0">
                <a:hlinkClick r:id="rId5"/>
              </a:rPr>
              <a:t>https://www.bdew.de/wasser-abwasser/spurenstoffe-in-gewaessern/arzneimittelverbrauch-im-spannungsfeld-des-demografischen-wandels/</a:t>
            </a:r>
            <a:endParaRPr lang="de-DE" sz="1600" dirty="0"/>
          </a:p>
          <a:p>
            <a:r>
              <a:rPr lang="de-DE" sz="1600" dirty="0"/>
              <a:t>Intensive Betreuung des </a:t>
            </a:r>
            <a:r>
              <a:rPr lang="de-DE" sz="1600" dirty="0" err="1"/>
              <a:t>Stakeholderdialogs</a:t>
            </a:r>
            <a:r>
              <a:rPr lang="de-DE" sz="1600" dirty="0"/>
              <a:t> Spurenstoffe: </a:t>
            </a:r>
            <a:r>
              <a:rPr lang="de-DE" sz="1600" dirty="0">
                <a:solidFill>
                  <a:srgbClr val="FF0000"/>
                </a:solidFill>
                <a:hlinkClick r:id="rId6"/>
              </a:rPr>
              <a:t>https://gesundheit-und-gewaesser-schuetzen.de/policy-paper-zur-spurenstoffstrategie-des-bundes-verabschiedet/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DADAE2D-DF90-439B-950A-88FD3CCB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E77C62-A663-4E33-A2E2-6CEE968D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19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1941568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EE44B20-2C62-4259-8413-934B99F1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8C6FCD-CB56-403C-A702-66538797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2</a:t>
            </a:fld>
            <a:endParaRPr lang="de-DE" noProof="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4889B7B-D0A6-45D4-89E6-86D41AD78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1800" y="1976904"/>
            <a:ext cx="8351838" cy="281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5590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Anthropogene Einflüsse auf den Wasserkreislauf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2" y="1512267"/>
            <a:ext cx="8352382" cy="34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/>
              <a:t>BDEW-Lösungsansätze/-Angebote (2):</a:t>
            </a:r>
          </a:p>
          <a:p>
            <a:r>
              <a:rPr lang="de-DE" sz="1600" dirty="0"/>
              <a:t>BDEW-Arbeitsgruppe „Spurenstoffstrategie“ </a:t>
            </a:r>
            <a:endParaRPr lang="de-DE" sz="1600" dirty="0">
              <a:solidFill>
                <a:srgbClr val="FF0000"/>
              </a:solidFill>
            </a:endParaRPr>
          </a:p>
          <a:p>
            <a:r>
              <a:rPr lang="de-DE" sz="1600" dirty="0"/>
              <a:t>BDEW-Website: </a:t>
            </a:r>
            <a:r>
              <a:rPr lang="de-DE" sz="1600" dirty="0">
                <a:solidFill>
                  <a:srgbClr val="FF0000"/>
                </a:solidFill>
                <a:hlinkClick r:id="rId3"/>
              </a:rPr>
              <a:t>www.gesundheit-und-gewaesser-schuetzen.de</a:t>
            </a:r>
            <a:endParaRPr lang="de-DE" sz="1600" dirty="0">
              <a:solidFill>
                <a:srgbClr val="FF0000"/>
              </a:solidFill>
            </a:endParaRPr>
          </a:p>
          <a:p>
            <a:r>
              <a:rPr lang="de-DE" sz="1600" dirty="0"/>
              <a:t>BDEW-Infomaterial wie Flyer, Aufkleber (Medikamente gehören nicht in die Toilette),…</a:t>
            </a:r>
          </a:p>
          <a:p>
            <a:pPr marL="0" indent="0">
              <a:buNone/>
            </a:pPr>
            <a:endParaRPr lang="de-DE" sz="1600" dirty="0"/>
          </a:p>
          <a:p>
            <a:pPr marL="0" indent="0" algn="ctr">
              <a:buNone/>
            </a:pPr>
            <a:r>
              <a:rPr lang="de-DE" sz="1400" dirty="0">
                <a:solidFill>
                  <a:srgbClr val="0068AF"/>
                </a:solidFill>
              </a:rPr>
              <a:t>Ihre Ansprechpartnerin zum Thema Spurenstoffe: Andrea </a:t>
            </a:r>
            <a:r>
              <a:rPr lang="de-DE" sz="1400" dirty="0" err="1">
                <a:solidFill>
                  <a:srgbClr val="0068AF"/>
                </a:solidFill>
              </a:rPr>
              <a:t>Danowski</a:t>
            </a:r>
            <a:r>
              <a:rPr lang="de-DE" sz="1400" dirty="0">
                <a:solidFill>
                  <a:srgbClr val="0068AF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de-DE" sz="1400" dirty="0">
                <a:solidFill>
                  <a:srgbClr val="0068AF"/>
                </a:solidFill>
              </a:rPr>
              <a:t>(Email: andrea.danowski@bdew.de, Tel: +49 (0)30 300199-1210)</a:t>
            </a:r>
          </a:p>
          <a:p>
            <a:pPr marL="0" indent="0" algn="ctr">
              <a:buNone/>
            </a:pPr>
            <a:endParaRPr lang="de-DE" sz="1400" dirty="0">
              <a:solidFill>
                <a:srgbClr val="0068AF"/>
              </a:solidFill>
            </a:endParaRPr>
          </a:p>
          <a:p>
            <a:pPr marL="0" indent="0" algn="ctr">
              <a:buNone/>
            </a:pPr>
            <a:r>
              <a:rPr lang="de-DE" sz="1400" dirty="0">
                <a:solidFill>
                  <a:srgbClr val="0068AF"/>
                </a:solidFill>
              </a:rPr>
              <a:t>Ihr Ansprechpartner zum Fondsmodell: Dr. Jörg Rehberg </a:t>
            </a:r>
          </a:p>
          <a:p>
            <a:pPr marL="0" indent="0" algn="ctr">
              <a:buNone/>
            </a:pPr>
            <a:r>
              <a:rPr lang="de-DE" sz="1400" dirty="0">
                <a:solidFill>
                  <a:srgbClr val="0068AF"/>
                </a:solidFill>
              </a:rPr>
              <a:t>(Email: joerg.rehberg@bdew.de, Tel: +49 (0)30 300199 -1211)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DADAE2D-DF90-439B-950A-88FD3CCB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E77C62-A663-4E33-A2E2-6CEE968D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20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5874249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Nutzungskonflikte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2" y="1512267"/>
            <a:ext cx="8352382" cy="34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/>
              <a:t>BB 2020:</a:t>
            </a:r>
          </a:p>
          <a:p>
            <a:r>
              <a:rPr lang="de-DE" sz="1600" dirty="0"/>
              <a:t>Zunehmende Nutzungskonkurrenz und zunehmender Nutzungsdruck (regenerative Energielieferanten, Landwirtschaft, Industrie, Siedlungen)</a:t>
            </a:r>
          </a:p>
          <a:p>
            <a:r>
              <a:rPr lang="de-DE" sz="1600" dirty="0"/>
              <a:t>Verschärfung durch den Klimawandel</a:t>
            </a:r>
          </a:p>
          <a:p>
            <a:r>
              <a:rPr lang="de-DE" sz="1600" dirty="0"/>
              <a:t>Vorsorgender Gewässerschutz und Vorrang der wasserwirtschaftlichen Daseinsvorsorgeleistungen ist als gesellschaftspolitische Aufgabe anzuerkennen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DF4DB44-19AC-4739-B42B-8874B0E3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08EC6A-E53D-4BE4-9A8B-A374C929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21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7569962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Nutzungskonflikte</a:t>
            </a:r>
          </a:p>
        </p:txBody>
      </p:sp>
      <p:pic>
        <p:nvPicPr>
          <p:cNvPr id="5" name="Inhaltsplatzhalter 4" descr="Ein Bild, das Karte, Text, Blume enthält.&#10;&#10;Automatisch generierte Beschreibung">
            <a:extLst>
              <a:ext uri="{FF2B5EF4-FFF2-40B4-BE49-F238E27FC236}">
                <a16:creationId xmlns:a16="http://schemas.microsoft.com/office/drawing/2014/main" id="{3C063325-7545-4F30-8727-76FAF0CF7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73" y="1080219"/>
            <a:ext cx="4509091" cy="4104556"/>
          </a:xfrm>
        </p:spPr>
      </p:pic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16BE2664-474F-486D-91E3-400534DF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D94A453-19FD-48BC-88C7-E9131BD7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22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2210520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Nutzungskonflikte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2" y="1512267"/>
            <a:ext cx="8352382" cy="34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/>
              <a:t>BDEW-Lösungsansätze/-Angebote:</a:t>
            </a:r>
          </a:p>
          <a:p>
            <a:r>
              <a:rPr lang="de-DE" sz="1600" dirty="0"/>
              <a:t>Gründung einer „Nitratinitiative“: Zusammenschluss BDEW mit Umweltverbänden und der Dienstleistungsgewerkschaft ver.di zur Durchführung von gemeinsamen Aktivitäten</a:t>
            </a:r>
          </a:p>
          <a:p>
            <a:r>
              <a:rPr lang="de-DE" sz="1600" dirty="0"/>
              <a:t>Zusammenführung von Beiträgen, Studien, Filmen und Aktionen auf der Kampagnen-Homepage: </a:t>
            </a:r>
            <a:r>
              <a:rPr lang="de-DE" sz="1600" dirty="0">
                <a:hlinkClick r:id="rId3"/>
              </a:rPr>
              <a:t>www.guelleverschmutzung-stoppen.de</a:t>
            </a:r>
            <a:endParaRPr lang="de-DE" sz="1600" dirty="0"/>
          </a:p>
          <a:p>
            <a:pPr marL="0" indent="0" algn="ctr">
              <a:buNone/>
            </a:pPr>
            <a:endParaRPr lang="de-DE" sz="1400" dirty="0">
              <a:solidFill>
                <a:srgbClr val="0068AF"/>
              </a:solidFill>
            </a:endParaRPr>
          </a:p>
          <a:p>
            <a:pPr marL="0" indent="0" algn="ctr">
              <a:buNone/>
            </a:pPr>
            <a:r>
              <a:rPr lang="de-DE" sz="1400" dirty="0">
                <a:solidFill>
                  <a:srgbClr val="0068AF"/>
                </a:solidFill>
              </a:rPr>
              <a:t>Ihre Ansprechpartnerin zum Thema Düngeverordnung: Dr. Michaela Schmitz </a:t>
            </a:r>
          </a:p>
          <a:p>
            <a:pPr marL="0" indent="0" algn="ctr">
              <a:buNone/>
            </a:pPr>
            <a:r>
              <a:rPr lang="de-DE" sz="1400" dirty="0">
                <a:solidFill>
                  <a:srgbClr val="0068AF"/>
                </a:solidFill>
              </a:rPr>
              <a:t>(</a:t>
            </a:r>
            <a:r>
              <a:rPr lang="de-DE" sz="1400" dirty="0">
                <a:solidFill>
                  <a:srgbClr val="0068A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michaela.schmitz@bdew.de</a:t>
            </a:r>
            <a:r>
              <a:rPr lang="de-DE" sz="1400" dirty="0">
                <a:solidFill>
                  <a:srgbClr val="0068AF"/>
                </a:solidFill>
              </a:rPr>
              <a:t>, Tel: +49 (0)30 300199-1200)</a:t>
            </a:r>
          </a:p>
          <a:p>
            <a:pPr marL="0" indent="0" algn="ctr">
              <a:buNone/>
            </a:pPr>
            <a:endParaRPr lang="de-DE" sz="1400" dirty="0">
              <a:solidFill>
                <a:srgbClr val="0068AF"/>
              </a:solidFill>
            </a:endParaRPr>
          </a:p>
          <a:p>
            <a:pPr marL="0" indent="0" algn="ctr">
              <a:buNone/>
            </a:pPr>
            <a:r>
              <a:rPr lang="de-DE" sz="1400" dirty="0">
                <a:solidFill>
                  <a:srgbClr val="0068AF"/>
                </a:solidFill>
              </a:rPr>
              <a:t>Ihre Ansprechpartnerin zum Thema Nitrat-Kampagne: Marika Holtorff </a:t>
            </a:r>
          </a:p>
          <a:p>
            <a:pPr marL="0" indent="0" algn="ctr">
              <a:buNone/>
            </a:pPr>
            <a:r>
              <a:rPr lang="de-DE" sz="1400" dirty="0">
                <a:solidFill>
                  <a:srgbClr val="0068AF"/>
                </a:solidFill>
              </a:rPr>
              <a:t>(</a:t>
            </a:r>
            <a:r>
              <a:rPr lang="de-DE" sz="1400" dirty="0">
                <a:solidFill>
                  <a:srgbClr val="0068A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marika.holtorff@bdew.de</a:t>
            </a:r>
            <a:r>
              <a:rPr lang="de-DE" sz="1400" dirty="0">
                <a:solidFill>
                  <a:srgbClr val="0068AF"/>
                </a:solidFill>
              </a:rPr>
              <a:t>, Tel: +49 (0)30 300199-1214)</a:t>
            </a:r>
            <a:endParaRPr lang="de-DE" sz="1600" dirty="0">
              <a:solidFill>
                <a:srgbClr val="0068AF"/>
              </a:solidFill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DF4DB44-19AC-4739-B42B-8874B0E3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08EC6A-E53D-4BE4-9A8B-A374C929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23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2291245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Klärschlamm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2" y="1512267"/>
            <a:ext cx="8352382" cy="34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/>
              <a:t>BB 2020:</a:t>
            </a:r>
          </a:p>
          <a:p>
            <a:r>
              <a:rPr lang="de-DE" sz="1600" dirty="0"/>
              <a:t>Seit 2017 neue Rahmenbedingungen für und Anforderungen an die Klärschlammentsorgung</a:t>
            </a:r>
          </a:p>
          <a:p>
            <a:r>
              <a:rPr lang="de-DE" sz="1600" dirty="0"/>
              <a:t>Lt. Klärschlamm-VO endet die bodenbezogene Verwertung 2029 bzw. 2031</a:t>
            </a:r>
          </a:p>
          <a:p>
            <a:r>
              <a:rPr lang="de-DE" sz="1600" dirty="0"/>
              <a:t>Vorgeschriebene Maßnahmen für weitergehendes P-Recycling</a:t>
            </a:r>
          </a:p>
          <a:p>
            <a:r>
              <a:rPr lang="de-DE" sz="1600" dirty="0"/>
              <a:t>Auflagen führen zu regionalen Entsorgungsengpässen und deutlichen Kostensteigerungen (Aufbau neuer Verbrennungskapazitäten, Umsetzung einer Kreislaufführung von P)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8E0813-9E17-4BA2-A4E8-F7E88554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367DCD-07B1-4D78-BAD1-2E1A1D85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24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5915087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Klärschlamm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2" y="1512267"/>
            <a:ext cx="8352382" cy="34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/>
              <a:t>BDEW-Lösungsansätze/-Angebote</a:t>
            </a:r>
            <a:r>
              <a:rPr lang="de-DE" b="1" dirty="0"/>
              <a:t>:</a:t>
            </a:r>
          </a:p>
          <a:p>
            <a:r>
              <a:rPr lang="de-DE" sz="1600" dirty="0"/>
              <a:t>Aktuell viele Lobbying-Aktivitäten, u.a. EU-Konsultation zur Klärschlamm-Richtlinie, Novellierung der Klärschlamm-Verordnung</a:t>
            </a:r>
          </a:p>
          <a:p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 algn="ctr">
              <a:buNone/>
            </a:pPr>
            <a:r>
              <a:rPr lang="de-DE" sz="1400" dirty="0">
                <a:solidFill>
                  <a:srgbClr val="0068AF"/>
                </a:solidFill>
              </a:rPr>
              <a:t>Ihre Ansprechpartnerin zu diesem Thema: Andrea </a:t>
            </a:r>
            <a:r>
              <a:rPr lang="de-DE" sz="1400" dirty="0" err="1">
                <a:solidFill>
                  <a:srgbClr val="0068AF"/>
                </a:solidFill>
              </a:rPr>
              <a:t>Danowski</a:t>
            </a:r>
            <a:endParaRPr lang="de-DE" sz="1400" dirty="0">
              <a:solidFill>
                <a:srgbClr val="0068AF"/>
              </a:solidFill>
            </a:endParaRPr>
          </a:p>
          <a:p>
            <a:pPr marL="0" indent="0" algn="ctr">
              <a:buNone/>
            </a:pPr>
            <a:r>
              <a:rPr lang="de-DE" sz="1400" dirty="0">
                <a:solidFill>
                  <a:srgbClr val="0068AF"/>
                </a:solidFill>
              </a:rPr>
              <a:t>(Email: andrea.danowski@bdew.de, Tel: +49 (0)30 300199-1210)</a:t>
            </a:r>
          </a:p>
          <a:p>
            <a:endParaRPr lang="de-DE" sz="160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8E0813-9E17-4BA2-A4E8-F7E88554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367DCD-07B1-4D78-BAD1-2E1A1D85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25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1393607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 zu den Herausforderungen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2" y="1512267"/>
            <a:ext cx="8352382" cy="34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/>
              <a:t>BB 2020:</a:t>
            </a:r>
          </a:p>
          <a:p>
            <a:r>
              <a:rPr lang="de-DE" sz="1600" dirty="0"/>
              <a:t>Vielfältige Herausforderungen und der damit verbundene Investitionsbedarf setzt die Finanzierung von Trink- und Abwasser zunehmend unter Druck</a:t>
            </a:r>
          </a:p>
          <a:p>
            <a:r>
              <a:rPr lang="de-DE" sz="1600" dirty="0"/>
              <a:t>Direkte Auswirkungen auf zu zahlende Entgelte der Endverbraucher </a:t>
            </a:r>
          </a:p>
          <a:p>
            <a:r>
              <a:rPr lang="de-DE" sz="1600" dirty="0"/>
              <a:t>Benötigt wird eine integrierte Betrachtung aller politischen Initiativen unter Berücksichtigung der daraus entstehenden Folgekosten für die Bevölkerung</a:t>
            </a:r>
          </a:p>
          <a:p>
            <a:r>
              <a:rPr lang="de-DE" sz="1600" dirty="0"/>
              <a:t>Ziel: Verursachergerechte und nachhaltige Finanzierung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rgbClr val="0068AF"/>
                </a:solidFill>
              </a:rPr>
              <a:t>BDEW:</a:t>
            </a:r>
          </a:p>
          <a:p>
            <a:r>
              <a:rPr lang="de-DE" sz="1600" b="1" dirty="0">
                <a:solidFill>
                  <a:srgbClr val="0068AF"/>
                </a:solidFill>
              </a:rPr>
              <a:t>Unterstützung seiner Mitglieder bei der Bewältigung der Herausforderungen</a:t>
            </a:r>
          </a:p>
          <a:p>
            <a:r>
              <a:rPr lang="de-DE" sz="1600" b="1" dirty="0">
                <a:solidFill>
                  <a:srgbClr val="0068AF"/>
                </a:solidFill>
              </a:rPr>
              <a:t>Poltische Interessensvertretung auf lokaler, nationaler und europäischer Ebene</a:t>
            </a:r>
          </a:p>
          <a:p>
            <a:endParaRPr lang="de-DE" sz="160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790B9C7-91E8-4F23-8F10-B7F04D22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7AB7FC-F563-465E-AD99-4CCB2C58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26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6201048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FE6D41-6195-455A-8299-776C8EAD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Februar 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715EC5-50E2-496A-B198-248C85FB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1214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Marika </a:t>
            </a:r>
            <a:r>
              <a:rPr lang="de-DE" dirty="0" err="1"/>
              <a:t>Holtorff</a:t>
            </a:r>
            <a:endParaRPr lang="de-DE" dirty="0"/>
          </a:p>
          <a:p>
            <a:r>
              <a:rPr lang="de-DE" dirty="0"/>
              <a:t>Fachbereichsleiterin Wasser/Abwasser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8CB6899-F6AC-47C8-A937-3BC8845C7E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marika.holtorff@bdew.de</a:t>
            </a:r>
          </a:p>
        </p:txBody>
      </p:sp>
    </p:spTree>
    <p:extLst>
      <p:ext uri="{BB962C8B-B14F-4D97-AF65-F5344CB8AC3E}">
        <p14:creationId xmlns:p14="http://schemas.microsoft.com/office/powerpoint/2010/main" val="232753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Beyond</a:t>
            </a:r>
            <a:r>
              <a:rPr lang="de-DE" dirty="0"/>
              <a:t> BB 2020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2" y="1512888"/>
            <a:ext cx="8352382" cy="3455763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/>
              <a:t>Im Branchenbild 2020 (BB 2020) sind in Kapitel 7 die die wesentlichen Entwicklungen und Herausforderungen für die Wasserwirtschaft der Zukunft dargestellt</a:t>
            </a:r>
            <a:r>
              <a:rPr lang="de-DE" sz="1600" dirty="0"/>
              <a:t>:</a:t>
            </a:r>
          </a:p>
          <a:p>
            <a:r>
              <a:rPr lang="de-DE" sz="1600" dirty="0"/>
              <a:t>Erhalt der </a:t>
            </a:r>
            <a:r>
              <a:rPr lang="de-DE" sz="1600" dirty="0" err="1"/>
              <a:t>Ver</a:t>
            </a:r>
            <a:r>
              <a:rPr lang="de-DE" sz="1600" dirty="0"/>
              <a:t>- und Entsorgungsinfrastruktur</a:t>
            </a:r>
          </a:p>
          <a:p>
            <a:r>
              <a:rPr lang="de-DE" sz="1600" dirty="0"/>
              <a:t>Wasser 4.0 / Digitalisierung</a:t>
            </a:r>
          </a:p>
          <a:p>
            <a:r>
              <a:rPr lang="de-DE" sz="1600" dirty="0"/>
              <a:t>Personalentwicklung</a:t>
            </a:r>
          </a:p>
          <a:p>
            <a:r>
              <a:rPr lang="de-DE" sz="1600" dirty="0"/>
              <a:t>Klimawandel</a:t>
            </a:r>
          </a:p>
          <a:p>
            <a:r>
              <a:rPr lang="de-DE" sz="1600" dirty="0"/>
              <a:t>Anthropogene Einflüsse auf Wasserkreislauf</a:t>
            </a:r>
          </a:p>
          <a:p>
            <a:r>
              <a:rPr lang="de-DE" sz="1600" dirty="0"/>
              <a:t>Nutzungskonflikte</a:t>
            </a:r>
          </a:p>
          <a:p>
            <a:r>
              <a:rPr lang="de-DE" sz="1600" dirty="0"/>
              <a:t>Klärschlamm</a:t>
            </a:r>
            <a:endParaRPr lang="de-DE" sz="1600" b="1" dirty="0"/>
          </a:p>
          <a:p>
            <a:pPr marL="0" indent="0">
              <a:buNone/>
            </a:pPr>
            <a:r>
              <a:rPr lang="de-DE" sz="1600" b="1" dirty="0"/>
              <a:t>Der BDEW diese Themen  für seine Mitgliedsunternehmen hier noch einmal aufbereitet und bietet ihnen darüber hinaus zahlreiche konkrete Lösungsansätze und -hilfen.</a:t>
            </a:r>
            <a:endParaRPr lang="de-DE" sz="160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EE44B20-2C62-4259-8413-934B99F1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8C6FCD-CB56-403C-A702-66538797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6644794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Erhalt der Ver- und Entsorgungsinfrastruktur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2" y="1512888"/>
            <a:ext cx="8352382" cy="3455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/>
              <a:t>Auf Basis des Branchenbildes (BB 2020)</a:t>
            </a:r>
            <a:r>
              <a:rPr lang="de-DE" sz="1600" dirty="0"/>
              <a:t>:</a:t>
            </a:r>
          </a:p>
          <a:p>
            <a:r>
              <a:rPr lang="de-DE" sz="1600" dirty="0" err="1"/>
              <a:t>Wasserver</a:t>
            </a:r>
            <a:r>
              <a:rPr lang="de-DE" sz="1600" dirty="0"/>
              <a:t>- und Abwasserentsorgung zeichnet sich durch hohe Ver- und Entsorgungssicherheit und Qualität aus</a:t>
            </a:r>
          </a:p>
          <a:p>
            <a:r>
              <a:rPr lang="de-DE" sz="1600" dirty="0"/>
              <a:t>In Trinkwassernetze und Abwasserkanäle wurden zuletzt jährlich etwa 8 Mrd. Euro investiert</a:t>
            </a:r>
          </a:p>
          <a:p>
            <a:r>
              <a:rPr lang="de-DE" sz="1600" dirty="0"/>
              <a:t>Infrastrukturausgaben werden sich in den kommenden Jahren nochmals erhöhen, u.a. wg. zunehmend rechtlicher und technischer Anforderungen, erhöhte Kosten, Klimawandel (erhöhte Spitzenbedarfe), demografischer Wandel,…</a:t>
            </a:r>
          </a:p>
          <a:p>
            <a:r>
              <a:rPr lang="de-DE" sz="1600" dirty="0"/>
              <a:t>Weitere Herausforderung: Seit 1990 deutlich gesunkener durchschnittlicher Trinkwassergebrauch bei gleichzeitig häufiger auftretenden und länger anhaltenden Spitzenbedarfen führt zur Notwendigkeit des Vorhaltens der gesamten Versorgungsinfrastruktur</a:t>
            </a:r>
          </a:p>
          <a:p>
            <a:r>
              <a:rPr lang="de-DE" sz="1600" dirty="0"/>
              <a:t>Bezahlbarkeit der grundlegenden Daseinsvorsorge muss gewährleistet bleiben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EE44B20-2C62-4259-8413-934B99F1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8C6FCD-CB56-403C-A702-66538797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/>
              <a:t>Seite </a:t>
            </a:r>
            <a:fld id="{57282E12-AC30-4C30-91CF-1304F955FEAA}" type="slidenum">
              <a:rPr lang="de-DE" noProof="0" smtClean="0"/>
              <a:pPr/>
              <a:t>4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9832687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Erhalt der Ver- und Entsorgungsinfrastruktur</a:t>
            </a:r>
          </a:p>
        </p:txBody>
      </p:sp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AA83E7A-A57D-4DCE-97B0-9522DF804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75" y="1105092"/>
            <a:ext cx="5544345" cy="4062920"/>
          </a:xfrm>
        </p:spPr>
      </p:pic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92D7AED6-C431-4534-83FB-7925D00D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63D91B8-3617-4C4D-9F50-3C137AD3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5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6731116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Erhalt der Ver- und Entsorgungsinfrastruktur</a:t>
            </a:r>
          </a:p>
        </p:txBody>
      </p:sp>
      <p:pic>
        <p:nvPicPr>
          <p:cNvPr id="5" name="Inhaltsplatzhalter 4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33F43BC0-9EC4-43EB-B26B-0434DD8CF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38" y="1147742"/>
            <a:ext cx="5509019" cy="4037033"/>
          </a:xfrm>
        </p:spPr>
      </p:pic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37353165-59C6-4A62-849D-8060C6346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38A897B-A101-40D5-B246-F2EB6DDD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9343453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Erhalt der Ver- und Entsorgungsinfrastruktur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2" y="1512267"/>
            <a:ext cx="8352382" cy="34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/>
              <a:t>BDEW-Lösungsansätze/-Angebote: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Positionspapier „Zukunftssichere Wasserwirtschaft“ (2017): </a:t>
            </a:r>
            <a:r>
              <a:rPr lang="de-DE" sz="1600" dirty="0">
                <a:solidFill>
                  <a:srgbClr val="FF0000"/>
                </a:solidFill>
                <a:hlinkClick r:id="rId3"/>
              </a:rPr>
              <a:t>https://www.bdew.de/plus/artikel/finanzierung-infrastruktur-wasserwirtschaft/</a:t>
            </a:r>
            <a:endParaRPr lang="de-DE" sz="16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Leitfaden „Investitionen“ (2020): </a:t>
            </a:r>
            <a:r>
              <a:rPr lang="de-DE" sz="1600" dirty="0">
                <a:solidFill>
                  <a:srgbClr val="FF0000"/>
                </a:solidFill>
                <a:hlinkClick r:id="rId3"/>
              </a:rPr>
              <a:t>https://www.bdew.de/plus/artikel/finanzierung-infrastruktur-wasserwirtschaft/</a:t>
            </a:r>
            <a:endParaRPr lang="de-DE" sz="16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Video „Zukunftssichere der Wasserwirtschaft“: (</a:t>
            </a:r>
            <a:r>
              <a:rPr lang="de-DE" sz="1600" dirty="0">
                <a:hlinkClick r:id="rId4"/>
              </a:rPr>
              <a:t>https://www.youtube.com/watch?v=7463QksDefw</a:t>
            </a:r>
            <a:r>
              <a:rPr lang="de-DE" sz="1600" dirty="0"/>
              <a:t>) </a:t>
            </a:r>
          </a:p>
          <a:p>
            <a:pPr marL="0" indent="0">
              <a:buNone/>
            </a:pPr>
            <a:endParaRPr lang="de-DE" sz="1200" dirty="0"/>
          </a:p>
          <a:p>
            <a:pPr marL="0" indent="0">
              <a:buNone/>
            </a:pPr>
            <a:endParaRPr lang="de-DE" sz="1400" dirty="0"/>
          </a:p>
          <a:p>
            <a:pPr marL="0" indent="0" algn="ctr">
              <a:buNone/>
            </a:pPr>
            <a:r>
              <a:rPr lang="de-DE" sz="1400" dirty="0">
                <a:solidFill>
                  <a:srgbClr val="0068AF"/>
                </a:solidFill>
              </a:rPr>
              <a:t>Ihr Ansprechpartner zu diesem Thema: Dr. Jörg Rehberg</a:t>
            </a:r>
          </a:p>
          <a:p>
            <a:pPr marL="0" indent="0" algn="ctr">
              <a:buNone/>
            </a:pPr>
            <a:r>
              <a:rPr lang="de-DE" sz="1400" dirty="0">
                <a:solidFill>
                  <a:srgbClr val="0068AF"/>
                </a:solidFill>
              </a:rPr>
              <a:t>(Email: joerg.rehberg@bdew.de, Tel: +49 (0)30 300199 -1211)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EE44B20-2C62-4259-8413-934B99F1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8C6FCD-CB56-403C-A702-66538797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7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714125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 4.0 / Digitalisierung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2803D60-C6EC-49F4-BF51-EFB50A713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2" y="1512267"/>
            <a:ext cx="8352382" cy="34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/>
              <a:t>BB 2020:</a:t>
            </a:r>
          </a:p>
          <a:p>
            <a:r>
              <a:rPr lang="de-DE" sz="1600" dirty="0"/>
              <a:t>Fortschreitende Digitalisierung in der Wasserwirtschaft: </a:t>
            </a:r>
          </a:p>
          <a:p>
            <a:pPr lvl="1"/>
            <a:r>
              <a:rPr lang="de-DE" sz="1600" dirty="0"/>
              <a:t>Effizienzpotenziale im Unternehmen aufdecken, </a:t>
            </a:r>
          </a:p>
          <a:p>
            <a:pPr lvl="1"/>
            <a:r>
              <a:rPr lang="de-DE" sz="1600" dirty="0"/>
              <a:t>intelligente Verknüpfung vorhandener Daten zur Prozessoptimierung, Dienstleistungsentwicklung und Mehrwertgenerierung für Kunden, Kommune, Region</a:t>
            </a:r>
          </a:p>
          <a:p>
            <a:r>
              <a:rPr lang="de-DE" sz="1600" dirty="0"/>
              <a:t>Verbesserte Kundenkommunikation </a:t>
            </a:r>
          </a:p>
          <a:p>
            <a:r>
              <a:rPr lang="de-DE" sz="1600" dirty="0"/>
              <a:t>Verbessertes Wassergebrauchsmanagement (Smart Meter)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F8262680-BCDE-4FB9-9F35-D2AC021B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90212AA-8269-41DA-BCD4-1D84A681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8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8761285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 4.0 / Digitalisierung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2803D60-C6EC-49F4-BF51-EFB50A713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2" y="1512267"/>
            <a:ext cx="8352382" cy="34563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1600" b="1" dirty="0"/>
              <a:t>BDEW-Lösungsansätze/-Angebote (1):</a:t>
            </a:r>
          </a:p>
          <a:p>
            <a:pPr lvl="0">
              <a:buClr>
                <a:srgbClr val="0068AF"/>
              </a:buClr>
            </a:pPr>
            <a:r>
              <a:rPr lang="de-DE" sz="1600" dirty="0"/>
              <a:t>Erfahrungsplattform zur Digitalisierung in der Wasserwirtschaft: </a:t>
            </a:r>
            <a:r>
              <a:rPr lang="de-DE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https://www.bdew.de/wasser-abwasser/digitalisierung-der-wasserwirtschaft/was-ist-digitalisierung/</a:t>
            </a:r>
            <a:endParaRPr lang="de-DE" sz="1600" dirty="0"/>
          </a:p>
          <a:p>
            <a:pPr lvl="0">
              <a:buClr>
                <a:srgbClr val="0068AF"/>
              </a:buClr>
            </a:pPr>
            <a:r>
              <a:rPr lang="de-DE" sz="1600" dirty="0"/>
              <a:t>Leitfaden zur Erstellung einer umfassenden Digitalisierungsstrategie und zur Nutzung von Funkwasserzählern wird erarbeitet </a:t>
            </a:r>
          </a:p>
          <a:p>
            <a:pPr lvl="0">
              <a:buClr>
                <a:srgbClr val="0068AF"/>
              </a:buClr>
            </a:pPr>
            <a:r>
              <a:rPr lang="de-DE" sz="1600" dirty="0"/>
              <a:t>Projekte und weitere Informationen zur Digitalisierung finden sich hier: </a:t>
            </a:r>
            <a:r>
              <a:rPr lang="de-DE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https://www.bdew.de/wasser-abwasser/digitalisierung-der-wasserwirtschaft/</a:t>
            </a:r>
            <a:r>
              <a:rPr lang="de-DE" sz="1600" dirty="0"/>
              <a:t> </a:t>
            </a:r>
          </a:p>
          <a:p>
            <a:pPr lvl="0">
              <a:buClr>
                <a:srgbClr val="0068AF"/>
              </a:buClr>
            </a:pPr>
            <a:r>
              <a:rPr lang="de-DE" sz="1600" dirty="0"/>
              <a:t>Erste Datenschutzvereinbarungen (Hessen, Rheinland-Pfalz) liegen vor, andere Länder (insb. Sachsen, Saarland, NRW Gespräche laufen): Homepage des Hessischen Datenschutzbeauftragten: </a:t>
            </a:r>
            <a:r>
              <a:rPr lang="de-DE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https://datenschutz.hessen.de/datenschutz/verkehr-versorger/datenschutzrechtliche-aspekte-bei-der-nutzung-von-funkwasserz%C3%A4hlern</a:t>
            </a:r>
            <a:endParaRPr lang="de-DE" sz="1600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F8262680-BCDE-4FB9-9F35-D2AC021B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Februar 2021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90212AA-8269-41DA-BCD4-1D84A681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82E12-AC30-4C30-91CF-1304F955FEAA}" type="slidenum">
              <a:rPr lang="de-DE" noProof="0" smtClean="0"/>
              <a:pPr/>
              <a:t>9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30579023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CLMASTER" val="0"/>
  <p:tag name="SLIDESPERROW" val="4"/>
  <p:tag name="THUMBWIDTH" val="120"/>
  <p:tag name="MCSLCONFIGZOOMFACTOR" val="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heme/theme1.xml><?xml version="1.0" encoding="utf-8"?>
<a:theme xmlns:a="http://schemas.openxmlformats.org/drawingml/2006/main" name="5_PPT-Master_BDEW">
  <a:themeElements>
    <a:clrScheme name="BDEW Wasser">
      <a:dk1>
        <a:srgbClr val="000000"/>
      </a:dk1>
      <a:lt1>
        <a:srgbClr val="FFFFFF"/>
      </a:lt1>
      <a:dk2>
        <a:srgbClr val="000000"/>
      </a:dk2>
      <a:lt2>
        <a:srgbClr val="0068AF"/>
      </a:lt2>
      <a:accent1>
        <a:srgbClr val="0068AF"/>
      </a:accent1>
      <a:accent2>
        <a:srgbClr val="C20000"/>
      </a:accent2>
      <a:accent3>
        <a:srgbClr val="576874"/>
      </a:accent3>
      <a:accent4>
        <a:srgbClr val="46AA28"/>
      </a:accent4>
      <a:accent5>
        <a:srgbClr val="99C200"/>
      </a:accent5>
      <a:accent6>
        <a:srgbClr val="FEC800"/>
      </a:accent6>
      <a:hlink>
        <a:srgbClr val="003457"/>
      </a:hlink>
      <a:folHlink>
        <a:srgbClr val="8E0721"/>
      </a:folHlink>
    </a:clrScheme>
    <a:fontScheme name="BDEW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spcAft>
            <a:spcPts val="1000"/>
          </a:spcAft>
          <a:defRPr sz="18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marL="360000" indent="-360000" algn="l">
          <a:spcBef>
            <a:spcPts val="500"/>
          </a:spcBef>
          <a:spcAft>
            <a:spcPts val="500"/>
          </a:spcAft>
          <a:buClr>
            <a:schemeClr val="bg2"/>
          </a:buClr>
          <a:buFont typeface="Calibri" panose="020F0502020204030204" pitchFamily="34" charset="0"/>
          <a:buChar char="•"/>
          <a:defRPr sz="1800" dirty="0" err="1" smtClean="0"/>
        </a:defPPr>
      </a:lstStyle>
    </a:txDef>
  </a:objectDefaults>
  <a:extraClrSchemeLst/>
  <a:custClrLst>
    <a:custClr name="BDEW-Rot/Energie">
      <a:srgbClr val="C20000"/>
    </a:custClr>
    <a:custClr name="BDEW-Blau/Wasser">
      <a:srgbClr val="0068AF"/>
    </a:custClr>
    <a:custClr name="BDEW-Grau">
      <a:srgbClr val="576874"/>
    </a:custClr>
    <a:custClr name="Gas">
      <a:srgbClr val="46AA28"/>
    </a:custClr>
    <a:custClr name="Strom">
      <a:srgbClr val="FF7F24"/>
    </a:custClr>
    <a:custClr name="Erneuerbare">
      <a:srgbClr val="99C200"/>
    </a:custClr>
    <a:custClr name="Wind">
      <a:srgbClr val="00AFD8"/>
    </a:custClr>
    <a:custClr name="Navy Blue">
      <a:srgbClr val="27408B"/>
    </a:custClr>
    <a:custClr name="Cadet Blue">
      <a:srgbClr val="5F9EA0"/>
    </a:custClr>
    <a:custClr name="Red">
      <a:srgbClr val="FF0000"/>
    </a:custClr>
    <a:custClr name="E 80 %">
      <a:srgbClr val="C84730"/>
    </a:custClr>
    <a:custClr name="W 80 %">
      <a:srgbClr val="1E7EBA"/>
    </a:custClr>
    <a:custClr name="G 80 %">
      <a:srgbClr val="748592"/>
    </a:custClr>
    <a:custClr name="Gas 80 %">
      <a:srgbClr val="62B748"/>
    </a:custClr>
    <a:custClr name="Fernwärme">
      <a:srgbClr val="6A136B"/>
    </a:custClr>
    <a:custClr name="Wasserstoff">
      <a:srgbClr val="20B2AA"/>
    </a:custClr>
    <a:custClr name="Mineralöl">
      <a:srgbClr val="477390"/>
    </a:custClr>
    <a:custClr name="Royal Blue">
      <a:srgbClr val="4069E1"/>
    </a:custClr>
    <a:custClr name="Ocean Green">
      <a:srgbClr val="00C5CD"/>
    </a:custClr>
    <a:custClr name="Orange Red">
      <a:srgbClr val="FF4500"/>
    </a:custClr>
    <a:custClr name="E 60 %">
      <a:srgbClr val="D5775B"/>
    </a:custClr>
    <a:custClr name="W 60 %">
      <a:srgbClr val="6C99C9"/>
    </a:custClr>
    <a:custClr name="G 60 %">
      <a:srgbClr val="94A2AE"/>
    </a:custClr>
    <a:custClr name="Gas 60 %">
      <a:srgbClr val="90CC7E"/>
    </a:custClr>
    <a:custClr name="Abwasser">
      <a:srgbClr val="A3BCD6"/>
    </a:custClr>
    <a:custClr name="Holz">
      <a:srgbClr val="CD853F"/>
    </a:custClr>
    <a:custClr name="Kernenergie">
      <a:srgbClr val="4B4D72"/>
    </a:custClr>
    <a:custClr name="Dodger Blue">
      <a:srgbClr val="1E90FF"/>
    </a:custClr>
    <a:custClr name="Medium Aquamarine">
      <a:srgbClr val="66CDAA"/>
    </a:custClr>
    <a:custClr name="Blue Violet">
      <a:srgbClr val="8A2BE2"/>
    </a:custClr>
    <a:custClr name="E 40 %">
      <a:srgbClr val="E2A58C"/>
    </a:custClr>
    <a:custClr name="W 40 %">
      <a:srgbClr val="A0B8DB"/>
    </a:custClr>
    <a:custClr name="G 40 %">
      <a:srgbClr val="B5C0C9"/>
    </a:custClr>
    <a:custClr name="Gas 40 %">
      <a:srgbClr val="B5DDA9"/>
    </a:custClr>
    <a:custClr name="PV">
      <a:srgbClr val="FEC800"/>
    </a:custClr>
    <a:custClr name="Braunkohle">
      <a:srgbClr val="8C3725"/>
    </a:custClr>
    <a:custClr name="Steinkohle">
      <a:srgbClr val="333333"/>
    </a:custClr>
    <a:custClr name="Sky Blue">
      <a:srgbClr val="6CA6CD"/>
    </a:custClr>
    <a:custClr name="Green">
      <a:srgbClr val="96DC32"/>
    </a:custClr>
    <a:custClr name="Fuchsia">
      <a:srgbClr val="FF00FF"/>
    </a:custClr>
    <a:custClr name="E 20 %">
      <a:srgbClr val="F1D1C1"/>
    </a:custClr>
    <a:custClr name="W 20 %">
      <a:srgbClr val="D0DAED"/>
    </a:custClr>
    <a:custClr name="G 20 %">
      <a:srgbClr val="D8DFE4"/>
    </a:custClr>
    <a:custClr name="Gas 20 %">
      <a:srgbClr val="DAEED4"/>
    </a:custClr>
    <a:custClr name="Biomasse">
      <a:srgbClr val="C4DA80"/>
    </a:custClr>
    <a:custClr name="Wind Offshore">
      <a:srgbClr val="84CFE7"/>
    </a:custClr>
    <a:custClr name="Stone Grey">
      <a:srgbClr val="9C9C9C"/>
    </a:custClr>
    <a:custClr name="Blue Green">
      <a:srgbClr val="B4CDCD"/>
    </a:custClr>
    <a:custClr name="Chartreuse">
      <a:srgbClr val="7FFF00"/>
    </a:custClr>
    <a:custClr name="Turquois">
      <a:srgbClr val="00F5FF"/>
    </a:custClr>
  </a:custClrLst>
  <a:extLst>
    <a:ext uri="{05A4C25C-085E-4340-85A3-A5531E510DB2}">
      <thm15:themeFamily xmlns:thm15="http://schemas.microsoft.com/office/thememl/2012/main" name="BDEW_30-07-2020.potx" id="{94C29CD2-AB42-4D75-A610-24C498EB9D8F}" vid="{04CA5CC1-1087-4560-9EB9-19E283B84F81}"/>
    </a:ext>
  </a:extLst>
</a:theme>
</file>

<file path=ppt/theme/theme2.xml><?xml version="1.0" encoding="utf-8"?>
<a:theme xmlns:a="http://schemas.openxmlformats.org/drawingml/2006/main" name="Office">
  <a:themeElements>
    <a:clrScheme name="BDEW Wasser">
      <a:dk1>
        <a:srgbClr val="000000"/>
      </a:dk1>
      <a:lt1>
        <a:srgbClr val="FFFFFF"/>
      </a:lt1>
      <a:dk2>
        <a:srgbClr val="000000"/>
      </a:dk2>
      <a:lt2>
        <a:srgbClr val="0068AF"/>
      </a:lt2>
      <a:accent1>
        <a:srgbClr val="0068AF"/>
      </a:accent1>
      <a:accent2>
        <a:srgbClr val="C20000"/>
      </a:accent2>
      <a:accent3>
        <a:srgbClr val="576874"/>
      </a:accent3>
      <a:accent4>
        <a:srgbClr val="46AA28"/>
      </a:accent4>
      <a:accent5>
        <a:srgbClr val="99C200"/>
      </a:accent5>
      <a:accent6>
        <a:srgbClr val="FEC800"/>
      </a:accent6>
      <a:hlink>
        <a:srgbClr val="003457"/>
      </a:hlink>
      <a:folHlink>
        <a:srgbClr val="8E0721"/>
      </a:folHlink>
    </a:clrScheme>
    <a:fontScheme name="BDEW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DEW">
      <a:dk1>
        <a:srgbClr val="000000"/>
      </a:dk1>
      <a:lt1>
        <a:srgbClr val="FFFFFF"/>
      </a:lt1>
      <a:dk2>
        <a:srgbClr val="000000"/>
      </a:dk2>
      <a:lt2>
        <a:srgbClr val="C20000"/>
      </a:lt2>
      <a:accent1>
        <a:srgbClr val="C20000"/>
      </a:accent1>
      <a:accent2>
        <a:srgbClr val="0068AF"/>
      </a:accent2>
      <a:accent3>
        <a:srgbClr val="576874"/>
      </a:accent3>
      <a:accent4>
        <a:srgbClr val="46AA28"/>
      </a:accent4>
      <a:accent5>
        <a:srgbClr val="99C200"/>
      </a:accent5>
      <a:accent6>
        <a:srgbClr val="FEC800"/>
      </a:accent6>
      <a:hlink>
        <a:srgbClr val="003457"/>
      </a:hlink>
      <a:folHlink>
        <a:srgbClr val="8E0721"/>
      </a:folHlink>
    </a:clrScheme>
    <a:fontScheme name="BDEW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1679</Words>
  <Application>Microsoft Office PowerPoint</Application>
  <PresentationFormat>Benutzerdefiniert</PresentationFormat>
  <Paragraphs>312</Paragraphs>
  <Slides>27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5_PPT-Master_BDEW</vt:lpstr>
      <vt:lpstr>Aktuelle Entwicklungen und Herausforderungen  in der Wasserwirtschaft und konkrete BDEW-Lösungsansätze</vt:lpstr>
      <vt:lpstr>PowerPoint-Präsentation</vt:lpstr>
      <vt:lpstr>Beyond BB 2020</vt:lpstr>
      <vt:lpstr>Erhalt der Ver- und Entsorgungsinfrastruktur</vt:lpstr>
      <vt:lpstr>Erhalt der Ver- und Entsorgungsinfrastruktur</vt:lpstr>
      <vt:lpstr>Erhalt der Ver- und Entsorgungsinfrastruktur</vt:lpstr>
      <vt:lpstr>Erhalt der Ver- und Entsorgungsinfrastruktur</vt:lpstr>
      <vt:lpstr>Wasser 4.0 / Digitalisierung</vt:lpstr>
      <vt:lpstr>Wasser 4.0 / Digitalisierung</vt:lpstr>
      <vt:lpstr>Wasser 4.0 / Digitalisierung</vt:lpstr>
      <vt:lpstr>Personalentwicklung</vt:lpstr>
      <vt:lpstr>Personalentwicklung</vt:lpstr>
      <vt:lpstr>Personalentwicklung</vt:lpstr>
      <vt:lpstr>Klimawandel</vt:lpstr>
      <vt:lpstr>Klimawandel</vt:lpstr>
      <vt:lpstr>Klimawandel</vt:lpstr>
      <vt:lpstr>Anthropogene Einflüsse auf den Wasserkreislauf</vt:lpstr>
      <vt:lpstr>Anthropogene Einflüsse auf den Wasserkreislauf</vt:lpstr>
      <vt:lpstr>Anthropogene Einflüsse auf den Wasserkreislauf</vt:lpstr>
      <vt:lpstr>Anthropogene Einflüsse auf den Wasserkreislauf</vt:lpstr>
      <vt:lpstr>Nutzungskonflikte</vt:lpstr>
      <vt:lpstr>Nutzungskonflikte</vt:lpstr>
      <vt:lpstr>Nutzungskonflikte</vt:lpstr>
      <vt:lpstr>Klärschlamm</vt:lpstr>
      <vt:lpstr>Klärschlamm</vt:lpstr>
      <vt:lpstr>Fazit zu den Herausforderungen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Normal</dc:title>
  <dc:creator>Kiesel, Marten</dc:creator>
  <cp:lastModifiedBy>Mirau, Maraike</cp:lastModifiedBy>
  <cp:revision>24</cp:revision>
  <dcterms:created xsi:type="dcterms:W3CDTF">2020-10-06T10:44:18Z</dcterms:created>
  <dcterms:modified xsi:type="dcterms:W3CDTF">2021-02-26T10:34:51Z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-368040579</vt:i4>
  </property>
  <property fmtid="{D5CDD505-2E9C-101B-9397-08002B2CF9AE}" pid="3" name="_NewReviewCycle">
    <vt:lpwstr/>
  </property>
  <property fmtid="{D5CDD505-2E9C-101B-9397-08002B2CF9AE}" pid="4" name="_EmailSubject">
    <vt:lpwstr>Neue News aus dem Wasserbereich</vt:lpwstr>
  </property>
  <property fmtid="{D5CDD505-2E9C-101B-9397-08002B2CF9AE}" pid="5" name="_AuthorEmail">
    <vt:lpwstr>Marika.Holtorff@bdew.de</vt:lpwstr>
  </property>
  <property fmtid="{D5CDD505-2E9C-101B-9397-08002B2CF9AE}" pid="6" name="_AuthorEmailDisplayName">
    <vt:lpwstr>Holtorff, Marika</vt:lpwstr>
  </property>
</Properties>
</file>