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6" r:id="rId2"/>
    <p:sldId id="305" r:id="rId3"/>
    <p:sldId id="306" r:id="rId4"/>
    <p:sldId id="289" r:id="rId5"/>
    <p:sldId id="290" r:id="rId6"/>
    <p:sldId id="291" r:id="rId7"/>
    <p:sldId id="261" r:id="rId8"/>
    <p:sldId id="262" r:id="rId9"/>
    <p:sldId id="266" r:id="rId10"/>
    <p:sldId id="267" r:id="rId11"/>
    <p:sldId id="299" r:id="rId12"/>
    <p:sldId id="300" r:id="rId13"/>
    <p:sldId id="301" r:id="rId14"/>
    <p:sldId id="303" r:id="rId15"/>
    <p:sldId id="302" r:id="rId16"/>
    <p:sldId id="304" r:id="rId17"/>
    <p:sldId id="273" r:id="rId18"/>
    <p:sldId id="274" r:id="rId19"/>
    <p:sldId id="277" r:id="rId20"/>
    <p:sldId id="278" r:id="rId21"/>
    <p:sldId id="279" r:id="rId22"/>
    <p:sldId id="280" r:id="rId23"/>
    <p:sldId id="281" r:id="rId24"/>
    <p:sldId id="283" r:id="rId25"/>
    <p:sldId id="284" r:id="rId26"/>
    <p:sldId id="292" r:id="rId27"/>
  </p:sldIdLst>
  <p:sldSz cx="9215438" cy="5184775"/>
  <p:notesSz cx="6858000" cy="9144000"/>
  <p:custDataLst>
    <p:tags r:id="rId30"/>
  </p:custDataLst>
  <p:defaultTextStyle>
    <a:defPPr>
      <a:defRPr lang="de-DE"/>
    </a:defPPr>
    <a:lvl1pPr marL="0" algn="l" defTabSz="691195" rtl="0" eaLnBrk="1" latinLnBrk="0" hangingPunct="1">
      <a:defRPr sz="1361" kern="1200">
        <a:solidFill>
          <a:schemeClr val="tx1"/>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08CA1EDF-C40B-4D95-979D-E13B73DD9C63}">
          <p14:sldIdLst>
            <p14:sldId id="256"/>
            <p14:sldId id="305"/>
            <p14:sldId id="306"/>
            <p14:sldId id="289"/>
            <p14:sldId id="290"/>
            <p14:sldId id="291"/>
            <p14:sldId id="261"/>
            <p14:sldId id="262"/>
            <p14:sldId id="266"/>
            <p14:sldId id="267"/>
            <p14:sldId id="299"/>
            <p14:sldId id="300"/>
            <p14:sldId id="301"/>
            <p14:sldId id="303"/>
            <p14:sldId id="302"/>
            <p14:sldId id="304"/>
            <p14:sldId id="273"/>
            <p14:sldId id="274"/>
            <p14:sldId id="277"/>
            <p14:sldId id="278"/>
            <p14:sldId id="279"/>
            <p14:sldId id="280"/>
            <p14:sldId id="281"/>
            <p14:sldId id="283"/>
            <p14:sldId id="284"/>
            <p14:sldId id="29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Metternich" initials="MM" lastIdx="2" clrIdx="0">
    <p:extLst>
      <p:ext uri="{19B8F6BF-5375-455C-9EA6-DF929625EA0E}">
        <p15:presenceInfo xmlns:p15="http://schemas.microsoft.com/office/powerpoint/2012/main" userId="S::metternich@mitcon.de::ca75dda2-14f2-40fc-bbd6-f67efad6a5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000"/>
    <a:srgbClr val="4B4D72"/>
    <a:srgbClr val="00C5CD"/>
    <a:srgbClr val="FEC800"/>
    <a:srgbClr val="FF7F24"/>
    <a:srgbClr val="7B0B6D"/>
    <a:srgbClr val="46AA28"/>
    <a:srgbClr val="FFFFFF"/>
    <a:srgbClr val="99C200"/>
    <a:srgbClr val="20B2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517" autoAdjust="0"/>
  </p:normalViewPr>
  <p:slideViewPr>
    <p:cSldViewPr>
      <p:cViewPr varScale="1">
        <p:scale>
          <a:sx n="88" d="100"/>
          <a:sy n="88" d="100"/>
        </p:scale>
        <p:origin x="664" y="56"/>
      </p:cViewPr>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1" d="100"/>
          <a:sy n="51" d="100"/>
        </p:scale>
        <p:origin x="2692"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Kopfzeilenplatzhalter 1">
            <a:extLst>
              <a:ext uri="{FF2B5EF4-FFF2-40B4-BE49-F238E27FC236}">
                <a16:creationId xmlns:a16="http://schemas.microsoft.com/office/drawing/2014/main" id="{B7E0D023-DC2E-40F3-AB57-F708A08CE450}"/>
              </a:ext>
            </a:extLst>
          </p:cNvPr>
          <p:cNvSpPr>
            <a:spLocks noGrp="1"/>
          </p:cNvSpPr>
          <p:nvPr>
            <p:ph type="hdr" sz="quarter"/>
          </p:nvPr>
        </p:nvSpPr>
        <p:spPr>
          <a:xfrm>
            <a:off x="482496" y="251544"/>
            <a:ext cx="4572000" cy="216000"/>
          </a:xfrm>
          <a:prstGeom prst="rect">
            <a:avLst/>
          </a:prstGeom>
        </p:spPr>
        <p:txBody>
          <a:bodyPr vert="horz" wrap="none" lIns="0" tIns="0" rIns="0" bIns="0" rtlCol="0" anchor="ctr" anchorCtr="0"/>
          <a:lstStyle>
            <a:lvl1pPr algn="l">
              <a:defRPr sz="800"/>
            </a:lvl1pPr>
          </a:lstStyle>
          <a:p>
            <a:r>
              <a:rPr lang="de-DE"/>
              <a:t>Autor | Präsentationstitel</a:t>
            </a:r>
          </a:p>
        </p:txBody>
      </p:sp>
      <p:sp>
        <p:nvSpPr>
          <p:cNvPr id="7" name="Datumsplatzhalter 2">
            <a:extLst>
              <a:ext uri="{FF2B5EF4-FFF2-40B4-BE49-F238E27FC236}">
                <a16:creationId xmlns:a16="http://schemas.microsoft.com/office/drawing/2014/main" id="{943A45EB-06B7-4020-99B0-2C8492851E78}"/>
              </a:ext>
            </a:extLst>
          </p:cNvPr>
          <p:cNvSpPr>
            <a:spLocks noGrp="1"/>
          </p:cNvSpPr>
          <p:nvPr>
            <p:ph type="dt" idx="1"/>
          </p:nvPr>
        </p:nvSpPr>
        <p:spPr>
          <a:xfrm>
            <a:off x="4935424" y="8892480"/>
            <a:ext cx="720000" cy="216000"/>
          </a:xfrm>
          <a:prstGeom prst="rect">
            <a:avLst/>
          </a:prstGeom>
        </p:spPr>
        <p:txBody>
          <a:bodyPr vert="horz" lIns="0" tIns="0" rIns="0" bIns="0" rtlCol="0" anchor="ctr" anchorCtr="0"/>
          <a:lstStyle>
            <a:lvl1pPr algn="r">
              <a:defRPr sz="800"/>
            </a:lvl1pPr>
          </a:lstStyle>
          <a:p>
            <a:fld id="{611A149B-0005-4A97-871E-B2EB632BFDA7}" type="datetime1">
              <a:rPr lang="de-DE" smtClean="0"/>
              <a:t>26.02.2021</a:t>
            </a:fld>
            <a:endParaRPr lang="de-DE"/>
          </a:p>
        </p:txBody>
      </p:sp>
      <p:sp>
        <p:nvSpPr>
          <p:cNvPr id="8" name="Fußzeilenplatzhalter 5">
            <a:extLst>
              <a:ext uri="{FF2B5EF4-FFF2-40B4-BE49-F238E27FC236}">
                <a16:creationId xmlns:a16="http://schemas.microsoft.com/office/drawing/2014/main" id="{C776F0C5-70E5-42D7-9B6C-AC01D87BEBA8}"/>
              </a:ext>
            </a:extLst>
          </p:cNvPr>
          <p:cNvSpPr>
            <a:spLocks noGrp="1"/>
          </p:cNvSpPr>
          <p:nvPr>
            <p:ph type="ftr" sz="quarter" idx="2"/>
          </p:nvPr>
        </p:nvSpPr>
        <p:spPr>
          <a:xfrm>
            <a:off x="482496" y="8892504"/>
            <a:ext cx="2971800" cy="216000"/>
          </a:xfrm>
          <a:prstGeom prst="rect">
            <a:avLst/>
          </a:prstGeom>
        </p:spPr>
        <p:txBody>
          <a:bodyPr vert="horz" lIns="0" tIns="0" rIns="0" bIns="0" rtlCol="0" anchor="ctr" anchorCtr="0"/>
          <a:lstStyle>
            <a:lvl1pPr algn="l">
              <a:defRPr sz="800"/>
            </a:lvl1pPr>
          </a:lstStyle>
          <a:p>
            <a:r>
              <a:rPr lang="de-DE"/>
              <a:t>© BDEW e.V. | Bundesverband der Energie- und Wasserwirtschaft </a:t>
            </a:r>
            <a:endParaRPr lang="de-DE" dirty="0"/>
          </a:p>
        </p:txBody>
      </p:sp>
      <p:sp>
        <p:nvSpPr>
          <p:cNvPr id="9" name="Foliennummernplatzhalter 6">
            <a:extLst>
              <a:ext uri="{FF2B5EF4-FFF2-40B4-BE49-F238E27FC236}">
                <a16:creationId xmlns:a16="http://schemas.microsoft.com/office/drawing/2014/main" id="{45BCA47C-F1EF-41DA-B1F2-60C76BEE706B}"/>
              </a:ext>
            </a:extLst>
          </p:cNvPr>
          <p:cNvSpPr>
            <a:spLocks noGrp="1"/>
          </p:cNvSpPr>
          <p:nvPr>
            <p:ph type="sldNum" sz="quarter" idx="3"/>
          </p:nvPr>
        </p:nvSpPr>
        <p:spPr>
          <a:xfrm>
            <a:off x="5658416" y="8892504"/>
            <a:ext cx="720000" cy="216000"/>
          </a:xfrm>
          <a:prstGeom prst="rect">
            <a:avLst/>
          </a:prstGeom>
        </p:spPr>
        <p:txBody>
          <a:bodyPr vert="horz" lIns="0" tIns="0" rIns="0" bIns="0" rtlCol="0" anchor="ctr" anchorCtr="0"/>
          <a:lstStyle>
            <a:lvl1pPr algn="r">
              <a:defRPr sz="800"/>
            </a:lvl1pPr>
          </a:lstStyle>
          <a:p>
            <a:r>
              <a:rPr lang="de-DE" dirty="0"/>
              <a:t>Folie </a:t>
            </a:r>
            <a:fld id="{6D4C9060-DEFA-4A83-8BDF-49E32732D5D6}" type="slidenum">
              <a:rPr lang="de-DE" smtClean="0"/>
              <a:pPr/>
              <a:t>‹Nr.›</a:t>
            </a:fld>
            <a:endParaRPr lang="de-DE" dirty="0"/>
          </a:p>
        </p:txBody>
      </p:sp>
      <p:grpSp>
        <p:nvGrpSpPr>
          <p:cNvPr id="12" name="Gruppieren 11">
            <a:extLst>
              <a:ext uri="{FF2B5EF4-FFF2-40B4-BE49-F238E27FC236}">
                <a16:creationId xmlns:a16="http://schemas.microsoft.com/office/drawing/2014/main" id="{3EF5DCB9-0962-47FA-9E8C-8271888C500D}"/>
              </a:ext>
            </a:extLst>
          </p:cNvPr>
          <p:cNvGrpSpPr>
            <a:grpSpLocks noChangeAspect="1"/>
          </p:cNvGrpSpPr>
          <p:nvPr/>
        </p:nvGrpSpPr>
        <p:grpSpPr>
          <a:xfrm>
            <a:off x="11966" y="0"/>
            <a:ext cx="6840000" cy="739329"/>
            <a:chOff x="0" y="-1340"/>
            <a:chExt cx="6840000" cy="739329"/>
          </a:xfrm>
        </p:grpSpPr>
        <p:cxnSp>
          <p:nvCxnSpPr>
            <p:cNvPr id="13" name="Gerader Verbinder 12">
              <a:extLst>
                <a:ext uri="{FF2B5EF4-FFF2-40B4-BE49-F238E27FC236}">
                  <a16:creationId xmlns:a16="http://schemas.microsoft.com/office/drawing/2014/main" id="{AC726F28-2A48-4204-872B-D31DD92D18D8}"/>
                </a:ext>
              </a:extLst>
            </p:cNvPr>
            <p:cNvCxnSpPr/>
            <p:nvPr/>
          </p:nvCxnSpPr>
          <p:spPr>
            <a:xfrm>
              <a:off x="0" y="543849"/>
              <a:ext cx="684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 name="Gruppieren 13">
              <a:extLst>
                <a:ext uri="{FF2B5EF4-FFF2-40B4-BE49-F238E27FC236}">
                  <a16:creationId xmlns:a16="http://schemas.microsoft.com/office/drawing/2014/main" id="{48928F78-3B2C-4091-A07E-E7D1CF97D261}"/>
                </a:ext>
              </a:extLst>
            </p:cNvPr>
            <p:cNvGrpSpPr>
              <a:grpSpLocks noChangeAspect="1"/>
            </p:cNvGrpSpPr>
            <p:nvPr/>
          </p:nvGrpSpPr>
          <p:grpSpPr>
            <a:xfrm>
              <a:off x="5261627" y="-1340"/>
              <a:ext cx="1104108" cy="739329"/>
              <a:chOff x="5261627" y="-1340"/>
              <a:chExt cx="1104108" cy="739329"/>
            </a:xfrm>
          </p:grpSpPr>
          <p:sp>
            <p:nvSpPr>
              <p:cNvPr id="15" name="Rectangle 23">
                <a:extLst>
                  <a:ext uri="{FF2B5EF4-FFF2-40B4-BE49-F238E27FC236}">
                    <a16:creationId xmlns:a16="http://schemas.microsoft.com/office/drawing/2014/main" id="{5B4FA058-6148-4E81-A51C-C6287B021C6F}"/>
                  </a:ext>
                </a:extLst>
              </p:cNvPr>
              <p:cNvSpPr>
                <a:spLocks noChangeArrowheads="1"/>
              </p:cNvSpPr>
              <p:nvPr/>
            </p:nvSpPr>
            <p:spPr bwMode="auto">
              <a:xfrm>
                <a:off x="5261627" y="-1340"/>
                <a:ext cx="1104108" cy="739329"/>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 name="Freeform 24">
                <a:extLst>
                  <a:ext uri="{FF2B5EF4-FFF2-40B4-BE49-F238E27FC236}">
                    <a16:creationId xmlns:a16="http://schemas.microsoft.com/office/drawing/2014/main" id="{57AE41FA-48FC-481C-AB63-B0F6756A4C62}"/>
                  </a:ext>
                </a:extLst>
              </p:cNvPr>
              <p:cNvSpPr>
                <a:spLocks/>
              </p:cNvSpPr>
              <p:nvPr/>
            </p:nvSpPr>
            <p:spPr bwMode="auto">
              <a:xfrm>
                <a:off x="5993735" y="246595"/>
                <a:ext cx="216995" cy="186868"/>
              </a:xfrm>
              <a:custGeom>
                <a:avLst/>
                <a:gdLst>
                  <a:gd name="T0" fmla="*/ 0 w 333"/>
                  <a:gd name="T1" fmla="*/ 0 h 287"/>
                  <a:gd name="T2" fmla="*/ 0 w 333"/>
                  <a:gd name="T3" fmla="*/ 162 h 287"/>
                  <a:gd name="T4" fmla="*/ 167 w 333"/>
                  <a:gd name="T5" fmla="*/ 224 h 287"/>
                  <a:gd name="T6" fmla="*/ 235 w 333"/>
                  <a:gd name="T7" fmla="*/ 255 h 287"/>
                  <a:gd name="T8" fmla="*/ 333 w 333"/>
                  <a:gd name="T9" fmla="*/ 162 h 287"/>
                  <a:gd name="T10" fmla="*/ 333 w 333"/>
                  <a:gd name="T11" fmla="*/ 0 h 287"/>
                  <a:gd name="T12" fmla="*/ 274 w 333"/>
                  <a:gd name="T13" fmla="*/ 0 h 287"/>
                  <a:gd name="T14" fmla="*/ 274 w 333"/>
                  <a:gd name="T15" fmla="*/ 163 h 287"/>
                  <a:gd name="T16" fmla="*/ 196 w 333"/>
                  <a:gd name="T17" fmla="*/ 163 h 287"/>
                  <a:gd name="T18" fmla="*/ 196 w 333"/>
                  <a:gd name="T19" fmla="*/ 0 h 287"/>
                  <a:gd name="T20" fmla="*/ 137 w 333"/>
                  <a:gd name="T21" fmla="*/ 0 h 287"/>
                  <a:gd name="T22" fmla="*/ 137 w 333"/>
                  <a:gd name="T23" fmla="*/ 163 h 287"/>
                  <a:gd name="T24" fmla="*/ 98 w 333"/>
                  <a:gd name="T25" fmla="*/ 201 h 287"/>
                  <a:gd name="T26" fmla="*/ 59 w 333"/>
                  <a:gd name="T27" fmla="*/ 163 h 287"/>
                  <a:gd name="T28" fmla="*/ 59 w 333"/>
                  <a:gd name="T29" fmla="*/ 0 h 287"/>
                  <a:gd name="T30" fmla="*/ 0 w 333"/>
                  <a:gd name="T31"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287">
                    <a:moveTo>
                      <a:pt x="0" y="0"/>
                    </a:moveTo>
                    <a:lnTo>
                      <a:pt x="0" y="162"/>
                    </a:lnTo>
                    <a:cubicBezTo>
                      <a:pt x="3" y="248"/>
                      <a:pt x="108" y="287"/>
                      <a:pt x="167" y="224"/>
                    </a:cubicBezTo>
                    <a:cubicBezTo>
                      <a:pt x="184" y="244"/>
                      <a:pt x="209" y="255"/>
                      <a:pt x="235" y="255"/>
                    </a:cubicBezTo>
                    <a:cubicBezTo>
                      <a:pt x="287" y="256"/>
                      <a:pt x="331" y="215"/>
                      <a:pt x="333" y="162"/>
                    </a:cubicBezTo>
                    <a:lnTo>
                      <a:pt x="333" y="0"/>
                    </a:lnTo>
                    <a:lnTo>
                      <a:pt x="274" y="0"/>
                    </a:lnTo>
                    <a:lnTo>
                      <a:pt x="274" y="163"/>
                    </a:lnTo>
                    <a:cubicBezTo>
                      <a:pt x="272" y="213"/>
                      <a:pt x="198" y="213"/>
                      <a:pt x="196" y="163"/>
                    </a:cubicBezTo>
                    <a:lnTo>
                      <a:pt x="196" y="0"/>
                    </a:lnTo>
                    <a:lnTo>
                      <a:pt x="137" y="0"/>
                    </a:lnTo>
                    <a:lnTo>
                      <a:pt x="137" y="163"/>
                    </a:lnTo>
                    <a:cubicBezTo>
                      <a:pt x="137" y="184"/>
                      <a:pt x="119" y="201"/>
                      <a:pt x="98" y="201"/>
                    </a:cubicBezTo>
                    <a:cubicBezTo>
                      <a:pt x="77" y="201"/>
                      <a:pt x="60" y="184"/>
                      <a:pt x="59" y="163"/>
                    </a:cubicBezTo>
                    <a:lnTo>
                      <a:pt x="59" y="0"/>
                    </a:lnTo>
                    <a:lnTo>
                      <a:pt x="0"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7" name="Freeform 25">
                <a:extLst>
                  <a:ext uri="{FF2B5EF4-FFF2-40B4-BE49-F238E27FC236}">
                    <a16:creationId xmlns:a16="http://schemas.microsoft.com/office/drawing/2014/main" id="{2BA52DDE-4E9D-4423-9DA7-49A8B4CCE492}"/>
                  </a:ext>
                </a:extLst>
              </p:cNvPr>
              <p:cNvSpPr>
                <a:spLocks/>
              </p:cNvSpPr>
              <p:nvPr/>
            </p:nvSpPr>
            <p:spPr bwMode="auto">
              <a:xfrm>
                <a:off x="5804425" y="236011"/>
                <a:ext cx="176283" cy="183204"/>
              </a:xfrm>
              <a:custGeom>
                <a:avLst/>
                <a:gdLst>
                  <a:gd name="T0" fmla="*/ 269 w 271"/>
                  <a:gd name="T1" fmla="*/ 157 h 281"/>
                  <a:gd name="T2" fmla="*/ 271 w 271"/>
                  <a:gd name="T3" fmla="*/ 137 h 281"/>
                  <a:gd name="T4" fmla="*/ 153 w 271"/>
                  <a:gd name="T5" fmla="*/ 7 h 281"/>
                  <a:gd name="T6" fmla="*/ 12 w 271"/>
                  <a:gd name="T7" fmla="*/ 113 h 281"/>
                  <a:gd name="T8" fmla="*/ 104 w 271"/>
                  <a:gd name="T9" fmla="*/ 263 h 281"/>
                  <a:gd name="T10" fmla="*/ 262 w 271"/>
                  <a:gd name="T11" fmla="*/ 184 h 281"/>
                  <a:gd name="T12" fmla="*/ 201 w 271"/>
                  <a:gd name="T13" fmla="*/ 184 h 281"/>
                  <a:gd name="T14" fmla="*/ 64 w 271"/>
                  <a:gd name="T15" fmla="*/ 130 h 281"/>
                  <a:gd name="T16" fmla="*/ 209 w 271"/>
                  <a:gd name="T17" fmla="*/ 103 h 281"/>
                  <a:gd name="T18" fmla="*/ 116 w 271"/>
                  <a:gd name="T19" fmla="*/ 103 h 281"/>
                  <a:gd name="T20" fmla="*/ 116 w 271"/>
                  <a:gd name="T21" fmla="*/ 157 h 281"/>
                  <a:gd name="T22" fmla="*/ 269 w 271"/>
                  <a:gd name="T23" fmla="*/ 15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281">
                    <a:moveTo>
                      <a:pt x="269" y="157"/>
                    </a:moveTo>
                    <a:cubicBezTo>
                      <a:pt x="271" y="150"/>
                      <a:pt x="271" y="144"/>
                      <a:pt x="271" y="137"/>
                    </a:cubicBezTo>
                    <a:cubicBezTo>
                      <a:pt x="271" y="70"/>
                      <a:pt x="220" y="13"/>
                      <a:pt x="153" y="7"/>
                    </a:cubicBezTo>
                    <a:cubicBezTo>
                      <a:pt x="86" y="0"/>
                      <a:pt x="25" y="46"/>
                      <a:pt x="12" y="113"/>
                    </a:cubicBezTo>
                    <a:cubicBezTo>
                      <a:pt x="0" y="179"/>
                      <a:pt x="39" y="244"/>
                      <a:pt x="104" y="263"/>
                    </a:cubicBezTo>
                    <a:cubicBezTo>
                      <a:pt x="169" y="281"/>
                      <a:pt x="238" y="247"/>
                      <a:pt x="262" y="184"/>
                    </a:cubicBezTo>
                    <a:lnTo>
                      <a:pt x="201" y="184"/>
                    </a:lnTo>
                    <a:cubicBezTo>
                      <a:pt x="154" y="245"/>
                      <a:pt x="57" y="206"/>
                      <a:pt x="64" y="130"/>
                    </a:cubicBezTo>
                    <a:cubicBezTo>
                      <a:pt x="72" y="53"/>
                      <a:pt x="175" y="34"/>
                      <a:pt x="209" y="103"/>
                    </a:cubicBezTo>
                    <a:lnTo>
                      <a:pt x="116" y="103"/>
                    </a:lnTo>
                    <a:lnTo>
                      <a:pt x="116" y="157"/>
                    </a:lnTo>
                    <a:lnTo>
                      <a:pt x="269" y="157"/>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Freeform 26">
                <a:extLst>
                  <a:ext uri="{FF2B5EF4-FFF2-40B4-BE49-F238E27FC236}">
                    <a16:creationId xmlns:a16="http://schemas.microsoft.com/office/drawing/2014/main" id="{331EA82F-4306-429D-A7F4-73AEDCF9FE89}"/>
                  </a:ext>
                </a:extLst>
              </p:cNvPr>
              <p:cNvSpPr>
                <a:spLocks noEditPoints="1"/>
              </p:cNvSpPr>
              <p:nvPr/>
            </p:nvSpPr>
            <p:spPr bwMode="auto">
              <a:xfrm>
                <a:off x="5628142" y="170057"/>
                <a:ext cx="170176" cy="242643"/>
              </a:xfrm>
              <a:custGeom>
                <a:avLst/>
                <a:gdLst>
                  <a:gd name="T0" fmla="*/ 148 w 261"/>
                  <a:gd name="T1" fmla="*/ 316 h 372"/>
                  <a:gd name="T2" fmla="*/ 130 w 261"/>
                  <a:gd name="T3" fmla="*/ 318 h 372"/>
                  <a:gd name="T4" fmla="*/ 101 w 261"/>
                  <a:gd name="T5" fmla="*/ 312 h 372"/>
                  <a:gd name="T6" fmla="*/ 136 w 261"/>
                  <a:gd name="T7" fmla="*/ 164 h 372"/>
                  <a:gd name="T8" fmla="*/ 148 w 261"/>
                  <a:gd name="T9" fmla="*/ 316 h 372"/>
                  <a:gd name="T10" fmla="*/ 205 w 261"/>
                  <a:gd name="T11" fmla="*/ 0 h 372"/>
                  <a:gd name="T12" fmla="*/ 205 w 261"/>
                  <a:gd name="T13" fmla="*/ 138 h 372"/>
                  <a:gd name="T14" fmla="*/ 130 w 261"/>
                  <a:gd name="T15" fmla="*/ 113 h 372"/>
                  <a:gd name="T16" fmla="*/ 0 w 261"/>
                  <a:gd name="T17" fmla="*/ 242 h 372"/>
                  <a:gd name="T18" fmla="*/ 130 w 261"/>
                  <a:gd name="T19" fmla="*/ 372 h 372"/>
                  <a:gd name="T20" fmla="*/ 205 w 261"/>
                  <a:gd name="T21" fmla="*/ 347 h 372"/>
                  <a:gd name="T22" fmla="*/ 205 w 261"/>
                  <a:gd name="T23" fmla="*/ 369 h 372"/>
                  <a:gd name="T24" fmla="*/ 261 w 261"/>
                  <a:gd name="T25" fmla="*/ 369 h 372"/>
                  <a:gd name="T26" fmla="*/ 261 w 261"/>
                  <a:gd name="T27" fmla="*/ 0 h 372"/>
                  <a:gd name="T28" fmla="*/ 205 w 261"/>
                  <a:gd name="T29"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48" y="316"/>
                    </a:moveTo>
                    <a:cubicBezTo>
                      <a:pt x="142" y="318"/>
                      <a:pt x="136" y="318"/>
                      <a:pt x="130" y="318"/>
                    </a:cubicBezTo>
                    <a:cubicBezTo>
                      <a:pt x="120" y="318"/>
                      <a:pt x="110" y="316"/>
                      <a:pt x="101" y="312"/>
                    </a:cubicBezTo>
                    <a:cubicBezTo>
                      <a:pt x="20" y="279"/>
                      <a:pt x="49" y="157"/>
                      <a:pt x="136" y="164"/>
                    </a:cubicBezTo>
                    <a:cubicBezTo>
                      <a:pt x="224" y="171"/>
                      <a:pt x="234" y="296"/>
                      <a:pt x="148" y="316"/>
                    </a:cubicBezTo>
                    <a:moveTo>
                      <a:pt x="205" y="0"/>
                    </a:moveTo>
                    <a:lnTo>
                      <a:pt x="205" y="138"/>
                    </a:lnTo>
                    <a:cubicBezTo>
                      <a:pt x="184" y="122"/>
                      <a:pt x="157" y="113"/>
                      <a:pt x="130" y="113"/>
                    </a:cubicBezTo>
                    <a:cubicBezTo>
                      <a:pt x="59" y="113"/>
                      <a:pt x="0" y="171"/>
                      <a:pt x="0" y="242"/>
                    </a:cubicBezTo>
                    <a:cubicBezTo>
                      <a:pt x="0" y="314"/>
                      <a:pt x="59" y="372"/>
                      <a:pt x="130" y="372"/>
                    </a:cubicBezTo>
                    <a:cubicBezTo>
                      <a:pt x="157" y="372"/>
                      <a:pt x="184" y="363"/>
                      <a:pt x="205" y="347"/>
                    </a:cubicBezTo>
                    <a:lnTo>
                      <a:pt x="205" y="369"/>
                    </a:lnTo>
                    <a:lnTo>
                      <a:pt x="261" y="369"/>
                    </a:lnTo>
                    <a:lnTo>
                      <a:pt x="261" y="0"/>
                    </a:lnTo>
                    <a:lnTo>
                      <a:pt x="205"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9" name="Freeform 27">
                <a:extLst>
                  <a:ext uri="{FF2B5EF4-FFF2-40B4-BE49-F238E27FC236}">
                    <a16:creationId xmlns:a16="http://schemas.microsoft.com/office/drawing/2014/main" id="{2BB290F3-7717-473B-A2F7-B4BC2EB179D2}"/>
                  </a:ext>
                </a:extLst>
              </p:cNvPr>
              <p:cNvSpPr>
                <a:spLocks noEditPoints="1"/>
              </p:cNvSpPr>
              <p:nvPr/>
            </p:nvSpPr>
            <p:spPr bwMode="auto">
              <a:xfrm>
                <a:off x="5448195" y="170057"/>
                <a:ext cx="170176" cy="242643"/>
              </a:xfrm>
              <a:custGeom>
                <a:avLst/>
                <a:gdLst>
                  <a:gd name="T0" fmla="*/ 160 w 261"/>
                  <a:gd name="T1" fmla="*/ 312 h 372"/>
                  <a:gd name="T2" fmla="*/ 131 w 261"/>
                  <a:gd name="T3" fmla="*/ 319 h 372"/>
                  <a:gd name="T4" fmla="*/ 114 w 261"/>
                  <a:gd name="T5" fmla="*/ 316 h 372"/>
                  <a:gd name="T6" fmla="*/ 125 w 261"/>
                  <a:gd name="T7" fmla="*/ 165 h 372"/>
                  <a:gd name="T8" fmla="*/ 160 w 261"/>
                  <a:gd name="T9" fmla="*/ 312 h 372"/>
                  <a:gd name="T10" fmla="*/ 131 w 261"/>
                  <a:gd name="T11" fmla="*/ 113 h 372"/>
                  <a:gd name="T12" fmla="*/ 56 w 261"/>
                  <a:gd name="T13" fmla="*/ 138 h 372"/>
                  <a:gd name="T14" fmla="*/ 56 w 261"/>
                  <a:gd name="T15" fmla="*/ 0 h 372"/>
                  <a:gd name="T16" fmla="*/ 0 w 261"/>
                  <a:gd name="T17" fmla="*/ 0 h 372"/>
                  <a:gd name="T18" fmla="*/ 0 w 261"/>
                  <a:gd name="T19" fmla="*/ 369 h 372"/>
                  <a:gd name="T20" fmla="*/ 56 w 261"/>
                  <a:gd name="T21" fmla="*/ 369 h 372"/>
                  <a:gd name="T22" fmla="*/ 56 w 261"/>
                  <a:gd name="T23" fmla="*/ 347 h 372"/>
                  <a:gd name="T24" fmla="*/ 131 w 261"/>
                  <a:gd name="T25" fmla="*/ 372 h 372"/>
                  <a:gd name="T26" fmla="*/ 261 w 261"/>
                  <a:gd name="T27" fmla="*/ 242 h 372"/>
                  <a:gd name="T28" fmla="*/ 131 w 261"/>
                  <a:gd name="T29" fmla="*/ 11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60" y="312"/>
                    </a:moveTo>
                    <a:cubicBezTo>
                      <a:pt x="151" y="316"/>
                      <a:pt x="141" y="319"/>
                      <a:pt x="131" y="319"/>
                    </a:cubicBezTo>
                    <a:cubicBezTo>
                      <a:pt x="125" y="318"/>
                      <a:pt x="119" y="318"/>
                      <a:pt x="114" y="316"/>
                    </a:cubicBezTo>
                    <a:cubicBezTo>
                      <a:pt x="28" y="296"/>
                      <a:pt x="38" y="172"/>
                      <a:pt x="125" y="165"/>
                    </a:cubicBezTo>
                    <a:cubicBezTo>
                      <a:pt x="212" y="158"/>
                      <a:pt x="241" y="279"/>
                      <a:pt x="160" y="312"/>
                    </a:cubicBezTo>
                    <a:close/>
                    <a:moveTo>
                      <a:pt x="131" y="113"/>
                    </a:moveTo>
                    <a:cubicBezTo>
                      <a:pt x="104" y="113"/>
                      <a:pt x="78" y="122"/>
                      <a:pt x="56" y="138"/>
                    </a:cubicBezTo>
                    <a:lnTo>
                      <a:pt x="56" y="0"/>
                    </a:lnTo>
                    <a:lnTo>
                      <a:pt x="0" y="0"/>
                    </a:lnTo>
                    <a:lnTo>
                      <a:pt x="0" y="369"/>
                    </a:lnTo>
                    <a:lnTo>
                      <a:pt x="56" y="369"/>
                    </a:lnTo>
                    <a:lnTo>
                      <a:pt x="56" y="347"/>
                    </a:lnTo>
                    <a:cubicBezTo>
                      <a:pt x="78" y="363"/>
                      <a:pt x="104" y="372"/>
                      <a:pt x="131" y="372"/>
                    </a:cubicBezTo>
                    <a:cubicBezTo>
                      <a:pt x="203" y="372"/>
                      <a:pt x="261" y="314"/>
                      <a:pt x="261" y="242"/>
                    </a:cubicBezTo>
                    <a:cubicBezTo>
                      <a:pt x="261" y="171"/>
                      <a:pt x="203" y="113"/>
                      <a:pt x="131" y="113"/>
                    </a:cubicBezTo>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0" name="Freeform 28">
                <a:extLst>
                  <a:ext uri="{FF2B5EF4-FFF2-40B4-BE49-F238E27FC236}">
                    <a16:creationId xmlns:a16="http://schemas.microsoft.com/office/drawing/2014/main" id="{59734C7C-E9F6-47CA-9E6C-3CE6164977AE}"/>
                  </a:ext>
                </a:extLst>
              </p:cNvPr>
              <p:cNvSpPr>
                <a:spLocks noEditPoints="1"/>
              </p:cNvSpPr>
              <p:nvPr/>
            </p:nvSpPr>
            <p:spPr bwMode="auto">
              <a:xfrm>
                <a:off x="5448195" y="495346"/>
                <a:ext cx="762535" cy="71653"/>
              </a:xfrm>
              <a:custGeom>
                <a:avLst/>
                <a:gdLst>
                  <a:gd name="T0" fmla="*/ 43 w 1170"/>
                  <a:gd name="T1" fmla="*/ 53 h 110"/>
                  <a:gd name="T2" fmla="*/ 48 w 1170"/>
                  <a:gd name="T3" fmla="*/ 9 h 110"/>
                  <a:gd name="T4" fmla="*/ 111 w 1170"/>
                  <a:gd name="T5" fmla="*/ 47 h 110"/>
                  <a:gd name="T6" fmla="*/ 61 w 1170"/>
                  <a:gd name="T7" fmla="*/ 29 h 110"/>
                  <a:gd name="T8" fmla="*/ 89 w 1170"/>
                  <a:gd name="T9" fmla="*/ 41 h 110"/>
                  <a:gd name="T10" fmla="*/ 149 w 1170"/>
                  <a:gd name="T11" fmla="*/ 28 h 110"/>
                  <a:gd name="T12" fmla="*/ 150 w 1170"/>
                  <a:gd name="T13" fmla="*/ 75 h 110"/>
                  <a:gd name="T14" fmla="*/ 140 w 1170"/>
                  <a:gd name="T15" fmla="*/ 52 h 110"/>
                  <a:gd name="T16" fmla="*/ 203 w 1170"/>
                  <a:gd name="T17" fmla="*/ 35 h 110"/>
                  <a:gd name="T18" fmla="*/ 187 w 1170"/>
                  <a:gd name="T19" fmla="*/ 86 h 110"/>
                  <a:gd name="T20" fmla="*/ 220 w 1170"/>
                  <a:gd name="T21" fmla="*/ 29 h 110"/>
                  <a:gd name="T22" fmla="*/ 229 w 1170"/>
                  <a:gd name="T23" fmla="*/ 57 h 110"/>
                  <a:gd name="T24" fmla="*/ 264 w 1170"/>
                  <a:gd name="T25" fmla="*/ 91 h 110"/>
                  <a:gd name="T26" fmla="*/ 279 w 1170"/>
                  <a:gd name="T27" fmla="*/ 94 h 110"/>
                  <a:gd name="T28" fmla="*/ 253 w 1170"/>
                  <a:gd name="T29" fmla="*/ 73 h 110"/>
                  <a:gd name="T30" fmla="*/ 312 w 1170"/>
                  <a:gd name="T31" fmla="*/ 10 h 110"/>
                  <a:gd name="T32" fmla="*/ 310 w 1170"/>
                  <a:gd name="T33" fmla="*/ 41 h 110"/>
                  <a:gd name="T34" fmla="*/ 372 w 1170"/>
                  <a:gd name="T35" fmla="*/ 56 h 110"/>
                  <a:gd name="T36" fmla="*/ 371 w 1170"/>
                  <a:gd name="T37" fmla="*/ 69 h 110"/>
                  <a:gd name="T38" fmla="*/ 357 w 1170"/>
                  <a:gd name="T39" fmla="*/ 52 h 110"/>
                  <a:gd name="T40" fmla="*/ 384 w 1170"/>
                  <a:gd name="T41" fmla="*/ 79 h 110"/>
                  <a:gd name="T42" fmla="*/ 500 w 1170"/>
                  <a:gd name="T43" fmla="*/ 46 h 110"/>
                  <a:gd name="T44" fmla="*/ 460 w 1170"/>
                  <a:gd name="T45" fmla="*/ 46 h 110"/>
                  <a:gd name="T46" fmla="*/ 448 w 1170"/>
                  <a:gd name="T47" fmla="*/ 86 h 110"/>
                  <a:gd name="T48" fmla="*/ 488 w 1170"/>
                  <a:gd name="T49" fmla="*/ 86 h 110"/>
                  <a:gd name="T50" fmla="*/ 577 w 1170"/>
                  <a:gd name="T51" fmla="*/ 47 h 110"/>
                  <a:gd name="T52" fmla="*/ 556 w 1170"/>
                  <a:gd name="T53" fmla="*/ 40 h 110"/>
                  <a:gd name="T54" fmla="*/ 548 w 1170"/>
                  <a:gd name="T55" fmla="*/ 87 h 110"/>
                  <a:gd name="T56" fmla="*/ 552 w 1170"/>
                  <a:gd name="T57" fmla="*/ 76 h 110"/>
                  <a:gd name="T58" fmla="*/ 632 w 1170"/>
                  <a:gd name="T59" fmla="*/ 69 h 110"/>
                  <a:gd name="T60" fmla="*/ 629 w 1170"/>
                  <a:gd name="T61" fmla="*/ 31 h 110"/>
                  <a:gd name="T62" fmla="*/ 611 w 1170"/>
                  <a:gd name="T63" fmla="*/ 75 h 110"/>
                  <a:gd name="T64" fmla="*/ 684 w 1170"/>
                  <a:gd name="T65" fmla="*/ 69 h 110"/>
                  <a:gd name="T66" fmla="*/ 680 w 1170"/>
                  <a:gd name="T67" fmla="*/ 31 h 110"/>
                  <a:gd name="T68" fmla="*/ 663 w 1170"/>
                  <a:gd name="T69" fmla="*/ 75 h 110"/>
                  <a:gd name="T70" fmla="*/ 743 w 1170"/>
                  <a:gd name="T71" fmla="*/ 56 h 110"/>
                  <a:gd name="T72" fmla="*/ 741 w 1170"/>
                  <a:gd name="T73" fmla="*/ 70 h 110"/>
                  <a:gd name="T74" fmla="*/ 727 w 1170"/>
                  <a:gd name="T75" fmla="*/ 52 h 110"/>
                  <a:gd name="T76" fmla="*/ 783 w 1170"/>
                  <a:gd name="T77" fmla="*/ 28 h 110"/>
                  <a:gd name="T78" fmla="*/ 756 w 1170"/>
                  <a:gd name="T79" fmla="*/ 43 h 110"/>
                  <a:gd name="T80" fmla="*/ 789 w 1170"/>
                  <a:gd name="T81" fmla="*/ 41 h 110"/>
                  <a:gd name="T82" fmla="*/ 805 w 1170"/>
                  <a:gd name="T83" fmla="*/ 79 h 110"/>
                  <a:gd name="T84" fmla="*/ 843 w 1170"/>
                  <a:gd name="T85" fmla="*/ 9 h 110"/>
                  <a:gd name="T86" fmla="*/ 900 w 1170"/>
                  <a:gd name="T87" fmla="*/ 58 h 110"/>
                  <a:gd name="T88" fmla="*/ 916 w 1170"/>
                  <a:gd name="T89" fmla="*/ 61 h 110"/>
                  <a:gd name="T90" fmla="*/ 924 w 1170"/>
                  <a:gd name="T91" fmla="*/ 39 h 110"/>
                  <a:gd name="T92" fmla="*/ 978 w 1170"/>
                  <a:gd name="T93" fmla="*/ 28 h 110"/>
                  <a:gd name="T94" fmla="*/ 977 w 1170"/>
                  <a:gd name="T95" fmla="*/ 86 h 110"/>
                  <a:gd name="T96" fmla="*/ 990 w 1170"/>
                  <a:gd name="T97" fmla="*/ 75 h 110"/>
                  <a:gd name="T98" fmla="*/ 1075 w 1170"/>
                  <a:gd name="T99" fmla="*/ 56 h 110"/>
                  <a:gd name="T100" fmla="*/ 1073 w 1170"/>
                  <a:gd name="T101" fmla="*/ 70 h 110"/>
                  <a:gd name="T102" fmla="*/ 1060 w 1170"/>
                  <a:gd name="T103" fmla="*/ 52 h 110"/>
                  <a:gd name="T104" fmla="*/ 1138 w 1170"/>
                  <a:gd name="T105" fmla="*/ 47 h 110"/>
                  <a:gd name="T106" fmla="*/ 1088 w 1170"/>
                  <a:gd name="T107" fmla="*/ 29 h 110"/>
                  <a:gd name="T108" fmla="*/ 1116 w 1170"/>
                  <a:gd name="T109" fmla="*/ 41 h 110"/>
                  <a:gd name="T110" fmla="*/ 1160 w 1170"/>
                  <a:gd name="T111"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0" h="110">
                    <a:moveTo>
                      <a:pt x="49" y="86"/>
                    </a:moveTo>
                    <a:lnTo>
                      <a:pt x="49" y="72"/>
                    </a:lnTo>
                    <a:lnTo>
                      <a:pt x="16" y="72"/>
                    </a:lnTo>
                    <a:lnTo>
                      <a:pt x="16" y="53"/>
                    </a:lnTo>
                    <a:lnTo>
                      <a:pt x="43" y="53"/>
                    </a:lnTo>
                    <a:lnTo>
                      <a:pt x="43" y="39"/>
                    </a:lnTo>
                    <a:lnTo>
                      <a:pt x="16" y="39"/>
                    </a:lnTo>
                    <a:lnTo>
                      <a:pt x="16" y="22"/>
                    </a:lnTo>
                    <a:lnTo>
                      <a:pt x="47" y="22"/>
                    </a:lnTo>
                    <a:lnTo>
                      <a:pt x="48" y="9"/>
                    </a:lnTo>
                    <a:lnTo>
                      <a:pt x="0" y="9"/>
                    </a:lnTo>
                    <a:lnTo>
                      <a:pt x="0" y="86"/>
                    </a:lnTo>
                    <a:lnTo>
                      <a:pt x="49" y="86"/>
                    </a:lnTo>
                    <a:close/>
                    <a:moveTo>
                      <a:pt x="111" y="86"/>
                    </a:moveTo>
                    <a:lnTo>
                      <a:pt x="111" y="47"/>
                    </a:lnTo>
                    <a:cubicBezTo>
                      <a:pt x="111" y="42"/>
                      <a:pt x="110" y="38"/>
                      <a:pt x="108" y="34"/>
                    </a:cubicBezTo>
                    <a:cubicBezTo>
                      <a:pt x="105" y="30"/>
                      <a:pt x="100" y="27"/>
                      <a:pt x="94" y="28"/>
                    </a:cubicBezTo>
                    <a:cubicBezTo>
                      <a:pt x="88" y="29"/>
                      <a:pt x="81" y="32"/>
                      <a:pt x="76" y="37"/>
                    </a:cubicBezTo>
                    <a:cubicBezTo>
                      <a:pt x="76" y="34"/>
                      <a:pt x="76" y="32"/>
                      <a:pt x="75" y="29"/>
                    </a:cubicBezTo>
                    <a:lnTo>
                      <a:pt x="61" y="29"/>
                    </a:lnTo>
                    <a:cubicBezTo>
                      <a:pt x="61" y="29"/>
                      <a:pt x="62" y="36"/>
                      <a:pt x="62" y="43"/>
                    </a:cubicBezTo>
                    <a:lnTo>
                      <a:pt x="62" y="86"/>
                    </a:lnTo>
                    <a:lnTo>
                      <a:pt x="77" y="86"/>
                    </a:lnTo>
                    <a:lnTo>
                      <a:pt x="77" y="47"/>
                    </a:lnTo>
                    <a:cubicBezTo>
                      <a:pt x="80" y="44"/>
                      <a:pt x="84" y="42"/>
                      <a:pt x="89" y="41"/>
                    </a:cubicBezTo>
                    <a:cubicBezTo>
                      <a:pt x="93" y="41"/>
                      <a:pt x="96" y="42"/>
                      <a:pt x="96" y="48"/>
                    </a:cubicBezTo>
                    <a:lnTo>
                      <a:pt x="96" y="86"/>
                    </a:lnTo>
                    <a:lnTo>
                      <a:pt x="111" y="86"/>
                    </a:lnTo>
                    <a:close/>
                    <a:moveTo>
                      <a:pt x="173" y="56"/>
                    </a:moveTo>
                    <a:cubicBezTo>
                      <a:pt x="173" y="43"/>
                      <a:pt x="168" y="28"/>
                      <a:pt x="149" y="28"/>
                    </a:cubicBezTo>
                    <a:cubicBezTo>
                      <a:pt x="132" y="28"/>
                      <a:pt x="124" y="42"/>
                      <a:pt x="124" y="58"/>
                    </a:cubicBezTo>
                    <a:cubicBezTo>
                      <a:pt x="124" y="68"/>
                      <a:pt x="127" y="87"/>
                      <a:pt x="148" y="87"/>
                    </a:cubicBezTo>
                    <a:cubicBezTo>
                      <a:pt x="156" y="87"/>
                      <a:pt x="165" y="85"/>
                      <a:pt x="172" y="81"/>
                    </a:cubicBezTo>
                    <a:lnTo>
                      <a:pt x="172" y="70"/>
                    </a:lnTo>
                    <a:cubicBezTo>
                      <a:pt x="165" y="73"/>
                      <a:pt x="158" y="75"/>
                      <a:pt x="150" y="75"/>
                    </a:cubicBezTo>
                    <a:cubicBezTo>
                      <a:pt x="144" y="75"/>
                      <a:pt x="140" y="71"/>
                      <a:pt x="140" y="61"/>
                    </a:cubicBezTo>
                    <a:lnTo>
                      <a:pt x="173" y="61"/>
                    </a:lnTo>
                    <a:cubicBezTo>
                      <a:pt x="173" y="61"/>
                      <a:pt x="173" y="57"/>
                      <a:pt x="173" y="56"/>
                    </a:cubicBezTo>
                    <a:moveTo>
                      <a:pt x="158" y="52"/>
                    </a:moveTo>
                    <a:lnTo>
                      <a:pt x="140" y="52"/>
                    </a:lnTo>
                    <a:cubicBezTo>
                      <a:pt x="140" y="47"/>
                      <a:pt x="142" y="39"/>
                      <a:pt x="149" y="39"/>
                    </a:cubicBezTo>
                    <a:cubicBezTo>
                      <a:pt x="157" y="39"/>
                      <a:pt x="158" y="47"/>
                      <a:pt x="158" y="52"/>
                    </a:cubicBezTo>
                    <a:moveTo>
                      <a:pt x="220" y="29"/>
                    </a:moveTo>
                    <a:cubicBezTo>
                      <a:pt x="220" y="29"/>
                      <a:pt x="220" y="28"/>
                      <a:pt x="214" y="28"/>
                    </a:cubicBezTo>
                    <a:cubicBezTo>
                      <a:pt x="209" y="29"/>
                      <a:pt x="205" y="31"/>
                      <a:pt x="203" y="35"/>
                    </a:cubicBezTo>
                    <a:cubicBezTo>
                      <a:pt x="202" y="35"/>
                      <a:pt x="202" y="35"/>
                      <a:pt x="202" y="36"/>
                    </a:cubicBezTo>
                    <a:cubicBezTo>
                      <a:pt x="202" y="33"/>
                      <a:pt x="201" y="31"/>
                      <a:pt x="201" y="29"/>
                    </a:cubicBezTo>
                    <a:lnTo>
                      <a:pt x="186" y="29"/>
                    </a:lnTo>
                    <a:cubicBezTo>
                      <a:pt x="187" y="34"/>
                      <a:pt x="187" y="38"/>
                      <a:pt x="187" y="43"/>
                    </a:cubicBezTo>
                    <a:lnTo>
                      <a:pt x="187" y="86"/>
                    </a:lnTo>
                    <a:lnTo>
                      <a:pt x="202" y="86"/>
                    </a:lnTo>
                    <a:lnTo>
                      <a:pt x="202" y="46"/>
                    </a:lnTo>
                    <a:cubicBezTo>
                      <a:pt x="205" y="43"/>
                      <a:pt x="208" y="41"/>
                      <a:pt x="212" y="41"/>
                    </a:cubicBezTo>
                    <a:cubicBezTo>
                      <a:pt x="214" y="41"/>
                      <a:pt x="217" y="41"/>
                      <a:pt x="219" y="41"/>
                    </a:cubicBezTo>
                    <a:lnTo>
                      <a:pt x="220" y="29"/>
                    </a:lnTo>
                    <a:close/>
                    <a:moveTo>
                      <a:pt x="281" y="29"/>
                    </a:moveTo>
                    <a:lnTo>
                      <a:pt x="266" y="29"/>
                    </a:lnTo>
                    <a:cubicBezTo>
                      <a:pt x="266" y="30"/>
                      <a:pt x="266" y="31"/>
                      <a:pt x="266" y="33"/>
                    </a:cubicBezTo>
                    <a:cubicBezTo>
                      <a:pt x="262" y="30"/>
                      <a:pt x="257" y="28"/>
                      <a:pt x="252" y="28"/>
                    </a:cubicBezTo>
                    <a:cubicBezTo>
                      <a:pt x="236" y="28"/>
                      <a:pt x="229" y="40"/>
                      <a:pt x="229" y="57"/>
                    </a:cubicBezTo>
                    <a:cubicBezTo>
                      <a:pt x="229" y="68"/>
                      <a:pt x="232" y="86"/>
                      <a:pt x="249" y="86"/>
                    </a:cubicBezTo>
                    <a:cubicBezTo>
                      <a:pt x="255" y="86"/>
                      <a:pt x="261" y="83"/>
                      <a:pt x="265" y="78"/>
                    </a:cubicBezTo>
                    <a:cubicBezTo>
                      <a:pt x="265" y="78"/>
                      <a:pt x="265" y="82"/>
                      <a:pt x="265" y="83"/>
                    </a:cubicBezTo>
                    <a:lnTo>
                      <a:pt x="265" y="87"/>
                    </a:lnTo>
                    <a:cubicBezTo>
                      <a:pt x="265" y="88"/>
                      <a:pt x="264" y="90"/>
                      <a:pt x="264" y="91"/>
                    </a:cubicBezTo>
                    <a:cubicBezTo>
                      <a:pt x="263" y="95"/>
                      <a:pt x="260" y="97"/>
                      <a:pt x="254" y="97"/>
                    </a:cubicBezTo>
                    <a:cubicBezTo>
                      <a:pt x="246" y="97"/>
                      <a:pt x="239" y="95"/>
                      <a:pt x="232" y="92"/>
                    </a:cubicBezTo>
                    <a:lnTo>
                      <a:pt x="231" y="106"/>
                    </a:lnTo>
                    <a:cubicBezTo>
                      <a:pt x="238" y="109"/>
                      <a:pt x="246" y="110"/>
                      <a:pt x="254" y="110"/>
                    </a:cubicBezTo>
                    <a:cubicBezTo>
                      <a:pt x="268" y="110"/>
                      <a:pt x="277" y="105"/>
                      <a:pt x="279" y="94"/>
                    </a:cubicBezTo>
                    <a:cubicBezTo>
                      <a:pt x="280" y="91"/>
                      <a:pt x="280" y="88"/>
                      <a:pt x="280" y="85"/>
                    </a:cubicBezTo>
                    <a:lnTo>
                      <a:pt x="280" y="43"/>
                    </a:lnTo>
                    <a:cubicBezTo>
                      <a:pt x="280" y="36"/>
                      <a:pt x="281" y="29"/>
                      <a:pt x="281" y="29"/>
                    </a:cubicBezTo>
                    <a:moveTo>
                      <a:pt x="265" y="67"/>
                    </a:moveTo>
                    <a:cubicBezTo>
                      <a:pt x="262" y="71"/>
                      <a:pt x="258" y="73"/>
                      <a:pt x="253" y="73"/>
                    </a:cubicBezTo>
                    <a:cubicBezTo>
                      <a:pt x="246" y="73"/>
                      <a:pt x="244" y="63"/>
                      <a:pt x="244" y="57"/>
                    </a:cubicBezTo>
                    <a:cubicBezTo>
                      <a:pt x="244" y="51"/>
                      <a:pt x="245" y="40"/>
                      <a:pt x="254" y="40"/>
                    </a:cubicBezTo>
                    <a:cubicBezTo>
                      <a:pt x="258" y="40"/>
                      <a:pt x="261" y="41"/>
                      <a:pt x="265" y="43"/>
                    </a:cubicBezTo>
                    <a:lnTo>
                      <a:pt x="265" y="67"/>
                    </a:lnTo>
                    <a:close/>
                    <a:moveTo>
                      <a:pt x="312" y="10"/>
                    </a:moveTo>
                    <a:cubicBezTo>
                      <a:pt x="312" y="5"/>
                      <a:pt x="308" y="0"/>
                      <a:pt x="302" y="0"/>
                    </a:cubicBezTo>
                    <a:cubicBezTo>
                      <a:pt x="290" y="0"/>
                      <a:pt x="290" y="19"/>
                      <a:pt x="302" y="19"/>
                    </a:cubicBezTo>
                    <a:cubicBezTo>
                      <a:pt x="307" y="19"/>
                      <a:pt x="312" y="15"/>
                      <a:pt x="312" y="10"/>
                    </a:cubicBezTo>
                    <a:close/>
                    <a:moveTo>
                      <a:pt x="310" y="86"/>
                    </a:moveTo>
                    <a:lnTo>
                      <a:pt x="310" y="41"/>
                    </a:lnTo>
                    <a:cubicBezTo>
                      <a:pt x="310" y="37"/>
                      <a:pt x="310" y="33"/>
                      <a:pt x="309" y="29"/>
                    </a:cubicBezTo>
                    <a:lnTo>
                      <a:pt x="295" y="29"/>
                    </a:lnTo>
                    <a:lnTo>
                      <a:pt x="295" y="86"/>
                    </a:lnTo>
                    <a:lnTo>
                      <a:pt x="310" y="86"/>
                    </a:lnTo>
                    <a:close/>
                    <a:moveTo>
                      <a:pt x="372" y="56"/>
                    </a:moveTo>
                    <a:cubicBezTo>
                      <a:pt x="372" y="43"/>
                      <a:pt x="367" y="28"/>
                      <a:pt x="348" y="28"/>
                    </a:cubicBezTo>
                    <a:cubicBezTo>
                      <a:pt x="331" y="28"/>
                      <a:pt x="323" y="42"/>
                      <a:pt x="323" y="58"/>
                    </a:cubicBezTo>
                    <a:cubicBezTo>
                      <a:pt x="323" y="68"/>
                      <a:pt x="326" y="87"/>
                      <a:pt x="347" y="87"/>
                    </a:cubicBezTo>
                    <a:cubicBezTo>
                      <a:pt x="355" y="87"/>
                      <a:pt x="364" y="85"/>
                      <a:pt x="371" y="81"/>
                    </a:cubicBezTo>
                    <a:lnTo>
                      <a:pt x="371" y="69"/>
                    </a:lnTo>
                    <a:cubicBezTo>
                      <a:pt x="364" y="73"/>
                      <a:pt x="357" y="75"/>
                      <a:pt x="349" y="75"/>
                    </a:cubicBezTo>
                    <a:cubicBezTo>
                      <a:pt x="342" y="75"/>
                      <a:pt x="339" y="71"/>
                      <a:pt x="339" y="61"/>
                    </a:cubicBezTo>
                    <a:lnTo>
                      <a:pt x="372" y="61"/>
                    </a:lnTo>
                    <a:cubicBezTo>
                      <a:pt x="372" y="61"/>
                      <a:pt x="372" y="57"/>
                      <a:pt x="372" y="56"/>
                    </a:cubicBezTo>
                    <a:moveTo>
                      <a:pt x="357" y="52"/>
                    </a:moveTo>
                    <a:lnTo>
                      <a:pt x="339" y="52"/>
                    </a:lnTo>
                    <a:cubicBezTo>
                      <a:pt x="339" y="47"/>
                      <a:pt x="341" y="39"/>
                      <a:pt x="348" y="39"/>
                    </a:cubicBezTo>
                    <a:cubicBezTo>
                      <a:pt x="356" y="39"/>
                      <a:pt x="357" y="47"/>
                      <a:pt x="357" y="52"/>
                    </a:cubicBezTo>
                    <a:moveTo>
                      <a:pt x="403" y="79"/>
                    </a:moveTo>
                    <a:cubicBezTo>
                      <a:pt x="402" y="67"/>
                      <a:pt x="385" y="67"/>
                      <a:pt x="384" y="79"/>
                    </a:cubicBezTo>
                    <a:cubicBezTo>
                      <a:pt x="384" y="84"/>
                      <a:pt x="388" y="88"/>
                      <a:pt x="394" y="87"/>
                    </a:cubicBezTo>
                    <a:cubicBezTo>
                      <a:pt x="399" y="88"/>
                      <a:pt x="403" y="84"/>
                      <a:pt x="403" y="79"/>
                    </a:cubicBezTo>
                    <a:close/>
                    <a:moveTo>
                      <a:pt x="525" y="10"/>
                    </a:moveTo>
                    <a:lnTo>
                      <a:pt x="509" y="9"/>
                    </a:lnTo>
                    <a:lnTo>
                      <a:pt x="500" y="46"/>
                    </a:lnTo>
                    <a:cubicBezTo>
                      <a:pt x="499" y="52"/>
                      <a:pt x="497" y="63"/>
                      <a:pt x="497" y="65"/>
                    </a:cubicBezTo>
                    <a:cubicBezTo>
                      <a:pt x="496" y="63"/>
                      <a:pt x="494" y="52"/>
                      <a:pt x="493" y="46"/>
                    </a:cubicBezTo>
                    <a:lnTo>
                      <a:pt x="485" y="9"/>
                    </a:lnTo>
                    <a:lnTo>
                      <a:pt x="468" y="9"/>
                    </a:lnTo>
                    <a:lnTo>
                      <a:pt x="460" y="46"/>
                    </a:lnTo>
                    <a:cubicBezTo>
                      <a:pt x="458" y="52"/>
                      <a:pt x="457" y="62"/>
                      <a:pt x="456" y="65"/>
                    </a:cubicBezTo>
                    <a:cubicBezTo>
                      <a:pt x="456" y="62"/>
                      <a:pt x="454" y="52"/>
                      <a:pt x="453" y="46"/>
                    </a:cubicBezTo>
                    <a:lnTo>
                      <a:pt x="444" y="8"/>
                    </a:lnTo>
                    <a:lnTo>
                      <a:pt x="427" y="9"/>
                    </a:lnTo>
                    <a:lnTo>
                      <a:pt x="448" y="86"/>
                    </a:lnTo>
                    <a:lnTo>
                      <a:pt x="464" y="86"/>
                    </a:lnTo>
                    <a:lnTo>
                      <a:pt x="472" y="51"/>
                    </a:lnTo>
                    <a:cubicBezTo>
                      <a:pt x="473" y="45"/>
                      <a:pt x="476" y="31"/>
                      <a:pt x="476" y="31"/>
                    </a:cubicBezTo>
                    <a:cubicBezTo>
                      <a:pt x="476" y="31"/>
                      <a:pt x="479" y="45"/>
                      <a:pt x="480" y="51"/>
                    </a:cubicBezTo>
                    <a:lnTo>
                      <a:pt x="488" y="86"/>
                    </a:lnTo>
                    <a:lnTo>
                      <a:pt x="505" y="86"/>
                    </a:lnTo>
                    <a:lnTo>
                      <a:pt x="525" y="10"/>
                    </a:lnTo>
                    <a:close/>
                    <a:moveTo>
                      <a:pt x="578" y="86"/>
                    </a:moveTo>
                    <a:cubicBezTo>
                      <a:pt x="578" y="82"/>
                      <a:pt x="577" y="78"/>
                      <a:pt x="577" y="74"/>
                    </a:cubicBezTo>
                    <a:lnTo>
                      <a:pt x="577" y="47"/>
                    </a:lnTo>
                    <a:cubicBezTo>
                      <a:pt x="578" y="42"/>
                      <a:pt x="577" y="37"/>
                      <a:pt x="574" y="33"/>
                    </a:cubicBezTo>
                    <a:cubicBezTo>
                      <a:pt x="570" y="29"/>
                      <a:pt x="564" y="27"/>
                      <a:pt x="559" y="28"/>
                    </a:cubicBezTo>
                    <a:cubicBezTo>
                      <a:pt x="551" y="28"/>
                      <a:pt x="543" y="30"/>
                      <a:pt x="535" y="33"/>
                    </a:cubicBezTo>
                    <a:lnTo>
                      <a:pt x="536" y="45"/>
                    </a:lnTo>
                    <a:cubicBezTo>
                      <a:pt x="542" y="42"/>
                      <a:pt x="549" y="40"/>
                      <a:pt x="556" y="40"/>
                    </a:cubicBezTo>
                    <a:cubicBezTo>
                      <a:pt x="561" y="40"/>
                      <a:pt x="562" y="42"/>
                      <a:pt x="562" y="46"/>
                    </a:cubicBezTo>
                    <a:lnTo>
                      <a:pt x="562" y="52"/>
                    </a:lnTo>
                    <a:cubicBezTo>
                      <a:pt x="553" y="52"/>
                      <a:pt x="545" y="54"/>
                      <a:pt x="537" y="58"/>
                    </a:cubicBezTo>
                    <a:cubicBezTo>
                      <a:pt x="533" y="61"/>
                      <a:pt x="531" y="65"/>
                      <a:pt x="532" y="70"/>
                    </a:cubicBezTo>
                    <a:cubicBezTo>
                      <a:pt x="531" y="79"/>
                      <a:pt x="538" y="87"/>
                      <a:pt x="548" y="87"/>
                    </a:cubicBezTo>
                    <a:cubicBezTo>
                      <a:pt x="553" y="87"/>
                      <a:pt x="559" y="84"/>
                      <a:pt x="563" y="81"/>
                    </a:cubicBezTo>
                    <a:cubicBezTo>
                      <a:pt x="563" y="82"/>
                      <a:pt x="563" y="84"/>
                      <a:pt x="564" y="86"/>
                    </a:cubicBezTo>
                    <a:lnTo>
                      <a:pt x="578" y="86"/>
                    </a:lnTo>
                    <a:close/>
                    <a:moveTo>
                      <a:pt x="562" y="71"/>
                    </a:moveTo>
                    <a:cubicBezTo>
                      <a:pt x="559" y="74"/>
                      <a:pt x="556" y="75"/>
                      <a:pt x="552" y="76"/>
                    </a:cubicBezTo>
                    <a:cubicBezTo>
                      <a:pt x="548" y="76"/>
                      <a:pt x="547" y="72"/>
                      <a:pt x="547" y="69"/>
                    </a:cubicBezTo>
                    <a:cubicBezTo>
                      <a:pt x="547" y="67"/>
                      <a:pt x="547" y="65"/>
                      <a:pt x="549" y="64"/>
                    </a:cubicBezTo>
                    <a:cubicBezTo>
                      <a:pt x="553" y="62"/>
                      <a:pt x="557" y="60"/>
                      <a:pt x="562" y="61"/>
                    </a:cubicBezTo>
                    <a:lnTo>
                      <a:pt x="562" y="71"/>
                    </a:lnTo>
                    <a:close/>
                    <a:moveTo>
                      <a:pt x="632" y="69"/>
                    </a:moveTo>
                    <a:cubicBezTo>
                      <a:pt x="632" y="55"/>
                      <a:pt x="619" y="53"/>
                      <a:pt x="610" y="49"/>
                    </a:cubicBezTo>
                    <a:cubicBezTo>
                      <a:pt x="608" y="48"/>
                      <a:pt x="606" y="47"/>
                      <a:pt x="606" y="44"/>
                    </a:cubicBezTo>
                    <a:cubicBezTo>
                      <a:pt x="606" y="42"/>
                      <a:pt x="607" y="40"/>
                      <a:pt x="611" y="40"/>
                    </a:cubicBezTo>
                    <a:cubicBezTo>
                      <a:pt x="617" y="40"/>
                      <a:pt x="623" y="41"/>
                      <a:pt x="628" y="44"/>
                    </a:cubicBezTo>
                    <a:lnTo>
                      <a:pt x="629" y="31"/>
                    </a:lnTo>
                    <a:cubicBezTo>
                      <a:pt x="623" y="29"/>
                      <a:pt x="618" y="28"/>
                      <a:pt x="612" y="28"/>
                    </a:cubicBezTo>
                    <a:cubicBezTo>
                      <a:pt x="601" y="27"/>
                      <a:pt x="591" y="35"/>
                      <a:pt x="591" y="46"/>
                    </a:cubicBezTo>
                    <a:cubicBezTo>
                      <a:pt x="591" y="58"/>
                      <a:pt x="604" y="61"/>
                      <a:pt x="612" y="65"/>
                    </a:cubicBezTo>
                    <a:cubicBezTo>
                      <a:pt x="615" y="66"/>
                      <a:pt x="617" y="67"/>
                      <a:pt x="617" y="70"/>
                    </a:cubicBezTo>
                    <a:cubicBezTo>
                      <a:pt x="617" y="73"/>
                      <a:pt x="615" y="75"/>
                      <a:pt x="611" y="75"/>
                    </a:cubicBezTo>
                    <a:cubicBezTo>
                      <a:pt x="604" y="74"/>
                      <a:pt x="597" y="72"/>
                      <a:pt x="591" y="69"/>
                    </a:cubicBezTo>
                    <a:lnTo>
                      <a:pt x="590" y="83"/>
                    </a:lnTo>
                    <a:cubicBezTo>
                      <a:pt x="597" y="86"/>
                      <a:pt x="604" y="87"/>
                      <a:pt x="611" y="88"/>
                    </a:cubicBezTo>
                    <a:cubicBezTo>
                      <a:pt x="622" y="89"/>
                      <a:pt x="632" y="80"/>
                      <a:pt x="632" y="69"/>
                    </a:cubicBezTo>
                    <a:moveTo>
                      <a:pt x="684" y="69"/>
                    </a:moveTo>
                    <a:cubicBezTo>
                      <a:pt x="684" y="55"/>
                      <a:pt x="671" y="53"/>
                      <a:pt x="661" y="49"/>
                    </a:cubicBezTo>
                    <a:cubicBezTo>
                      <a:pt x="659" y="48"/>
                      <a:pt x="657" y="47"/>
                      <a:pt x="657" y="45"/>
                    </a:cubicBezTo>
                    <a:cubicBezTo>
                      <a:pt x="657" y="43"/>
                      <a:pt x="659" y="40"/>
                      <a:pt x="663" y="40"/>
                    </a:cubicBezTo>
                    <a:cubicBezTo>
                      <a:pt x="669" y="40"/>
                      <a:pt x="674" y="42"/>
                      <a:pt x="680" y="44"/>
                    </a:cubicBezTo>
                    <a:lnTo>
                      <a:pt x="680" y="31"/>
                    </a:lnTo>
                    <a:cubicBezTo>
                      <a:pt x="675" y="29"/>
                      <a:pt x="669" y="28"/>
                      <a:pt x="663" y="28"/>
                    </a:cubicBezTo>
                    <a:cubicBezTo>
                      <a:pt x="652" y="27"/>
                      <a:pt x="643" y="35"/>
                      <a:pt x="642" y="46"/>
                    </a:cubicBezTo>
                    <a:cubicBezTo>
                      <a:pt x="642" y="58"/>
                      <a:pt x="655" y="61"/>
                      <a:pt x="664" y="65"/>
                    </a:cubicBezTo>
                    <a:cubicBezTo>
                      <a:pt x="667" y="66"/>
                      <a:pt x="669" y="67"/>
                      <a:pt x="669" y="70"/>
                    </a:cubicBezTo>
                    <a:cubicBezTo>
                      <a:pt x="669" y="73"/>
                      <a:pt x="666" y="75"/>
                      <a:pt x="663" y="75"/>
                    </a:cubicBezTo>
                    <a:cubicBezTo>
                      <a:pt x="656" y="74"/>
                      <a:pt x="649" y="72"/>
                      <a:pt x="643" y="69"/>
                    </a:cubicBezTo>
                    <a:lnTo>
                      <a:pt x="642" y="83"/>
                    </a:lnTo>
                    <a:cubicBezTo>
                      <a:pt x="648" y="86"/>
                      <a:pt x="655" y="87"/>
                      <a:pt x="662" y="88"/>
                    </a:cubicBezTo>
                    <a:cubicBezTo>
                      <a:pt x="673" y="89"/>
                      <a:pt x="683" y="80"/>
                      <a:pt x="684" y="69"/>
                    </a:cubicBezTo>
                    <a:moveTo>
                      <a:pt x="743" y="56"/>
                    </a:moveTo>
                    <a:cubicBezTo>
                      <a:pt x="743" y="43"/>
                      <a:pt x="737" y="28"/>
                      <a:pt x="718" y="28"/>
                    </a:cubicBezTo>
                    <a:cubicBezTo>
                      <a:pt x="701" y="28"/>
                      <a:pt x="693" y="43"/>
                      <a:pt x="693" y="58"/>
                    </a:cubicBezTo>
                    <a:cubicBezTo>
                      <a:pt x="693" y="68"/>
                      <a:pt x="697" y="87"/>
                      <a:pt x="717" y="87"/>
                    </a:cubicBezTo>
                    <a:cubicBezTo>
                      <a:pt x="726" y="88"/>
                      <a:pt x="734" y="86"/>
                      <a:pt x="742" y="81"/>
                    </a:cubicBezTo>
                    <a:lnTo>
                      <a:pt x="741" y="70"/>
                    </a:lnTo>
                    <a:cubicBezTo>
                      <a:pt x="734" y="73"/>
                      <a:pt x="727" y="75"/>
                      <a:pt x="720" y="76"/>
                    </a:cubicBezTo>
                    <a:cubicBezTo>
                      <a:pt x="713" y="76"/>
                      <a:pt x="709" y="71"/>
                      <a:pt x="709" y="61"/>
                    </a:cubicBezTo>
                    <a:lnTo>
                      <a:pt x="742" y="61"/>
                    </a:lnTo>
                    <a:cubicBezTo>
                      <a:pt x="742" y="61"/>
                      <a:pt x="743" y="57"/>
                      <a:pt x="743" y="56"/>
                    </a:cubicBezTo>
                    <a:moveTo>
                      <a:pt x="727" y="52"/>
                    </a:moveTo>
                    <a:lnTo>
                      <a:pt x="710" y="52"/>
                    </a:lnTo>
                    <a:cubicBezTo>
                      <a:pt x="710" y="47"/>
                      <a:pt x="711" y="39"/>
                      <a:pt x="718" y="39"/>
                    </a:cubicBezTo>
                    <a:cubicBezTo>
                      <a:pt x="726" y="39"/>
                      <a:pt x="727" y="47"/>
                      <a:pt x="727" y="52"/>
                    </a:cubicBezTo>
                    <a:close/>
                    <a:moveTo>
                      <a:pt x="790" y="29"/>
                    </a:moveTo>
                    <a:cubicBezTo>
                      <a:pt x="790" y="29"/>
                      <a:pt x="789" y="28"/>
                      <a:pt x="783" y="28"/>
                    </a:cubicBezTo>
                    <a:cubicBezTo>
                      <a:pt x="779" y="29"/>
                      <a:pt x="775" y="31"/>
                      <a:pt x="772" y="35"/>
                    </a:cubicBezTo>
                    <a:cubicBezTo>
                      <a:pt x="772" y="35"/>
                      <a:pt x="771" y="35"/>
                      <a:pt x="771" y="36"/>
                    </a:cubicBezTo>
                    <a:cubicBezTo>
                      <a:pt x="771" y="34"/>
                      <a:pt x="771" y="31"/>
                      <a:pt x="770" y="29"/>
                    </a:cubicBezTo>
                    <a:lnTo>
                      <a:pt x="756" y="29"/>
                    </a:lnTo>
                    <a:cubicBezTo>
                      <a:pt x="756" y="34"/>
                      <a:pt x="756" y="38"/>
                      <a:pt x="756" y="43"/>
                    </a:cubicBezTo>
                    <a:lnTo>
                      <a:pt x="756" y="86"/>
                    </a:lnTo>
                    <a:lnTo>
                      <a:pt x="772" y="86"/>
                    </a:lnTo>
                    <a:lnTo>
                      <a:pt x="772" y="46"/>
                    </a:lnTo>
                    <a:cubicBezTo>
                      <a:pt x="774" y="43"/>
                      <a:pt x="777" y="42"/>
                      <a:pt x="781" y="41"/>
                    </a:cubicBezTo>
                    <a:cubicBezTo>
                      <a:pt x="784" y="41"/>
                      <a:pt x="786" y="41"/>
                      <a:pt x="789" y="41"/>
                    </a:cubicBezTo>
                    <a:lnTo>
                      <a:pt x="790" y="29"/>
                    </a:lnTo>
                    <a:close/>
                    <a:moveTo>
                      <a:pt x="805" y="79"/>
                    </a:moveTo>
                    <a:cubicBezTo>
                      <a:pt x="804" y="67"/>
                      <a:pt x="787" y="67"/>
                      <a:pt x="786" y="79"/>
                    </a:cubicBezTo>
                    <a:cubicBezTo>
                      <a:pt x="786" y="84"/>
                      <a:pt x="790" y="88"/>
                      <a:pt x="796" y="88"/>
                    </a:cubicBezTo>
                    <a:cubicBezTo>
                      <a:pt x="801" y="88"/>
                      <a:pt x="805" y="84"/>
                      <a:pt x="805" y="79"/>
                    </a:cubicBezTo>
                    <a:moveTo>
                      <a:pt x="891" y="86"/>
                    </a:moveTo>
                    <a:lnTo>
                      <a:pt x="891" y="72"/>
                    </a:lnTo>
                    <a:lnTo>
                      <a:pt x="859" y="72"/>
                    </a:lnTo>
                    <a:lnTo>
                      <a:pt x="859" y="9"/>
                    </a:lnTo>
                    <a:lnTo>
                      <a:pt x="843" y="9"/>
                    </a:lnTo>
                    <a:lnTo>
                      <a:pt x="843" y="86"/>
                    </a:lnTo>
                    <a:lnTo>
                      <a:pt x="891" y="86"/>
                    </a:lnTo>
                    <a:close/>
                    <a:moveTo>
                      <a:pt x="949" y="56"/>
                    </a:moveTo>
                    <a:cubicBezTo>
                      <a:pt x="949" y="43"/>
                      <a:pt x="944" y="28"/>
                      <a:pt x="924" y="28"/>
                    </a:cubicBezTo>
                    <a:cubicBezTo>
                      <a:pt x="907" y="28"/>
                      <a:pt x="900" y="43"/>
                      <a:pt x="900" y="58"/>
                    </a:cubicBezTo>
                    <a:cubicBezTo>
                      <a:pt x="900" y="68"/>
                      <a:pt x="903" y="87"/>
                      <a:pt x="923" y="87"/>
                    </a:cubicBezTo>
                    <a:cubicBezTo>
                      <a:pt x="932" y="88"/>
                      <a:pt x="940" y="86"/>
                      <a:pt x="948" y="81"/>
                    </a:cubicBezTo>
                    <a:lnTo>
                      <a:pt x="947" y="70"/>
                    </a:lnTo>
                    <a:cubicBezTo>
                      <a:pt x="941" y="73"/>
                      <a:pt x="933" y="75"/>
                      <a:pt x="926" y="76"/>
                    </a:cubicBezTo>
                    <a:cubicBezTo>
                      <a:pt x="919" y="76"/>
                      <a:pt x="916" y="71"/>
                      <a:pt x="916" y="61"/>
                    </a:cubicBezTo>
                    <a:lnTo>
                      <a:pt x="949" y="61"/>
                    </a:lnTo>
                    <a:cubicBezTo>
                      <a:pt x="949" y="61"/>
                      <a:pt x="949" y="57"/>
                      <a:pt x="949" y="56"/>
                    </a:cubicBezTo>
                    <a:moveTo>
                      <a:pt x="933" y="52"/>
                    </a:moveTo>
                    <a:lnTo>
                      <a:pt x="916" y="52"/>
                    </a:lnTo>
                    <a:cubicBezTo>
                      <a:pt x="916" y="47"/>
                      <a:pt x="917" y="39"/>
                      <a:pt x="924" y="39"/>
                    </a:cubicBezTo>
                    <a:cubicBezTo>
                      <a:pt x="932" y="39"/>
                      <a:pt x="933" y="47"/>
                      <a:pt x="933" y="52"/>
                    </a:cubicBezTo>
                    <a:close/>
                    <a:moveTo>
                      <a:pt x="1015" y="57"/>
                    </a:moveTo>
                    <a:cubicBezTo>
                      <a:pt x="1015" y="46"/>
                      <a:pt x="1012" y="28"/>
                      <a:pt x="993" y="28"/>
                    </a:cubicBezTo>
                    <a:cubicBezTo>
                      <a:pt x="988" y="28"/>
                      <a:pt x="982" y="30"/>
                      <a:pt x="978" y="34"/>
                    </a:cubicBezTo>
                    <a:cubicBezTo>
                      <a:pt x="978" y="34"/>
                      <a:pt x="978" y="30"/>
                      <a:pt x="978" y="28"/>
                    </a:cubicBezTo>
                    <a:lnTo>
                      <a:pt x="978" y="3"/>
                    </a:lnTo>
                    <a:lnTo>
                      <a:pt x="963" y="4"/>
                    </a:lnTo>
                    <a:lnTo>
                      <a:pt x="963" y="74"/>
                    </a:lnTo>
                    <a:cubicBezTo>
                      <a:pt x="963" y="78"/>
                      <a:pt x="962" y="82"/>
                      <a:pt x="962" y="86"/>
                    </a:cubicBezTo>
                    <a:lnTo>
                      <a:pt x="977" y="86"/>
                    </a:lnTo>
                    <a:cubicBezTo>
                      <a:pt x="977" y="85"/>
                      <a:pt x="977" y="83"/>
                      <a:pt x="977" y="82"/>
                    </a:cubicBezTo>
                    <a:cubicBezTo>
                      <a:pt x="982" y="85"/>
                      <a:pt x="987" y="87"/>
                      <a:pt x="993" y="87"/>
                    </a:cubicBezTo>
                    <a:cubicBezTo>
                      <a:pt x="1007" y="87"/>
                      <a:pt x="1015" y="74"/>
                      <a:pt x="1015" y="57"/>
                    </a:cubicBezTo>
                    <a:moveTo>
                      <a:pt x="999" y="57"/>
                    </a:moveTo>
                    <a:cubicBezTo>
                      <a:pt x="999" y="70"/>
                      <a:pt x="994" y="75"/>
                      <a:pt x="990" y="75"/>
                    </a:cubicBezTo>
                    <a:cubicBezTo>
                      <a:pt x="986" y="75"/>
                      <a:pt x="982" y="73"/>
                      <a:pt x="978" y="71"/>
                    </a:cubicBezTo>
                    <a:lnTo>
                      <a:pt x="978" y="45"/>
                    </a:lnTo>
                    <a:cubicBezTo>
                      <a:pt x="982" y="42"/>
                      <a:pt x="986" y="40"/>
                      <a:pt x="990" y="40"/>
                    </a:cubicBezTo>
                    <a:cubicBezTo>
                      <a:pt x="998" y="40"/>
                      <a:pt x="999" y="51"/>
                      <a:pt x="999" y="57"/>
                    </a:cubicBezTo>
                    <a:moveTo>
                      <a:pt x="1075" y="56"/>
                    </a:moveTo>
                    <a:cubicBezTo>
                      <a:pt x="1075" y="43"/>
                      <a:pt x="1070" y="28"/>
                      <a:pt x="1050" y="28"/>
                    </a:cubicBezTo>
                    <a:cubicBezTo>
                      <a:pt x="1033" y="28"/>
                      <a:pt x="1026" y="43"/>
                      <a:pt x="1026" y="58"/>
                    </a:cubicBezTo>
                    <a:cubicBezTo>
                      <a:pt x="1026" y="68"/>
                      <a:pt x="1029" y="87"/>
                      <a:pt x="1049" y="87"/>
                    </a:cubicBezTo>
                    <a:cubicBezTo>
                      <a:pt x="1058" y="88"/>
                      <a:pt x="1066" y="86"/>
                      <a:pt x="1074" y="81"/>
                    </a:cubicBezTo>
                    <a:lnTo>
                      <a:pt x="1073" y="70"/>
                    </a:lnTo>
                    <a:cubicBezTo>
                      <a:pt x="1067" y="73"/>
                      <a:pt x="1059" y="75"/>
                      <a:pt x="1052" y="76"/>
                    </a:cubicBezTo>
                    <a:cubicBezTo>
                      <a:pt x="1045" y="76"/>
                      <a:pt x="1042" y="71"/>
                      <a:pt x="1042" y="61"/>
                    </a:cubicBezTo>
                    <a:lnTo>
                      <a:pt x="1075" y="61"/>
                    </a:lnTo>
                    <a:cubicBezTo>
                      <a:pt x="1075" y="61"/>
                      <a:pt x="1075" y="57"/>
                      <a:pt x="1075" y="56"/>
                    </a:cubicBezTo>
                    <a:moveTo>
                      <a:pt x="1060" y="52"/>
                    </a:moveTo>
                    <a:lnTo>
                      <a:pt x="1042" y="52"/>
                    </a:lnTo>
                    <a:cubicBezTo>
                      <a:pt x="1042" y="47"/>
                      <a:pt x="1043" y="39"/>
                      <a:pt x="1050" y="39"/>
                    </a:cubicBezTo>
                    <a:cubicBezTo>
                      <a:pt x="1058" y="39"/>
                      <a:pt x="1060" y="47"/>
                      <a:pt x="1060" y="52"/>
                    </a:cubicBezTo>
                    <a:close/>
                    <a:moveTo>
                      <a:pt x="1138" y="86"/>
                    </a:moveTo>
                    <a:lnTo>
                      <a:pt x="1138" y="47"/>
                    </a:lnTo>
                    <a:cubicBezTo>
                      <a:pt x="1139" y="42"/>
                      <a:pt x="1138" y="38"/>
                      <a:pt x="1135" y="34"/>
                    </a:cubicBezTo>
                    <a:cubicBezTo>
                      <a:pt x="1132" y="30"/>
                      <a:pt x="1127" y="27"/>
                      <a:pt x="1121" y="28"/>
                    </a:cubicBezTo>
                    <a:cubicBezTo>
                      <a:pt x="1115" y="29"/>
                      <a:pt x="1108" y="32"/>
                      <a:pt x="1103" y="37"/>
                    </a:cubicBezTo>
                    <a:cubicBezTo>
                      <a:pt x="1103" y="34"/>
                      <a:pt x="1103" y="32"/>
                      <a:pt x="1102" y="29"/>
                    </a:cubicBezTo>
                    <a:lnTo>
                      <a:pt x="1088" y="29"/>
                    </a:lnTo>
                    <a:cubicBezTo>
                      <a:pt x="1088" y="29"/>
                      <a:pt x="1089" y="36"/>
                      <a:pt x="1089" y="43"/>
                    </a:cubicBezTo>
                    <a:lnTo>
                      <a:pt x="1089" y="86"/>
                    </a:lnTo>
                    <a:lnTo>
                      <a:pt x="1104" y="86"/>
                    </a:lnTo>
                    <a:lnTo>
                      <a:pt x="1104" y="48"/>
                    </a:lnTo>
                    <a:cubicBezTo>
                      <a:pt x="1107" y="44"/>
                      <a:pt x="1112" y="42"/>
                      <a:pt x="1116" y="41"/>
                    </a:cubicBezTo>
                    <a:cubicBezTo>
                      <a:pt x="1120" y="41"/>
                      <a:pt x="1123" y="42"/>
                      <a:pt x="1123" y="48"/>
                    </a:cubicBezTo>
                    <a:lnTo>
                      <a:pt x="1123" y="86"/>
                    </a:lnTo>
                    <a:lnTo>
                      <a:pt x="1138" y="86"/>
                    </a:lnTo>
                    <a:close/>
                    <a:moveTo>
                      <a:pt x="1170" y="79"/>
                    </a:moveTo>
                    <a:cubicBezTo>
                      <a:pt x="1170" y="74"/>
                      <a:pt x="1165" y="70"/>
                      <a:pt x="1160" y="70"/>
                    </a:cubicBezTo>
                    <a:cubicBezTo>
                      <a:pt x="1155" y="70"/>
                      <a:pt x="1151" y="74"/>
                      <a:pt x="1151" y="79"/>
                    </a:cubicBezTo>
                    <a:cubicBezTo>
                      <a:pt x="1151" y="84"/>
                      <a:pt x="1155" y="88"/>
                      <a:pt x="1160" y="88"/>
                    </a:cubicBezTo>
                    <a:cubicBezTo>
                      <a:pt x="1165" y="88"/>
                      <a:pt x="1170" y="84"/>
                      <a:pt x="1170" y="79"/>
                    </a:cubicBezTo>
                    <a:close/>
                  </a:path>
                </a:pathLst>
              </a:custGeom>
              <a:solidFill>
                <a:srgbClr val="5768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spTree>
    <p:extLst>
      <p:ext uri="{BB962C8B-B14F-4D97-AF65-F5344CB8AC3E}">
        <p14:creationId xmlns:p14="http://schemas.microsoft.com/office/powerpoint/2010/main" val="1302123074"/>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302" userDrawn="1">
          <p15:clr>
            <a:srgbClr val="F26B43"/>
          </p15:clr>
        </p15:guide>
        <p15:guide id="3" pos="401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513184" y="829175"/>
            <a:ext cx="3456000" cy="1944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506836" y="3071333"/>
            <a:ext cx="5976000" cy="5544000"/>
          </a:xfrm>
          <a:prstGeom prst="rect">
            <a:avLst/>
          </a:prstGeom>
          <a:noFill/>
        </p:spPr>
        <p:txBody>
          <a:bodyPr vert="horz" lIns="0" tIns="0" rIns="0" bIns="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Kopfzeilenplatzhalter 1">
            <a:extLst>
              <a:ext uri="{FF2B5EF4-FFF2-40B4-BE49-F238E27FC236}">
                <a16:creationId xmlns:a16="http://schemas.microsoft.com/office/drawing/2014/main" id="{4D7F9280-8DDA-4ED3-85AF-A8FB32875BBA}"/>
              </a:ext>
            </a:extLst>
          </p:cNvPr>
          <p:cNvSpPr>
            <a:spLocks noGrp="1"/>
          </p:cNvSpPr>
          <p:nvPr>
            <p:ph type="hdr" sz="quarter"/>
          </p:nvPr>
        </p:nvSpPr>
        <p:spPr>
          <a:xfrm>
            <a:off x="513184" y="251544"/>
            <a:ext cx="4572000" cy="216000"/>
          </a:xfrm>
          <a:prstGeom prst="rect">
            <a:avLst/>
          </a:prstGeom>
          <a:noFill/>
        </p:spPr>
        <p:txBody>
          <a:bodyPr vert="horz" wrap="none" lIns="0" tIns="0" rIns="0" bIns="0" rtlCol="0" anchor="ctr" anchorCtr="0"/>
          <a:lstStyle>
            <a:lvl1pPr algn="l">
              <a:defRPr sz="800">
                <a:solidFill>
                  <a:schemeClr val="tx1"/>
                </a:solidFill>
              </a:defRPr>
            </a:lvl1pPr>
          </a:lstStyle>
          <a:p>
            <a:r>
              <a:rPr lang="de-DE"/>
              <a:t>Autor | Präsentationstitel</a:t>
            </a:r>
          </a:p>
        </p:txBody>
      </p:sp>
      <p:sp>
        <p:nvSpPr>
          <p:cNvPr id="18" name="Datumsplatzhalter 2">
            <a:extLst>
              <a:ext uri="{FF2B5EF4-FFF2-40B4-BE49-F238E27FC236}">
                <a16:creationId xmlns:a16="http://schemas.microsoft.com/office/drawing/2014/main" id="{70D23CD4-7CF0-43F8-895C-893A18A031EF}"/>
              </a:ext>
            </a:extLst>
          </p:cNvPr>
          <p:cNvSpPr>
            <a:spLocks noGrp="1"/>
          </p:cNvSpPr>
          <p:nvPr>
            <p:ph type="dt" idx="1"/>
          </p:nvPr>
        </p:nvSpPr>
        <p:spPr>
          <a:xfrm>
            <a:off x="5040175" y="8892480"/>
            <a:ext cx="720000" cy="216000"/>
          </a:xfrm>
          <a:prstGeom prst="rect">
            <a:avLst/>
          </a:prstGeom>
          <a:noFill/>
        </p:spPr>
        <p:txBody>
          <a:bodyPr vert="horz" lIns="0" tIns="0" rIns="0" bIns="0" rtlCol="0" anchor="ctr" anchorCtr="0"/>
          <a:lstStyle>
            <a:lvl1pPr algn="r">
              <a:defRPr sz="800">
                <a:solidFill>
                  <a:schemeClr val="tx1"/>
                </a:solidFill>
              </a:defRPr>
            </a:lvl1pPr>
          </a:lstStyle>
          <a:p>
            <a:fld id="{EBCD4D49-1457-44B3-B771-CF90373F8D0A}" type="datetime1">
              <a:rPr lang="de-DE" smtClean="0"/>
              <a:t>26.02.2021</a:t>
            </a:fld>
            <a:endParaRPr lang="de-DE"/>
          </a:p>
        </p:txBody>
      </p:sp>
      <p:sp>
        <p:nvSpPr>
          <p:cNvPr id="19" name="Fußzeilenplatzhalter 5">
            <a:extLst>
              <a:ext uri="{FF2B5EF4-FFF2-40B4-BE49-F238E27FC236}">
                <a16:creationId xmlns:a16="http://schemas.microsoft.com/office/drawing/2014/main" id="{D69C8AC2-6E15-4BDA-AB3F-F199C93B4B0A}"/>
              </a:ext>
            </a:extLst>
          </p:cNvPr>
          <p:cNvSpPr>
            <a:spLocks noGrp="1"/>
          </p:cNvSpPr>
          <p:nvPr>
            <p:ph type="ftr" sz="quarter" idx="4"/>
          </p:nvPr>
        </p:nvSpPr>
        <p:spPr>
          <a:xfrm>
            <a:off x="503238" y="8892076"/>
            <a:ext cx="2971800" cy="216000"/>
          </a:xfrm>
          <a:prstGeom prst="rect">
            <a:avLst/>
          </a:prstGeom>
          <a:noFill/>
        </p:spPr>
        <p:txBody>
          <a:bodyPr vert="horz" lIns="0" tIns="0" rIns="0" bIns="0" rtlCol="0" anchor="ctr" anchorCtr="0"/>
          <a:lstStyle>
            <a:lvl1pPr algn="l">
              <a:defRPr sz="800">
                <a:solidFill>
                  <a:schemeClr val="tx1"/>
                </a:solidFill>
              </a:defRPr>
            </a:lvl1pPr>
          </a:lstStyle>
          <a:p>
            <a:r>
              <a:rPr lang="de-DE" dirty="0"/>
              <a:t>© BDEW e.V. | Bundesverband der Energie- und Wasserwirtschaft </a:t>
            </a:r>
          </a:p>
        </p:txBody>
      </p:sp>
      <p:sp>
        <p:nvSpPr>
          <p:cNvPr id="20" name="Foliennummernplatzhalter 6">
            <a:extLst>
              <a:ext uri="{FF2B5EF4-FFF2-40B4-BE49-F238E27FC236}">
                <a16:creationId xmlns:a16="http://schemas.microsoft.com/office/drawing/2014/main" id="{BD7FF5CB-B451-4C0C-B34F-DA8795E177ED}"/>
              </a:ext>
            </a:extLst>
          </p:cNvPr>
          <p:cNvSpPr>
            <a:spLocks noGrp="1"/>
          </p:cNvSpPr>
          <p:nvPr>
            <p:ph type="sldNum" sz="quarter" idx="5"/>
          </p:nvPr>
        </p:nvSpPr>
        <p:spPr>
          <a:xfrm>
            <a:off x="5760175" y="8892480"/>
            <a:ext cx="720000" cy="216000"/>
          </a:xfrm>
          <a:prstGeom prst="rect">
            <a:avLst/>
          </a:prstGeom>
          <a:noFill/>
        </p:spPr>
        <p:txBody>
          <a:bodyPr vert="horz" lIns="0" tIns="0" rIns="0" bIns="0" rtlCol="0" anchor="ctr" anchorCtr="0"/>
          <a:lstStyle>
            <a:lvl1pPr algn="r">
              <a:defRPr sz="800">
                <a:solidFill>
                  <a:schemeClr val="tx1"/>
                </a:solidFill>
              </a:defRPr>
            </a:lvl1pPr>
          </a:lstStyle>
          <a:p>
            <a:r>
              <a:rPr lang="de-DE"/>
              <a:t>Folie </a:t>
            </a:r>
            <a:fld id="{6D4C9060-DEFA-4A83-8BDF-49E32732D5D6}" type="slidenum">
              <a:rPr lang="de-DE" smtClean="0"/>
              <a:pPr/>
              <a:t>‹Nr.›</a:t>
            </a:fld>
            <a:endParaRPr lang="de-DE" dirty="0"/>
          </a:p>
        </p:txBody>
      </p:sp>
      <p:cxnSp>
        <p:nvCxnSpPr>
          <p:cNvPr id="22" name="Gerader Verbinder 21">
            <a:extLst>
              <a:ext uri="{FF2B5EF4-FFF2-40B4-BE49-F238E27FC236}">
                <a16:creationId xmlns:a16="http://schemas.microsoft.com/office/drawing/2014/main" id="{8EC754B7-4334-4A68-BC70-710E29649573}"/>
              </a:ext>
            </a:extLst>
          </p:cNvPr>
          <p:cNvCxnSpPr/>
          <p:nvPr/>
        </p:nvCxnSpPr>
        <p:spPr>
          <a:xfrm>
            <a:off x="11966" y="545189"/>
            <a:ext cx="684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Gruppieren 2">
            <a:extLst>
              <a:ext uri="{FF2B5EF4-FFF2-40B4-BE49-F238E27FC236}">
                <a16:creationId xmlns:a16="http://schemas.microsoft.com/office/drawing/2014/main" id="{2F83A47C-9283-4D6D-A453-F72F32E8EFA1}"/>
              </a:ext>
            </a:extLst>
          </p:cNvPr>
          <p:cNvGrpSpPr>
            <a:grpSpLocks noChangeAspect="1"/>
          </p:cNvGrpSpPr>
          <p:nvPr/>
        </p:nvGrpSpPr>
        <p:grpSpPr>
          <a:xfrm>
            <a:off x="5373216" y="0"/>
            <a:ext cx="1104108" cy="739329"/>
            <a:chOff x="5373216" y="0"/>
            <a:chExt cx="1104108" cy="739329"/>
          </a:xfrm>
        </p:grpSpPr>
        <p:sp>
          <p:nvSpPr>
            <p:cNvPr id="24" name="Rectangle 23">
              <a:extLst>
                <a:ext uri="{FF2B5EF4-FFF2-40B4-BE49-F238E27FC236}">
                  <a16:creationId xmlns:a16="http://schemas.microsoft.com/office/drawing/2014/main" id="{B0CE7354-823C-4754-BD89-1E7D64219C47}"/>
                </a:ext>
              </a:extLst>
            </p:cNvPr>
            <p:cNvSpPr>
              <a:spLocks noChangeArrowheads="1"/>
            </p:cNvSpPr>
            <p:nvPr/>
          </p:nvSpPr>
          <p:spPr bwMode="auto">
            <a:xfrm>
              <a:off x="5373216" y="0"/>
              <a:ext cx="1104108" cy="739329"/>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 name="Freeform 24">
              <a:extLst>
                <a:ext uri="{FF2B5EF4-FFF2-40B4-BE49-F238E27FC236}">
                  <a16:creationId xmlns:a16="http://schemas.microsoft.com/office/drawing/2014/main" id="{D471263A-11F1-4644-AF50-47FCA78B124D}"/>
                </a:ext>
              </a:extLst>
            </p:cNvPr>
            <p:cNvSpPr>
              <a:spLocks/>
            </p:cNvSpPr>
            <p:nvPr/>
          </p:nvSpPr>
          <p:spPr bwMode="auto">
            <a:xfrm>
              <a:off x="6077709" y="247935"/>
              <a:ext cx="216995" cy="186868"/>
            </a:xfrm>
            <a:custGeom>
              <a:avLst/>
              <a:gdLst>
                <a:gd name="T0" fmla="*/ 0 w 333"/>
                <a:gd name="T1" fmla="*/ 0 h 287"/>
                <a:gd name="T2" fmla="*/ 0 w 333"/>
                <a:gd name="T3" fmla="*/ 162 h 287"/>
                <a:gd name="T4" fmla="*/ 167 w 333"/>
                <a:gd name="T5" fmla="*/ 224 h 287"/>
                <a:gd name="T6" fmla="*/ 235 w 333"/>
                <a:gd name="T7" fmla="*/ 255 h 287"/>
                <a:gd name="T8" fmla="*/ 333 w 333"/>
                <a:gd name="T9" fmla="*/ 162 h 287"/>
                <a:gd name="T10" fmla="*/ 333 w 333"/>
                <a:gd name="T11" fmla="*/ 0 h 287"/>
                <a:gd name="T12" fmla="*/ 274 w 333"/>
                <a:gd name="T13" fmla="*/ 0 h 287"/>
                <a:gd name="T14" fmla="*/ 274 w 333"/>
                <a:gd name="T15" fmla="*/ 163 h 287"/>
                <a:gd name="T16" fmla="*/ 196 w 333"/>
                <a:gd name="T17" fmla="*/ 163 h 287"/>
                <a:gd name="T18" fmla="*/ 196 w 333"/>
                <a:gd name="T19" fmla="*/ 0 h 287"/>
                <a:gd name="T20" fmla="*/ 137 w 333"/>
                <a:gd name="T21" fmla="*/ 0 h 287"/>
                <a:gd name="T22" fmla="*/ 137 w 333"/>
                <a:gd name="T23" fmla="*/ 163 h 287"/>
                <a:gd name="T24" fmla="*/ 98 w 333"/>
                <a:gd name="T25" fmla="*/ 201 h 287"/>
                <a:gd name="T26" fmla="*/ 59 w 333"/>
                <a:gd name="T27" fmla="*/ 163 h 287"/>
                <a:gd name="T28" fmla="*/ 59 w 333"/>
                <a:gd name="T29" fmla="*/ 0 h 287"/>
                <a:gd name="T30" fmla="*/ 0 w 333"/>
                <a:gd name="T31"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287">
                  <a:moveTo>
                    <a:pt x="0" y="0"/>
                  </a:moveTo>
                  <a:lnTo>
                    <a:pt x="0" y="162"/>
                  </a:lnTo>
                  <a:cubicBezTo>
                    <a:pt x="3" y="248"/>
                    <a:pt x="108" y="287"/>
                    <a:pt x="167" y="224"/>
                  </a:cubicBezTo>
                  <a:cubicBezTo>
                    <a:pt x="184" y="244"/>
                    <a:pt x="209" y="255"/>
                    <a:pt x="235" y="255"/>
                  </a:cubicBezTo>
                  <a:cubicBezTo>
                    <a:pt x="287" y="256"/>
                    <a:pt x="331" y="215"/>
                    <a:pt x="333" y="162"/>
                  </a:cubicBezTo>
                  <a:lnTo>
                    <a:pt x="333" y="0"/>
                  </a:lnTo>
                  <a:lnTo>
                    <a:pt x="274" y="0"/>
                  </a:lnTo>
                  <a:lnTo>
                    <a:pt x="274" y="163"/>
                  </a:lnTo>
                  <a:cubicBezTo>
                    <a:pt x="272" y="213"/>
                    <a:pt x="198" y="213"/>
                    <a:pt x="196" y="163"/>
                  </a:cubicBezTo>
                  <a:lnTo>
                    <a:pt x="196" y="0"/>
                  </a:lnTo>
                  <a:lnTo>
                    <a:pt x="137" y="0"/>
                  </a:lnTo>
                  <a:lnTo>
                    <a:pt x="137" y="163"/>
                  </a:lnTo>
                  <a:cubicBezTo>
                    <a:pt x="137" y="184"/>
                    <a:pt x="119" y="201"/>
                    <a:pt x="98" y="201"/>
                  </a:cubicBezTo>
                  <a:cubicBezTo>
                    <a:pt x="77" y="201"/>
                    <a:pt x="60" y="184"/>
                    <a:pt x="59" y="163"/>
                  </a:cubicBezTo>
                  <a:lnTo>
                    <a:pt x="59" y="0"/>
                  </a:lnTo>
                  <a:lnTo>
                    <a:pt x="0"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6" name="Freeform 25">
              <a:extLst>
                <a:ext uri="{FF2B5EF4-FFF2-40B4-BE49-F238E27FC236}">
                  <a16:creationId xmlns:a16="http://schemas.microsoft.com/office/drawing/2014/main" id="{C33146AE-16A5-469D-9E6A-A41190A01668}"/>
                </a:ext>
              </a:extLst>
            </p:cNvPr>
            <p:cNvSpPr>
              <a:spLocks/>
            </p:cNvSpPr>
            <p:nvPr/>
          </p:nvSpPr>
          <p:spPr bwMode="auto">
            <a:xfrm>
              <a:off x="5888399" y="237351"/>
              <a:ext cx="176283" cy="183204"/>
            </a:xfrm>
            <a:custGeom>
              <a:avLst/>
              <a:gdLst>
                <a:gd name="T0" fmla="*/ 269 w 271"/>
                <a:gd name="T1" fmla="*/ 157 h 281"/>
                <a:gd name="T2" fmla="*/ 271 w 271"/>
                <a:gd name="T3" fmla="*/ 137 h 281"/>
                <a:gd name="T4" fmla="*/ 153 w 271"/>
                <a:gd name="T5" fmla="*/ 7 h 281"/>
                <a:gd name="T6" fmla="*/ 12 w 271"/>
                <a:gd name="T7" fmla="*/ 113 h 281"/>
                <a:gd name="T8" fmla="*/ 104 w 271"/>
                <a:gd name="T9" fmla="*/ 263 h 281"/>
                <a:gd name="T10" fmla="*/ 262 w 271"/>
                <a:gd name="T11" fmla="*/ 184 h 281"/>
                <a:gd name="T12" fmla="*/ 201 w 271"/>
                <a:gd name="T13" fmla="*/ 184 h 281"/>
                <a:gd name="T14" fmla="*/ 64 w 271"/>
                <a:gd name="T15" fmla="*/ 130 h 281"/>
                <a:gd name="T16" fmla="*/ 209 w 271"/>
                <a:gd name="T17" fmla="*/ 103 h 281"/>
                <a:gd name="T18" fmla="*/ 116 w 271"/>
                <a:gd name="T19" fmla="*/ 103 h 281"/>
                <a:gd name="T20" fmla="*/ 116 w 271"/>
                <a:gd name="T21" fmla="*/ 157 h 281"/>
                <a:gd name="T22" fmla="*/ 269 w 271"/>
                <a:gd name="T23" fmla="*/ 15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281">
                  <a:moveTo>
                    <a:pt x="269" y="157"/>
                  </a:moveTo>
                  <a:cubicBezTo>
                    <a:pt x="271" y="150"/>
                    <a:pt x="271" y="144"/>
                    <a:pt x="271" y="137"/>
                  </a:cubicBezTo>
                  <a:cubicBezTo>
                    <a:pt x="271" y="70"/>
                    <a:pt x="220" y="13"/>
                    <a:pt x="153" y="7"/>
                  </a:cubicBezTo>
                  <a:cubicBezTo>
                    <a:pt x="86" y="0"/>
                    <a:pt x="25" y="46"/>
                    <a:pt x="12" y="113"/>
                  </a:cubicBezTo>
                  <a:cubicBezTo>
                    <a:pt x="0" y="179"/>
                    <a:pt x="39" y="244"/>
                    <a:pt x="104" y="263"/>
                  </a:cubicBezTo>
                  <a:cubicBezTo>
                    <a:pt x="169" y="281"/>
                    <a:pt x="238" y="247"/>
                    <a:pt x="262" y="184"/>
                  </a:cubicBezTo>
                  <a:lnTo>
                    <a:pt x="201" y="184"/>
                  </a:lnTo>
                  <a:cubicBezTo>
                    <a:pt x="154" y="245"/>
                    <a:pt x="57" y="206"/>
                    <a:pt x="64" y="130"/>
                  </a:cubicBezTo>
                  <a:cubicBezTo>
                    <a:pt x="72" y="53"/>
                    <a:pt x="175" y="34"/>
                    <a:pt x="209" y="103"/>
                  </a:cubicBezTo>
                  <a:lnTo>
                    <a:pt x="116" y="103"/>
                  </a:lnTo>
                  <a:lnTo>
                    <a:pt x="116" y="157"/>
                  </a:lnTo>
                  <a:lnTo>
                    <a:pt x="269" y="157"/>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7" name="Freeform 26">
              <a:extLst>
                <a:ext uri="{FF2B5EF4-FFF2-40B4-BE49-F238E27FC236}">
                  <a16:creationId xmlns:a16="http://schemas.microsoft.com/office/drawing/2014/main" id="{4B4F92BC-2D37-43B3-9339-8FD0E78B058D}"/>
                </a:ext>
              </a:extLst>
            </p:cNvPr>
            <p:cNvSpPr>
              <a:spLocks noEditPoints="1"/>
            </p:cNvSpPr>
            <p:nvPr/>
          </p:nvSpPr>
          <p:spPr bwMode="auto">
            <a:xfrm>
              <a:off x="5712116" y="171397"/>
              <a:ext cx="170176" cy="242643"/>
            </a:xfrm>
            <a:custGeom>
              <a:avLst/>
              <a:gdLst>
                <a:gd name="T0" fmla="*/ 148 w 261"/>
                <a:gd name="T1" fmla="*/ 316 h 372"/>
                <a:gd name="T2" fmla="*/ 130 w 261"/>
                <a:gd name="T3" fmla="*/ 318 h 372"/>
                <a:gd name="T4" fmla="*/ 101 w 261"/>
                <a:gd name="T5" fmla="*/ 312 h 372"/>
                <a:gd name="T6" fmla="*/ 136 w 261"/>
                <a:gd name="T7" fmla="*/ 164 h 372"/>
                <a:gd name="T8" fmla="*/ 148 w 261"/>
                <a:gd name="T9" fmla="*/ 316 h 372"/>
                <a:gd name="T10" fmla="*/ 205 w 261"/>
                <a:gd name="T11" fmla="*/ 0 h 372"/>
                <a:gd name="T12" fmla="*/ 205 w 261"/>
                <a:gd name="T13" fmla="*/ 138 h 372"/>
                <a:gd name="T14" fmla="*/ 130 w 261"/>
                <a:gd name="T15" fmla="*/ 113 h 372"/>
                <a:gd name="T16" fmla="*/ 0 w 261"/>
                <a:gd name="T17" fmla="*/ 242 h 372"/>
                <a:gd name="T18" fmla="*/ 130 w 261"/>
                <a:gd name="T19" fmla="*/ 372 h 372"/>
                <a:gd name="T20" fmla="*/ 205 w 261"/>
                <a:gd name="T21" fmla="*/ 347 h 372"/>
                <a:gd name="T22" fmla="*/ 205 w 261"/>
                <a:gd name="T23" fmla="*/ 369 h 372"/>
                <a:gd name="T24" fmla="*/ 261 w 261"/>
                <a:gd name="T25" fmla="*/ 369 h 372"/>
                <a:gd name="T26" fmla="*/ 261 w 261"/>
                <a:gd name="T27" fmla="*/ 0 h 372"/>
                <a:gd name="T28" fmla="*/ 205 w 261"/>
                <a:gd name="T29"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48" y="316"/>
                  </a:moveTo>
                  <a:cubicBezTo>
                    <a:pt x="142" y="318"/>
                    <a:pt x="136" y="318"/>
                    <a:pt x="130" y="318"/>
                  </a:cubicBezTo>
                  <a:cubicBezTo>
                    <a:pt x="120" y="318"/>
                    <a:pt x="110" y="316"/>
                    <a:pt x="101" y="312"/>
                  </a:cubicBezTo>
                  <a:cubicBezTo>
                    <a:pt x="20" y="279"/>
                    <a:pt x="49" y="157"/>
                    <a:pt x="136" y="164"/>
                  </a:cubicBezTo>
                  <a:cubicBezTo>
                    <a:pt x="224" y="171"/>
                    <a:pt x="234" y="296"/>
                    <a:pt x="148" y="316"/>
                  </a:cubicBezTo>
                  <a:moveTo>
                    <a:pt x="205" y="0"/>
                  </a:moveTo>
                  <a:lnTo>
                    <a:pt x="205" y="138"/>
                  </a:lnTo>
                  <a:cubicBezTo>
                    <a:pt x="184" y="122"/>
                    <a:pt x="157" y="113"/>
                    <a:pt x="130" y="113"/>
                  </a:cubicBezTo>
                  <a:cubicBezTo>
                    <a:pt x="59" y="113"/>
                    <a:pt x="0" y="171"/>
                    <a:pt x="0" y="242"/>
                  </a:cubicBezTo>
                  <a:cubicBezTo>
                    <a:pt x="0" y="314"/>
                    <a:pt x="59" y="372"/>
                    <a:pt x="130" y="372"/>
                  </a:cubicBezTo>
                  <a:cubicBezTo>
                    <a:pt x="157" y="372"/>
                    <a:pt x="184" y="363"/>
                    <a:pt x="205" y="347"/>
                  </a:cubicBezTo>
                  <a:lnTo>
                    <a:pt x="205" y="369"/>
                  </a:lnTo>
                  <a:lnTo>
                    <a:pt x="261" y="369"/>
                  </a:lnTo>
                  <a:lnTo>
                    <a:pt x="261" y="0"/>
                  </a:lnTo>
                  <a:lnTo>
                    <a:pt x="205"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8" name="Freeform 27">
              <a:extLst>
                <a:ext uri="{FF2B5EF4-FFF2-40B4-BE49-F238E27FC236}">
                  <a16:creationId xmlns:a16="http://schemas.microsoft.com/office/drawing/2014/main" id="{4B1BB407-606B-4626-A1E8-829143E3229D}"/>
                </a:ext>
              </a:extLst>
            </p:cNvPr>
            <p:cNvSpPr>
              <a:spLocks noEditPoints="1"/>
            </p:cNvSpPr>
            <p:nvPr/>
          </p:nvSpPr>
          <p:spPr bwMode="auto">
            <a:xfrm>
              <a:off x="5532169" y="171397"/>
              <a:ext cx="170176" cy="242643"/>
            </a:xfrm>
            <a:custGeom>
              <a:avLst/>
              <a:gdLst>
                <a:gd name="T0" fmla="*/ 160 w 261"/>
                <a:gd name="T1" fmla="*/ 312 h 372"/>
                <a:gd name="T2" fmla="*/ 131 w 261"/>
                <a:gd name="T3" fmla="*/ 319 h 372"/>
                <a:gd name="T4" fmla="*/ 114 w 261"/>
                <a:gd name="T5" fmla="*/ 316 h 372"/>
                <a:gd name="T6" fmla="*/ 125 w 261"/>
                <a:gd name="T7" fmla="*/ 165 h 372"/>
                <a:gd name="T8" fmla="*/ 160 w 261"/>
                <a:gd name="T9" fmla="*/ 312 h 372"/>
                <a:gd name="T10" fmla="*/ 131 w 261"/>
                <a:gd name="T11" fmla="*/ 113 h 372"/>
                <a:gd name="T12" fmla="*/ 56 w 261"/>
                <a:gd name="T13" fmla="*/ 138 h 372"/>
                <a:gd name="T14" fmla="*/ 56 w 261"/>
                <a:gd name="T15" fmla="*/ 0 h 372"/>
                <a:gd name="T16" fmla="*/ 0 w 261"/>
                <a:gd name="T17" fmla="*/ 0 h 372"/>
                <a:gd name="T18" fmla="*/ 0 w 261"/>
                <a:gd name="T19" fmla="*/ 369 h 372"/>
                <a:gd name="T20" fmla="*/ 56 w 261"/>
                <a:gd name="T21" fmla="*/ 369 h 372"/>
                <a:gd name="T22" fmla="*/ 56 w 261"/>
                <a:gd name="T23" fmla="*/ 347 h 372"/>
                <a:gd name="T24" fmla="*/ 131 w 261"/>
                <a:gd name="T25" fmla="*/ 372 h 372"/>
                <a:gd name="T26" fmla="*/ 261 w 261"/>
                <a:gd name="T27" fmla="*/ 242 h 372"/>
                <a:gd name="T28" fmla="*/ 131 w 261"/>
                <a:gd name="T29" fmla="*/ 11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60" y="312"/>
                  </a:moveTo>
                  <a:cubicBezTo>
                    <a:pt x="151" y="316"/>
                    <a:pt x="141" y="319"/>
                    <a:pt x="131" y="319"/>
                  </a:cubicBezTo>
                  <a:cubicBezTo>
                    <a:pt x="125" y="318"/>
                    <a:pt x="119" y="318"/>
                    <a:pt x="114" y="316"/>
                  </a:cubicBezTo>
                  <a:cubicBezTo>
                    <a:pt x="28" y="296"/>
                    <a:pt x="38" y="172"/>
                    <a:pt x="125" y="165"/>
                  </a:cubicBezTo>
                  <a:cubicBezTo>
                    <a:pt x="212" y="158"/>
                    <a:pt x="241" y="279"/>
                    <a:pt x="160" y="312"/>
                  </a:cubicBezTo>
                  <a:close/>
                  <a:moveTo>
                    <a:pt x="131" y="113"/>
                  </a:moveTo>
                  <a:cubicBezTo>
                    <a:pt x="104" y="113"/>
                    <a:pt x="78" y="122"/>
                    <a:pt x="56" y="138"/>
                  </a:cubicBezTo>
                  <a:lnTo>
                    <a:pt x="56" y="0"/>
                  </a:lnTo>
                  <a:lnTo>
                    <a:pt x="0" y="0"/>
                  </a:lnTo>
                  <a:lnTo>
                    <a:pt x="0" y="369"/>
                  </a:lnTo>
                  <a:lnTo>
                    <a:pt x="56" y="369"/>
                  </a:lnTo>
                  <a:lnTo>
                    <a:pt x="56" y="347"/>
                  </a:lnTo>
                  <a:cubicBezTo>
                    <a:pt x="78" y="363"/>
                    <a:pt x="104" y="372"/>
                    <a:pt x="131" y="372"/>
                  </a:cubicBezTo>
                  <a:cubicBezTo>
                    <a:pt x="203" y="372"/>
                    <a:pt x="261" y="314"/>
                    <a:pt x="261" y="242"/>
                  </a:cubicBezTo>
                  <a:cubicBezTo>
                    <a:pt x="261" y="171"/>
                    <a:pt x="203" y="113"/>
                    <a:pt x="131" y="113"/>
                  </a:cubicBezTo>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 name="Freeform 28">
              <a:extLst>
                <a:ext uri="{FF2B5EF4-FFF2-40B4-BE49-F238E27FC236}">
                  <a16:creationId xmlns:a16="http://schemas.microsoft.com/office/drawing/2014/main" id="{B5E54D74-7BCA-42D1-8C50-5339B9158AFC}"/>
                </a:ext>
              </a:extLst>
            </p:cNvPr>
            <p:cNvSpPr>
              <a:spLocks noEditPoints="1"/>
            </p:cNvSpPr>
            <p:nvPr/>
          </p:nvSpPr>
          <p:spPr bwMode="auto">
            <a:xfrm>
              <a:off x="5532169" y="496686"/>
              <a:ext cx="762535" cy="71653"/>
            </a:xfrm>
            <a:custGeom>
              <a:avLst/>
              <a:gdLst>
                <a:gd name="T0" fmla="*/ 43 w 1170"/>
                <a:gd name="T1" fmla="*/ 53 h 110"/>
                <a:gd name="T2" fmla="*/ 48 w 1170"/>
                <a:gd name="T3" fmla="*/ 9 h 110"/>
                <a:gd name="T4" fmla="*/ 111 w 1170"/>
                <a:gd name="T5" fmla="*/ 47 h 110"/>
                <a:gd name="T6" fmla="*/ 61 w 1170"/>
                <a:gd name="T7" fmla="*/ 29 h 110"/>
                <a:gd name="T8" fmla="*/ 89 w 1170"/>
                <a:gd name="T9" fmla="*/ 41 h 110"/>
                <a:gd name="T10" fmla="*/ 149 w 1170"/>
                <a:gd name="T11" fmla="*/ 28 h 110"/>
                <a:gd name="T12" fmla="*/ 150 w 1170"/>
                <a:gd name="T13" fmla="*/ 75 h 110"/>
                <a:gd name="T14" fmla="*/ 140 w 1170"/>
                <a:gd name="T15" fmla="*/ 52 h 110"/>
                <a:gd name="T16" fmla="*/ 203 w 1170"/>
                <a:gd name="T17" fmla="*/ 35 h 110"/>
                <a:gd name="T18" fmla="*/ 187 w 1170"/>
                <a:gd name="T19" fmla="*/ 86 h 110"/>
                <a:gd name="T20" fmla="*/ 220 w 1170"/>
                <a:gd name="T21" fmla="*/ 29 h 110"/>
                <a:gd name="T22" fmla="*/ 229 w 1170"/>
                <a:gd name="T23" fmla="*/ 57 h 110"/>
                <a:gd name="T24" fmla="*/ 264 w 1170"/>
                <a:gd name="T25" fmla="*/ 91 h 110"/>
                <a:gd name="T26" fmla="*/ 279 w 1170"/>
                <a:gd name="T27" fmla="*/ 94 h 110"/>
                <a:gd name="T28" fmla="*/ 253 w 1170"/>
                <a:gd name="T29" fmla="*/ 73 h 110"/>
                <a:gd name="T30" fmla="*/ 312 w 1170"/>
                <a:gd name="T31" fmla="*/ 10 h 110"/>
                <a:gd name="T32" fmla="*/ 310 w 1170"/>
                <a:gd name="T33" fmla="*/ 41 h 110"/>
                <a:gd name="T34" fmla="*/ 372 w 1170"/>
                <a:gd name="T35" fmla="*/ 56 h 110"/>
                <a:gd name="T36" fmla="*/ 371 w 1170"/>
                <a:gd name="T37" fmla="*/ 69 h 110"/>
                <a:gd name="T38" fmla="*/ 357 w 1170"/>
                <a:gd name="T39" fmla="*/ 52 h 110"/>
                <a:gd name="T40" fmla="*/ 384 w 1170"/>
                <a:gd name="T41" fmla="*/ 79 h 110"/>
                <a:gd name="T42" fmla="*/ 500 w 1170"/>
                <a:gd name="T43" fmla="*/ 46 h 110"/>
                <a:gd name="T44" fmla="*/ 460 w 1170"/>
                <a:gd name="T45" fmla="*/ 46 h 110"/>
                <a:gd name="T46" fmla="*/ 448 w 1170"/>
                <a:gd name="T47" fmla="*/ 86 h 110"/>
                <a:gd name="T48" fmla="*/ 488 w 1170"/>
                <a:gd name="T49" fmla="*/ 86 h 110"/>
                <a:gd name="T50" fmla="*/ 577 w 1170"/>
                <a:gd name="T51" fmla="*/ 47 h 110"/>
                <a:gd name="T52" fmla="*/ 556 w 1170"/>
                <a:gd name="T53" fmla="*/ 40 h 110"/>
                <a:gd name="T54" fmla="*/ 548 w 1170"/>
                <a:gd name="T55" fmla="*/ 87 h 110"/>
                <a:gd name="T56" fmla="*/ 552 w 1170"/>
                <a:gd name="T57" fmla="*/ 76 h 110"/>
                <a:gd name="T58" fmla="*/ 632 w 1170"/>
                <a:gd name="T59" fmla="*/ 69 h 110"/>
                <a:gd name="T60" fmla="*/ 629 w 1170"/>
                <a:gd name="T61" fmla="*/ 31 h 110"/>
                <a:gd name="T62" fmla="*/ 611 w 1170"/>
                <a:gd name="T63" fmla="*/ 75 h 110"/>
                <a:gd name="T64" fmla="*/ 684 w 1170"/>
                <a:gd name="T65" fmla="*/ 69 h 110"/>
                <a:gd name="T66" fmla="*/ 680 w 1170"/>
                <a:gd name="T67" fmla="*/ 31 h 110"/>
                <a:gd name="T68" fmla="*/ 663 w 1170"/>
                <a:gd name="T69" fmla="*/ 75 h 110"/>
                <a:gd name="T70" fmla="*/ 743 w 1170"/>
                <a:gd name="T71" fmla="*/ 56 h 110"/>
                <a:gd name="T72" fmla="*/ 741 w 1170"/>
                <a:gd name="T73" fmla="*/ 70 h 110"/>
                <a:gd name="T74" fmla="*/ 727 w 1170"/>
                <a:gd name="T75" fmla="*/ 52 h 110"/>
                <a:gd name="T76" fmla="*/ 783 w 1170"/>
                <a:gd name="T77" fmla="*/ 28 h 110"/>
                <a:gd name="T78" fmla="*/ 756 w 1170"/>
                <a:gd name="T79" fmla="*/ 43 h 110"/>
                <a:gd name="T80" fmla="*/ 789 w 1170"/>
                <a:gd name="T81" fmla="*/ 41 h 110"/>
                <a:gd name="T82" fmla="*/ 805 w 1170"/>
                <a:gd name="T83" fmla="*/ 79 h 110"/>
                <a:gd name="T84" fmla="*/ 843 w 1170"/>
                <a:gd name="T85" fmla="*/ 9 h 110"/>
                <a:gd name="T86" fmla="*/ 900 w 1170"/>
                <a:gd name="T87" fmla="*/ 58 h 110"/>
                <a:gd name="T88" fmla="*/ 916 w 1170"/>
                <a:gd name="T89" fmla="*/ 61 h 110"/>
                <a:gd name="T90" fmla="*/ 924 w 1170"/>
                <a:gd name="T91" fmla="*/ 39 h 110"/>
                <a:gd name="T92" fmla="*/ 978 w 1170"/>
                <a:gd name="T93" fmla="*/ 28 h 110"/>
                <a:gd name="T94" fmla="*/ 977 w 1170"/>
                <a:gd name="T95" fmla="*/ 86 h 110"/>
                <a:gd name="T96" fmla="*/ 990 w 1170"/>
                <a:gd name="T97" fmla="*/ 75 h 110"/>
                <a:gd name="T98" fmla="*/ 1075 w 1170"/>
                <a:gd name="T99" fmla="*/ 56 h 110"/>
                <a:gd name="T100" fmla="*/ 1073 w 1170"/>
                <a:gd name="T101" fmla="*/ 70 h 110"/>
                <a:gd name="T102" fmla="*/ 1060 w 1170"/>
                <a:gd name="T103" fmla="*/ 52 h 110"/>
                <a:gd name="T104" fmla="*/ 1138 w 1170"/>
                <a:gd name="T105" fmla="*/ 47 h 110"/>
                <a:gd name="T106" fmla="*/ 1088 w 1170"/>
                <a:gd name="T107" fmla="*/ 29 h 110"/>
                <a:gd name="T108" fmla="*/ 1116 w 1170"/>
                <a:gd name="T109" fmla="*/ 41 h 110"/>
                <a:gd name="T110" fmla="*/ 1160 w 1170"/>
                <a:gd name="T111"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0" h="110">
                  <a:moveTo>
                    <a:pt x="49" y="86"/>
                  </a:moveTo>
                  <a:lnTo>
                    <a:pt x="49" y="72"/>
                  </a:lnTo>
                  <a:lnTo>
                    <a:pt x="16" y="72"/>
                  </a:lnTo>
                  <a:lnTo>
                    <a:pt x="16" y="53"/>
                  </a:lnTo>
                  <a:lnTo>
                    <a:pt x="43" y="53"/>
                  </a:lnTo>
                  <a:lnTo>
                    <a:pt x="43" y="39"/>
                  </a:lnTo>
                  <a:lnTo>
                    <a:pt x="16" y="39"/>
                  </a:lnTo>
                  <a:lnTo>
                    <a:pt x="16" y="22"/>
                  </a:lnTo>
                  <a:lnTo>
                    <a:pt x="47" y="22"/>
                  </a:lnTo>
                  <a:lnTo>
                    <a:pt x="48" y="9"/>
                  </a:lnTo>
                  <a:lnTo>
                    <a:pt x="0" y="9"/>
                  </a:lnTo>
                  <a:lnTo>
                    <a:pt x="0" y="86"/>
                  </a:lnTo>
                  <a:lnTo>
                    <a:pt x="49" y="86"/>
                  </a:lnTo>
                  <a:close/>
                  <a:moveTo>
                    <a:pt x="111" y="86"/>
                  </a:moveTo>
                  <a:lnTo>
                    <a:pt x="111" y="47"/>
                  </a:lnTo>
                  <a:cubicBezTo>
                    <a:pt x="111" y="42"/>
                    <a:pt x="110" y="38"/>
                    <a:pt x="108" y="34"/>
                  </a:cubicBezTo>
                  <a:cubicBezTo>
                    <a:pt x="105" y="30"/>
                    <a:pt x="100" y="27"/>
                    <a:pt x="94" y="28"/>
                  </a:cubicBezTo>
                  <a:cubicBezTo>
                    <a:pt x="88" y="29"/>
                    <a:pt x="81" y="32"/>
                    <a:pt x="76" y="37"/>
                  </a:cubicBezTo>
                  <a:cubicBezTo>
                    <a:pt x="76" y="34"/>
                    <a:pt x="76" y="32"/>
                    <a:pt x="75" y="29"/>
                  </a:cubicBezTo>
                  <a:lnTo>
                    <a:pt x="61" y="29"/>
                  </a:lnTo>
                  <a:cubicBezTo>
                    <a:pt x="61" y="29"/>
                    <a:pt x="62" y="36"/>
                    <a:pt x="62" y="43"/>
                  </a:cubicBezTo>
                  <a:lnTo>
                    <a:pt x="62" y="86"/>
                  </a:lnTo>
                  <a:lnTo>
                    <a:pt x="77" y="86"/>
                  </a:lnTo>
                  <a:lnTo>
                    <a:pt x="77" y="47"/>
                  </a:lnTo>
                  <a:cubicBezTo>
                    <a:pt x="80" y="44"/>
                    <a:pt x="84" y="42"/>
                    <a:pt x="89" y="41"/>
                  </a:cubicBezTo>
                  <a:cubicBezTo>
                    <a:pt x="93" y="41"/>
                    <a:pt x="96" y="42"/>
                    <a:pt x="96" y="48"/>
                  </a:cubicBezTo>
                  <a:lnTo>
                    <a:pt x="96" y="86"/>
                  </a:lnTo>
                  <a:lnTo>
                    <a:pt x="111" y="86"/>
                  </a:lnTo>
                  <a:close/>
                  <a:moveTo>
                    <a:pt x="173" y="56"/>
                  </a:moveTo>
                  <a:cubicBezTo>
                    <a:pt x="173" y="43"/>
                    <a:pt x="168" y="28"/>
                    <a:pt x="149" y="28"/>
                  </a:cubicBezTo>
                  <a:cubicBezTo>
                    <a:pt x="132" y="28"/>
                    <a:pt x="124" y="42"/>
                    <a:pt x="124" y="58"/>
                  </a:cubicBezTo>
                  <a:cubicBezTo>
                    <a:pt x="124" y="68"/>
                    <a:pt x="127" y="87"/>
                    <a:pt x="148" y="87"/>
                  </a:cubicBezTo>
                  <a:cubicBezTo>
                    <a:pt x="156" y="87"/>
                    <a:pt x="165" y="85"/>
                    <a:pt x="172" y="81"/>
                  </a:cubicBezTo>
                  <a:lnTo>
                    <a:pt x="172" y="70"/>
                  </a:lnTo>
                  <a:cubicBezTo>
                    <a:pt x="165" y="73"/>
                    <a:pt x="158" y="75"/>
                    <a:pt x="150" y="75"/>
                  </a:cubicBezTo>
                  <a:cubicBezTo>
                    <a:pt x="144" y="75"/>
                    <a:pt x="140" y="71"/>
                    <a:pt x="140" y="61"/>
                  </a:cubicBezTo>
                  <a:lnTo>
                    <a:pt x="173" y="61"/>
                  </a:lnTo>
                  <a:cubicBezTo>
                    <a:pt x="173" y="61"/>
                    <a:pt x="173" y="57"/>
                    <a:pt x="173" y="56"/>
                  </a:cubicBezTo>
                  <a:moveTo>
                    <a:pt x="158" y="52"/>
                  </a:moveTo>
                  <a:lnTo>
                    <a:pt x="140" y="52"/>
                  </a:lnTo>
                  <a:cubicBezTo>
                    <a:pt x="140" y="47"/>
                    <a:pt x="142" y="39"/>
                    <a:pt x="149" y="39"/>
                  </a:cubicBezTo>
                  <a:cubicBezTo>
                    <a:pt x="157" y="39"/>
                    <a:pt x="158" y="47"/>
                    <a:pt x="158" y="52"/>
                  </a:cubicBezTo>
                  <a:moveTo>
                    <a:pt x="220" y="29"/>
                  </a:moveTo>
                  <a:cubicBezTo>
                    <a:pt x="220" y="29"/>
                    <a:pt x="220" y="28"/>
                    <a:pt x="214" y="28"/>
                  </a:cubicBezTo>
                  <a:cubicBezTo>
                    <a:pt x="209" y="29"/>
                    <a:pt x="205" y="31"/>
                    <a:pt x="203" y="35"/>
                  </a:cubicBezTo>
                  <a:cubicBezTo>
                    <a:pt x="202" y="35"/>
                    <a:pt x="202" y="35"/>
                    <a:pt x="202" y="36"/>
                  </a:cubicBezTo>
                  <a:cubicBezTo>
                    <a:pt x="202" y="33"/>
                    <a:pt x="201" y="31"/>
                    <a:pt x="201" y="29"/>
                  </a:cubicBezTo>
                  <a:lnTo>
                    <a:pt x="186" y="29"/>
                  </a:lnTo>
                  <a:cubicBezTo>
                    <a:pt x="187" y="34"/>
                    <a:pt x="187" y="38"/>
                    <a:pt x="187" y="43"/>
                  </a:cubicBezTo>
                  <a:lnTo>
                    <a:pt x="187" y="86"/>
                  </a:lnTo>
                  <a:lnTo>
                    <a:pt x="202" y="86"/>
                  </a:lnTo>
                  <a:lnTo>
                    <a:pt x="202" y="46"/>
                  </a:lnTo>
                  <a:cubicBezTo>
                    <a:pt x="205" y="43"/>
                    <a:pt x="208" y="41"/>
                    <a:pt x="212" y="41"/>
                  </a:cubicBezTo>
                  <a:cubicBezTo>
                    <a:pt x="214" y="41"/>
                    <a:pt x="217" y="41"/>
                    <a:pt x="219" y="41"/>
                  </a:cubicBezTo>
                  <a:lnTo>
                    <a:pt x="220" y="29"/>
                  </a:lnTo>
                  <a:close/>
                  <a:moveTo>
                    <a:pt x="281" y="29"/>
                  </a:moveTo>
                  <a:lnTo>
                    <a:pt x="266" y="29"/>
                  </a:lnTo>
                  <a:cubicBezTo>
                    <a:pt x="266" y="30"/>
                    <a:pt x="266" y="31"/>
                    <a:pt x="266" y="33"/>
                  </a:cubicBezTo>
                  <a:cubicBezTo>
                    <a:pt x="262" y="30"/>
                    <a:pt x="257" y="28"/>
                    <a:pt x="252" y="28"/>
                  </a:cubicBezTo>
                  <a:cubicBezTo>
                    <a:pt x="236" y="28"/>
                    <a:pt x="229" y="40"/>
                    <a:pt x="229" y="57"/>
                  </a:cubicBezTo>
                  <a:cubicBezTo>
                    <a:pt x="229" y="68"/>
                    <a:pt x="232" y="86"/>
                    <a:pt x="249" y="86"/>
                  </a:cubicBezTo>
                  <a:cubicBezTo>
                    <a:pt x="255" y="86"/>
                    <a:pt x="261" y="83"/>
                    <a:pt x="265" y="78"/>
                  </a:cubicBezTo>
                  <a:cubicBezTo>
                    <a:pt x="265" y="78"/>
                    <a:pt x="265" y="82"/>
                    <a:pt x="265" y="83"/>
                  </a:cubicBezTo>
                  <a:lnTo>
                    <a:pt x="265" y="87"/>
                  </a:lnTo>
                  <a:cubicBezTo>
                    <a:pt x="265" y="88"/>
                    <a:pt x="264" y="90"/>
                    <a:pt x="264" y="91"/>
                  </a:cubicBezTo>
                  <a:cubicBezTo>
                    <a:pt x="263" y="95"/>
                    <a:pt x="260" y="97"/>
                    <a:pt x="254" y="97"/>
                  </a:cubicBezTo>
                  <a:cubicBezTo>
                    <a:pt x="246" y="97"/>
                    <a:pt x="239" y="95"/>
                    <a:pt x="232" y="92"/>
                  </a:cubicBezTo>
                  <a:lnTo>
                    <a:pt x="231" y="106"/>
                  </a:lnTo>
                  <a:cubicBezTo>
                    <a:pt x="238" y="109"/>
                    <a:pt x="246" y="110"/>
                    <a:pt x="254" y="110"/>
                  </a:cubicBezTo>
                  <a:cubicBezTo>
                    <a:pt x="268" y="110"/>
                    <a:pt x="277" y="105"/>
                    <a:pt x="279" y="94"/>
                  </a:cubicBezTo>
                  <a:cubicBezTo>
                    <a:pt x="280" y="91"/>
                    <a:pt x="280" y="88"/>
                    <a:pt x="280" y="85"/>
                  </a:cubicBezTo>
                  <a:lnTo>
                    <a:pt x="280" y="43"/>
                  </a:lnTo>
                  <a:cubicBezTo>
                    <a:pt x="280" y="36"/>
                    <a:pt x="281" y="29"/>
                    <a:pt x="281" y="29"/>
                  </a:cubicBezTo>
                  <a:moveTo>
                    <a:pt x="265" y="67"/>
                  </a:moveTo>
                  <a:cubicBezTo>
                    <a:pt x="262" y="71"/>
                    <a:pt x="258" y="73"/>
                    <a:pt x="253" y="73"/>
                  </a:cubicBezTo>
                  <a:cubicBezTo>
                    <a:pt x="246" y="73"/>
                    <a:pt x="244" y="63"/>
                    <a:pt x="244" y="57"/>
                  </a:cubicBezTo>
                  <a:cubicBezTo>
                    <a:pt x="244" y="51"/>
                    <a:pt x="245" y="40"/>
                    <a:pt x="254" y="40"/>
                  </a:cubicBezTo>
                  <a:cubicBezTo>
                    <a:pt x="258" y="40"/>
                    <a:pt x="261" y="41"/>
                    <a:pt x="265" y="43"/>
                  </a:cubicBezTo>
                  <a:lnTo>
                    <a:pt x="265" y="67"/>
                  </a:lnTo>
                  <a:close/>
                  <a:moveTo>
                    <a:pt x="312" y="10"/>
                  </a:moveTo>
                  <a:cubicBezTo>
                    <a:pt x="312" y="5"/>
                    <a:pt x="308" y="0"/>
                    <a:pt x="302" y="0"/>
                  </a:cubicBezTo>
                  <a:cubicBezTo>
                    <a:pt x="290" y="0"/>
                    <a:pt x="290" y="19"/>
                    <a:pt x="302" y="19"/>
                  </a:cubicBezTo>
                  <a:cubicBezTo>
                    <a:pt x="307" y="19"/>
                    <a:pt x="312" y="15"/>
                    <a:pt x="312" y="10"/>
                  </a:cubicBezTo>
                  <a:close/>
                  <a:moveTo>
                    <a:pt x="310" y="86"/>
                  </a:moveTo>
                  <a:lnTo>
                    <a:pt x="310" y="41"/>
                  </a:lnTo>
                  <a:cubicBezTo>
                    <a:pt x="310" y="37"/>
                    <a:pt x="310" y="33"/>
                    <a:pt x="309" y="29"/>
                  </a:cubicBezTo>
                  <a:lnTo>
                    <a:pt x="295" y="29"/>
                  </a:lnTo>
                  <a:lnTo>
                    <a:pt x="295" y="86"/>
                  </a:lnTo>
                  <a:lnTo>
                    <a:pt x="310" y="86"/>
                  </a:lnTo>
                  <a:close/>
                  <a:moveTo>
                    <a:pt x="372" y="56"/>
                  </a:moveTo>
                  <a:cubicBezTo>
                    <a:pt x="372" y="43"/>
                    <a:pt x="367" y="28"/>
                    <a:pt x="348" y="28"/>
                  </a:cubicBezTo>
                  <a:cubicBezTo>
                    <a:pt x="331" y="28"/>
                    <a:pt x="323" y="42"/>
                    <a:pt x="323" y="58"/>
                  </a:cubicBezTo>
                  <a:cubicBezTo>
                    <a:pt x="323" y="68"/>
                    <a:pt x="326" y="87"/>
                    <a:pt x="347" y="87"/>
                  </a:cubicBezTo>
                  <a:cubicBezTo>
                    <a:pt x="355" y="87"/>
                    <a:pt x="364" y="85"/>
                    <a:pt x="371" y="81"/>
                  </a:cubicBezTo>
                  <a:lnTo>
                    <a:pt x="371" y="69"/>
                  </a:lnTo>
                  <a:cubicBezTo>
                    <a:pt x="364" y="73"/>
                    <a:pt x="357" y="75"/>
                    <a:pt x="349" y="75"/>
                  </a:cubicBezTo>
                  <a:cubicBezTo>
                    <a:pt x="342" y="75"/>
                    <a:pt x="339" y="71"/>
                    <a:pt x="339" y="61"/>
                  </a:cubicBezTo>
                  <a:lnTo>
                    <a:pt x="372" y="61"/>
                  </a:lnTo>
                  <a:cubicBezTo>
                    <a:pt x="372" y="61"/>
                    <a:pt x="372" y="57"/>
                    <a:pt x="372" y="56"/>
                  </a:cubicBezTo>
                  <a:moveTo>
                    <a:pt x="357" y="52"/>
                  </a:moveTo>
                  <a:lnTo>
                    <a:pt x="339" y="52"/>
                  </a:lnTo>
                  <a:cubicBezTo>
                    <a:pt x="339" y="47"/>
                    <a:pt x="341" y="39"/>
                    <a:pt x="348" y="39"/>
                  </a:cubicBezTo>
                  <a:cubicBezTo>
                    <a:pt x="356" y="39"/>
                    <a:pt x="357" y="47"/>
                    <a:pt x="357" y="52"/>
                  </a:cubicBezTo>
                  <a:moveTo>
                    <a:pt x="403" y="79"/>
                  </a:moveTo>
                  <a:cubicBezTo>
                    <a:pt x="402" y="67"/>
                    <a:pt x="385" y="67"/>
                    <a:pt x="384" y="79"/>
                  </a:cubicBezTo>
                  <a:cubicBezTo>
                    <a:pt x="384" y="84"/>
                    <a:pt x="388" y="88"/>
                    <a:pt x="394" y="87"/>
                  </a:cubicBezTo>
                  <a:cubicBezTo>
                    <a:pt x="399" y="88"/>
                    <a:pt x="403" y="84"/>
                    <a:pt x="403" y="79"/>
                  </a:cubicBezTo>
                  <a:close/>
                  <a:moveTo>
                    <a:pt x="525" y="10"/>
                  </a:moveTo>
                  <a:lnTo>
                    <a:pt x="509" y="9"/>
                  </a:lnTo>
                  <a:lnTo>
                    <a:pt x="500" y="46"/>
                  </a:lnTo>
                  <a:cubicBezTo>
                    <a:pt x="499" y="52"/>
                    <a:pt x="497" y="63"/>
                    <a:pt x="497" y="65"/>
                  </a:cubicBezTo>
                  <a:cubicBezTo>
                    <a:pt x="496" y="63"/>
                    <a:pt x="494" y="52"/>
                    <a:pt x="493" y="46"/>
                  </a:cubicBezTo>
                  <a:lnTo>
                    <a:pt x="485" y="9"/>
                  </a:lnTo>
                  <a:lnTo>
                    <a:pt x="468" y="9"/>
                  </a:lnTo>
                  <a:lnTo>
                    <a:pt x="460" y="46"/>
                  </a:lnTo>
                  <a:cubicBezTo>
                    <a:pt x="458" y="52"/>
                    <a:pt x="457" y="62"/>
                    <a:pt x="456" y="65"/>
                  </a:cubicBezTo>
                  <a:cubicBezTo>
                    <a:pt x="456" y="62"/>
                    <a:pt x="454" y="52"/>
                    <a:pt x="453" y="46"/>
                  </a:cubicBezTo>
                  <a:lnTo>
                    <a:pt x="444" y="8"/>
                  </a:lnTo>
                  <a:lnTo>
                    <a:pt x="427" y="9"/>
                  </a:lnTo>
                  <a:lnTo>
                    <a:pt x="448" y="86"/>
                  </a:lnTo>
                  <a:lnTo>
                    <a:pt x="464" y="86"/>
                  </a:lnTo>
                  <a:lnTo>
                    <a:pt x="472" y="51"/>
                  </a:lnTo>
                  <a:cubicBezTo>
                    <a:pt x="473" y="45"/>
                    <a:pt x="476" y="31"/>
                    <a:pt x="476" y="31"/>
                  </a:cubicBezTo>
                  <a:cubicBezTo>
                    <a:pt x="476" y="31"/>
                    <a:pt x="479" y="45"/>
                    <a:pt x="480" y="51"/>
                  </a:cubicBezTo>
                  <a:lnTo>
                    <a:pt x="488" y="86"/>
                  </a:lnTo>
                  <a:lnTo>
                    <a:pt x="505" y="86"/>
                  </a:lnTo>
                  <a:lnTo>
                    <a:pt x="525" y="10"/>
                  </a:lnTo>
                  <a:close/>
                  <a:moveTo>
                    <a:pt x="578" y="86"/>
                  </a:moveTo>
                  <a:cubicBezTo>
                    <a:pt x="578" y="82"/>
                    <a:pt x="577" y="78"/>
                    <a:pt x="577" y="74"/>
                  </a:cubicBezTo>
                  <a:lnTo>
                    <a:pt x="577" y="47"/>
                  </a:lnTo>
                  <a:cubicBezTo>
                    <a:pt x="578" y="42"/>
                    <a:pt x="577" y="37"/>
                    <a:pt x="574" y="33"/>
                  </a:cubicBezTo>
                  <a:cubicBezTo>
                    <a:pt x="570" y="29"/>
                    <a:pt x="564" y="27"/>
                    <a:pt x="559" y="28"/>
                  </a:cubicBezTo>
                  <a:cubicBezTo>
                    <a:pt x="551" y="28"/>
                    <a:pt x="543" y="30"/>
                    <a:pt x="535" y="33"/>
                  </a:cubicBezTo>
                  <a:lnTo>
                    <a:pt x="536" y="45"/>
                  </a:lnTo>
                  <a:cubicBezTo>
                    <a:pt x="542" y="42"/>
                    <a:pt x="549" y="40"/>
                    <a:pt x="556" y="40"/>
                  </a:cubicBezTo>
                  <a:cubicBezTo>
                    <a:pt x="561" y="40"/>
                    <a:pt x="562" y="42"/>
                    <a:pt x="562" y="46"/>
                  </a:cubicBezTo>
                  <a:lnTo>
                    <a:pt x="562" y="52"/>
                  </a:lnTo>
                  <a:cubicBezTo>
                    <a:pt x="553" y="52"/>
                    <a:pt x="545" y="54"/>
                    <a:pt x="537" y="58"/>
                  </a:cubicBezTo>
                  <a:cubicBezTo>
                    <a:pt x="533" y="61"/>
                    <a:pt x="531" y="65"/>
                    <a:pt x="532" y="70"/>
                  </a:cubicBezTo>
                  <a:cubicBezTo>
                    <a:pt x="531" y="79"/>
                    <a:pt x="538" y="87"/>
                    <a:pt x="548" y="87"/>
                  </a:cubicBezTo>
                  <a:cubicBezTo>
                    <a:pt x="553" y="87"/>
                    <a:pt x="559" y="84"/>
                    <a:pt x="563" y="81"/>
                  </a:cubicBezTo>
                  <a:cubicBezTo>
                    <a:pt x="563" y="82"/>
                    <a:pt x="563" y="84"/>
                    <a:pt x="564" y="86"/>
                  </a:cubicBezTo>
                  <a:lnTo>
                    <a:pt x="578" y="86"/>
                  </a:lnTo>
                  <a:close/>
                  <a:moveTo>
                    <a:pt x="562" y="71"/>
                  </a:moveTo>
                  <a:cubicBezTo>
                    <a:pt x="559" y="74"/>
                    <a:pt x="556" y="75"/>
                    <a:pt x="552" y="76"/>
                  </a:cubicBezTo>
                  <a:cubicBezTo>
                    <a:pt x="548" y="76"/>
                    <a:pt x="547" y="72"/>
                    <a:pt x="547" y="69"/>
                  </a:cubicBezTo>
                  <a:cubicBezTo>
                    <a:pt x="547" y="67"/>
                    <a:pt x="547" y="65"/>
                    <a:pt x="549" y="64"/>
                  </a:cubicBezTo>
                  <a:cubicBezTo>
                    <a:pt x="553" y="62"/>
                    <a:pt x="557" y="60"/>
                    <a:pt x="562" y="61"/>
                  </a:cubicBezTo>
                  <a:lnTo>
                    <a:pt x="562" y="71"/>
                  </a:lnTo>
                  <a:close/>
                  <a:moveTo>
                    <a:pt x="632" y="69"/>
                  </a:moveTo>
                  <a:cubicBezTo>
                    <a:pt x="632" y="55"/>
                    <a:pt x="619" y="53"/>
                    <a:pt x="610" y="49"/>
                  </a:cubicBezTo>
                  <a:cubicBezTo>
                    <a:pt x="608" y="48"/>
                    <a:pt x="606" y="47"/>
                    <a:pt x="606" y="44"/>
                  </a:cubicBezTo>
                  <a:cubicBezTo>
                    <a:pt x="606" y="42"/>
                    <a:pt x="607" y="40"/>
                    <a:pt x="611" y="40"/>
                  </a:cubicBezTo>
                  <a:cubicBezTo>
                    <a:pt x="617" y="40"/>
                    <a:pt x="623" y="41"/>
                    <a:pt x="628" y="44"/>
                  </a:cubicBezTo>
                  <a:lnTo>
                    <a:pt x="629" y="31"/>
                  </a:lnTo>
                  <a:cubicBezTo>
                    <a:pt x="623" y="29"/>
                    <a:pt x="618" y="28"/>
                    <a:pt x="612" y="28"/>
                  </a:cubicBezTo>
                  <a:cubicBezTo>
                    <a:pt x="601" y="27"/>
                    <a:pt x="591" y="35"/>
                    <a:pt x="591" y="46"/>
                  </a:cubicBezTo>
                  <a:cubicBezTo>
                    <a:pt x="591" y="58"/>
                    <a:pt x="604" y="61"/>
                    <a:pt x="612" y="65"/>
                  </a:cubicBezTo>
                  <a:cubicBezTo>
                    <a:pt x="615" y="66"/>
                    <a:pt x="617" y="67"/>
                    <a:pt x="617" y="70"/>
                  </a:cubicBezTo>
                  <a:cubicBezTo>
                    <a:pt x="617" y="73"/>
                    <a:pt x="615" y="75"/>
                    <a:pt x="611" y="75"/>
                  </a:cubicBezTo>
                  <a:cubicBezTo>
                    <a:pt x="604" y="74"/>
                    <a:pt x="597" y="72"/>
                    <a:pt x="591" y="69"/>
                  </a:cubicBezTo>
                  <a:lnTo>
                    <a:pt x="590" y="83"/>
                  </a:lnTo>
                  <a:cubicBezTo>
                    <a:pt x="597" y="86"/>
                    <a:pt x="604" y="87"/>
                    <a:pt x="611" y="88"/>
                  </a:cubicBezTo>
                  <a:cubicBezTo>
                    <a:pt x="622" y="89"/>
                    <a:pt x="632" y="80"/>
                    <a:pt x="632" y="69"/>
                  </a:cubicBezTo>
                  <a:moveTo>
                    <a:pt x="684" y="69"/>
                  </a:moveTo>
                  <a:cubicBezTo>
                    <a:pt x="684" y="55"/>
                    <a:pt x="671" y="53"/>
                    <a:pt x="661" y="49"/>
                  </a:cubicBezTo>
                  <a:cubicBezTo>
                    <a:pt x="659" y="48"/>
                    <a:pt x="657" y="47"/>
                    <a:pt x="657" y="45"/>
                  </a:cubicBezTo>
                  <a:cubicBezTo>
                    <a:pt x="657" y="43"/>
                    <a:pt x="659" y="40"/>
                    <a:pt x="663" y="40"/>
                  </a:cubicBezTo>
                  <a:cubicBezTo>
                    <a:pt x="669" y="40"/>
                    <a:pt x="674" y="42"/>
                    <a:pt x="680" y="44"/>
                  </a:cubicBezTo>
                  <a:lnTo>
                    <a:pt x="680" y="31"/>
                  </a:lnTo>
                  <a:cubicBezTo>
                    <a:pt x="675" y="29"/>
                    <a:pt x="669" y="28"/>
                    <a:pt x="663" y="28"/>
                  </a:cubicBezTo>
                  <a:cubicBezTo>
                    <a:pt x="652" y="27"/>
                    <a:pt x="643" y="35"/>
                    <a:pt x="642" y="46"/>
                  </a:cubicBezTo>
                  <a:cubicBezTo>
                    <a:pt x="642" y="58"/>
                    <a:pt x="655" y="61"/>
                    <a:pt x="664" y="65"/>
                  </a:cubicBezTo>
                  <a:cubicBezTo>
                    <a:pt x="667" y="66"/>
                    <a:pt x="669" y="67"/>
                    <a:pt x="669" y="70"/>
                  </a:cubicBezTo>
                  <a:cubicBezTo>
                    <a:pt x="669" y="73"/>
                    <a:pt x="666" y="75"/>
                    <a:pt x="663" y="75"/>
                  </a:cubicBezTo>
                  <a:cubicBezTo>
                    <a:pt x="656" y="74"/>
                    <a:pt x="649" y="72"/>
                    <a:pt x="643" y="69"/>
                  </a:cubicBezTo>
                  <a:lnTo>
                    <a:pt x="642" y="83"/>
                  </a:lnTo>
                  <a:cubicBezTo>
                    <a:pt x="648" y="86"/>
                    <a:pt x="655" y="87"/>
                    <a:pt x="662" y="88"/>
                  </a:cubicBezTo>
                  <a:cubicBezTo>
                    <a:pt x="673" y="89"/>
                    <a:pt x="683" y="80"/>
                    <a:pt x="684" y="69"/>
                  </a:cubicBezTo>
                  <a:moveTo>
                    <a:pt x="743" y="56"/>
                  </a:moveTo>
                  <a:cubicBezTo>
                    <a:pt x="743" y="43"/>
                    <a:pt x="737" y="28"/>
                    <a:pt x="718" y="28"/>
                  </a:cubicBezTo>
                  <a:cubicBezTo>
                    <a:pt x="701" y="28"/>
                    <a:pt x="693" y="43"/>
                    <a:pt x="693" y="58"/>
                  </a:cubicBezTo>
                  <a:cubicBezTo>
                    <a:pt x="693" y="68"/>
                    <a:pt x="697" y="87"/>
                    <a:pt x="717" y="87"/>
                  </a:cubicBezTo>
                  <a:cubicBezTo>
                    <a:pt x="726" y="88"/>
                    <a:pt x="734" y="86"/>
                    <a:pt x="742" y="81"/>
                  </a:cubicBezTo>
                  <a:lnTo>
                    <a:pt x="741" y="70"/>
                  </a:lnTo>
                  <a:cubicBezTo>
                    <a:pt x="734" y="73"/>
                    <a:pt x="727" y="75"/>
                    <a:pt x="720" y="76"/>
                  </a:cubicBezTo>
                  <a:cubicBezTo>
                    <a:pt x="713" y="76"/>
                    <a:pt x="709" y="71"/>
                    <a:pt x="709" y="61"/>
                  </a:cubicBezTo>
                  <a:lnTo>
                    <a:pt x="742" y="61"/>
                  </a:lnTo>
                  <a:cubicBezTo>
                    <a:pt x="742" y="61"/>
                    <a:pt x="743" y="57"/>
                    <a:pt x="743" y="56"/>
                  </a:cubicBezTo>
                  <a:moveTo>
                    <a:pt x="727" y="52"/>
                  </a:moveTo>
                  <a:lnTo>
                    <a:pt x="710" y="52"/>
                  </a:lnTo>
                  <a:cubicBezTo>
                    <a:pt x="710" y="47"/>
                    <a:pt x="711" y="39"/>
                    <a:pt x="718" y="39"/>
                  </a:cubicBezTo>
                  <a:cubicBezTo>
                    <a:pt x="726" y="39"/>
                    <a:pt x="727" y="47"/>
                    <a:pt x="727" y="52"/>
                  </a:cubicBezTo>
                  <a:close/>
                  <a:moveTo>
                    <a:pt x="790" y="29"/>
                  </a:moveTo>
                  <a:cubicBezTo>
                    <a:pt x="790" y="29"/>
                    <a:pt x="789" y="28"/>
                    <a:pt x="783" y="28"/>
                  </a:cubicBezTo>
                  <a:cubicBezTo>
                    <a:pt x="779" y="29"/>
                    <a:pt x="775" y="31"/>
                    <a:pt x="772" y="35"/>
                  </a:cubicBezTo>
                  <a:cubicBezTo>
                    <a:pt x="772" y="35"/>
                    <a:pt x="771" y="35"/>
                    <a:pt x="771" y="36"/>
                  </a:cubicBezTo>
                  <a:cubicBezTo>
                    <a:pt x="771" y="34"/>
                    <a:pt x="771" y="31"/>
                    <a:pt x="770" y="29"/>
                  </a:cubicBezTo>
                  <a:lnTo>
                    <a:pt x="756" y="29"/>
                  </a:lnTo>
                  <a:cubicBezTo>
                    <a:pt x="756" y="34"/>
                    <a:pt x="756" y="38"/>
                    <a:pt x="756" y="43"/>
                  </a:cubicBezTo>
                  <a:lnTo>
                    <a:pt x="756" y="86"/>
                  </a:lnTo>
                  <a:lnTo>
                    <a:pt x="772" y="86"/>
                  </a:lnTo>
                  <a:lnTo>
                    <a:pt x="772" y="46"/>
                  </a:lnTo>
                  <a:cubicBezTo>
                    <a:pt x="774" y="43"/>
                    <a:pt x="777" y="42"/>
                    <a:pt x="781" y="41"/>
                  </a:cubicBezTo>
                  <a:cubicBezTo>
                    <a:pt x="784" y="41"/>
                    <a:pt x="786" y="41"/>
                    <a:pt x="789" y="41"/>
                  </a:cubicBezTo>
                  <a:lnTo>
                    <a:pt x="790" y="29"/>
                  </a:lnTo>
                  <a:close/>
                  <a:moveTo>
                    <a:pt x="805" y="79"/>
                  </a:moveTo>
                  <a:cubicBezTo>
                    <a:pt x="804" y="67"/>
                    <a:pt x="787" y="67"/>
                    <a:pt x="786" y="79"/>
                  </a:cubicBezTo>
                  <a:cubicBezTo>
                    <a:pt x="786" y="84"/>
                    <a:pt x="790" y="88"/>
                    <a:pt x="796" y="88"/>
                  </a:cubicBezTo>
                  <a:cubicBezTo>
                    <a:pt x="801" y="88"/>
                    <a:pt x="805" y="84"/>
                    <a:pt x="805" y="79"/>
                  </a:cubicBezTo>
                  <a:moveTo>
                    <a:pt x="891" y="86"/>
                  </a:moveTo>
                  <a:lnTo>
                    <a:pt x="891" y="72"/>
                  </a:lnTo>
                  <a:lnTo>
                    <a:pt x="859" y="72"/>
                  </a:lnTo>
                  <a:lnTo>
                    <a:pt x="859" y="9"/>
                  </a:lnTo>
                  <a:lnTo>
                    <a:pt x="843" y="9"/>
                  </a:lnTo>
                  <a:lnTo>
                    <a:pt x="843" y="86"/>
                  </a:lnTo>
                  <a:lnTo>
                    <a:pt x="891" y="86"/>
                  </a:lnTo>
                  <a:close/>
                  <a:moveTo>
                    <a:pt x="949" y="56"/>
                  </a:moveTo>
                  <a:cubicBezTo>
                    <a:pt x="949" y="43"/>
                    <a:pt x="944" y="28"/>
                    <a:pt x="924" y="28"/>
                  </a:cubicBezTo>
                  <a:cubicBezTo>
                    <a:pt x="907" y="28"/>
                    <a:pt x="900" y="43"/>
                    <a:pt x="900" y="58"/>
                  </a:cubicBezTo>
                  <a:cubicBezTo>
                    <a:pt x="900" y="68"/>
                    <a:pt x="903" y="87"/>
                    <a:pt x="923" y="87"/>
                  </a:cubicBezTo>
                  <a:cubicBezTo>
                    <a:pt x="932" y="88"/>
                    <a:pt x="940" y="86"/>
                    <a:pt x="948" y="81"/>
                  </a:cubicBezTo>
                  <a:lnTo>
                    <a:pt x="947" y="70"/>
                  </a:lnTo>
                  <a:cubicBezTo>
                    <a:pt x="941" y="73"/>
                    <a:pt x="933" y="75"/>
                    <a:pt x="926" y="76"/>
                  </a:cubicBezTo>
                  <a:cubicBezTo>
                    <a:pt x="919" y="76"/>
                    <a:pt x="916" y="71"/>
                    <a:pt x="916" y="61"/>
                  </a:cubicBezTo>
                  <a:lnTo>
                    <a:pt x="949" y="61"/>
                  </a:lnTo>
                  <a:cubicBezTo>
                    <a:pt x="949" y="61"/>
                    <a:pt x="949" y="57"/>
                    <a:pt x="949" y="56"/>
                  </a:cubicBezTo>
                  <a:moveTo>
                    <a:pt x="933" y="52"/>
                  </a:moveTo>
                  <a:lnTo>
                    <a:pt x="916" y="52"/>
                  </a:lnTo>
                  <a:cubicBezTo>
                    <a:pt x="916" y="47"/>
                    <a:pt x="917" y="39"/>
                    <a:pt x="924" y="39"/>
                  </a:cubicBezTo>
                  <a:cubicBezTo>
                    <a:pt x="932" y="39"/>
                    <a:pt x="933" y="47"/>
                    <a:pt x="933" y="52"/>
                  </a:cubicBezTo>
                  <a:close/>
                  <a:moveTo>
                    <a:pt x="1015" y="57"/>
                  </a:moveTo>
                  <a:cubicBezTo>
                    <a:pt x="1015" y="46"/>
                    <a:pt x="1012" y="28"/>
                    <a:pt x="993" y="28"/>
                  </a:cubicBezTo>
                  <a:cubicBezTo>
                    <a:pt x="988" y="28"/>
                    <a:pt x="982" y="30"/>
                    <a:pt x="978" y="34"/>
                  </a:cubicBezTo>
                  <a:cubicBezTo>
                    <a:pt x="978" y="34"/>
                    <a:pt x="978" y="30"/>
                    <a:pt x="978" y="28"/>
                  </a:cubicBezTo>
                  <a:lnTo>
                    <a:pt x="978" y="3"/>
                  </a:lnTo>
                  <a:lnTo>
                    <a:pt x="963" y="4"/>
                  </a:lnTo>
                  <a:lnTo>
                    <a:pt x="963" y="74"/>
                  </a:lnTo>
                  <a:cubicBezTo>
                    <a:pt x="963" y="78"/>
                    <a:pt x="962" y="82"/>
                    <a:pt x="962" y="86"/>
                  </a:cubicBezTo>
                  <a:lnTo>
                    <a:pt x="977" y="86"/>
                  </a:lnTo>
                  <a:cubicBezTo>
                    <a:pt x="977" y="85"/>
                    <a:pt x="977" y="83"/>
                    <a:pt x="977" y="82"/>
                  </a:cubicBezTo>
                  <a:cubicBezTo>
                    <a:pt x="982" y="85"/>
                    <a:pt x="987" y="87"/>
                    <a:pt x="993" y="87"/>
                  </a:cubicBezTo>
                  <a:cubicBezTo>
                    <a:pt x="1007" y="87"/>
                    <a:pt x="1015" y="74"/>
                    <a:pt x="1015" y="57"/>
                  </a:cubicBezTo>
                  <a:moveTo>
                    <a:pt x="999" y="57"/>
                  </a:moveTo>
                  <a:cubicBezTo>
                    <a:pt x="999" y="70"/>
                    <a:pt x="994" y="75"/>
                    <a:pt x="990" y="75"/>
                  </a:cubicBezTo>
                  <a:cubicBezTo>
                    <a:pt x="986" y="75"/>
                    <a:pt x="982" y="73"/>
                    <a:pt x="978" y="71"/>
                  </a:cubicBezTo>
                  <a:lnTo>
                    <a:pt x="978" y="45"/>
                  </a:lnTo>
                  <a:cubicBezTo>
                    <a:pt x="982" y="42"/>
                    <a:pt x="986" y="40"/>
                    <a:pt x="990" y="40"/>
                  </a:cubicBezTo>
                  <a:cubicBezTo>
                    <a:pt x="998" y="40"/>
                    <a:pt x="999" y="51"/>
                    <a:pt x="999" y="57"/>
                  </a:cubicBezTo>
                  <a:moveTo>
                    <a:pt x="1075" y="56"/>
                  </a:moveTo>
                  <a:cubicBezTo>
                    <a:pt x="1075" y="43"/>
                    <a:pt x="1070" y="28"/>
                    <a:pt x="1050" y="28"/>
                  </a:cubicBezTo>
                  <a:cubicBezTo>
                    <a:pt x="1033" y="28"/>
                    <a:pt x="1026" y="43"/>
                    <a:pt x="1026" y="58"/>
                  </a:cubicBezTo>
                  <a:cubicBezTo>
                    <a:pt x="1026" y="68"/>
                    <a:pt x="1029" y="87"/>
                    <a:pt x="1049" y="87"/>
                  </a:cubicBezTo>
                  <a:cubicBezTo>
                    <a:pt x="1058" y="88"/>
                    <a:pt x="1066" y="86"/>
                    <a:pt x="1074" y="81"/>
                  </a:cubicBezTo>
                  <a:lnTo>
                    <a:pt x="1073" y="70"/>
                  </a:lnTo>
                  <a:cubicBezTo>
                    <a:pt x="1067" y="73"/>
                    <a:pt x="1059" y="75"/>
                    <a:pt x="1052" y="76"/>
                  </a:cubicBezTo>
                  <a:cubicBezTo>
                    <a:pt x="1045" y="76"/>
                    <a:pt x="1042" y="71"/>
                    <a:pt x="1042" y="61"/>
                  </a:cubicBezTo>
                  <a:lnTo>
                    <a:pt x="1075" y="61"/>
                  </a:lnTo>
                  <a:cubicBezTo>
                    <a:pt x="1075" y="61"/>
                    <a:pt x="1075" y="57"/>
                    <a:pt x="1075" y="56"/>
                  </a:cubicBezTo>
                  <a:moveTo>
                    <a:pt x="1060" y="52"/>
                  </a:moveTo>
                  <a:lnTo>
                    <a:pt x="1042" y="52"/>
                  </a:lnTo>
                  <a:cubicBezTo>
                    <a:pt x="1042" y="47"/>
                    <a:pt x="1043" y="39"/>
                    <a:pt x="1050" y="39"/>
                  </a:cubicBezTo>
                  <a:cubicBezTo>
                    <a:pt x="1058" y="39"/>
                    <a:pt x="1060" y="47"/>
                    <a:pt x="1060" y="52"/>
                  </a:cubicBezTo>
                  <a:close/>
                  <a:moveTo>
                    <a:pt x="1138" y="86"/>
                  </a:moveTo>
                  <a:lnTo>
                    <a:pt x="1138" y="47"/>
                  </a:lnTo>
                  <a:cubicBezTo>
                    <a:pt x="1139" y="42"/>
                    <a:pt x="1138" y="38"/>
                    <a:pt x="1135" y="34"/>
                  </a:cubicBezTo>
                  <a:cubicBezTo>
                    <a:pt x="1132" y="30"/>
                    <a:pt x="1127" y="27"/>
                    <a:pt x="1121" y="28"/>
                  </a:cubicBezTo>
                  <a:cubicBezTo>
                    <a:pt x="1115" y="29"/>
                    <a:pt x="1108" y="32"/>
                    <a:pt x="1103" y="37"/>
                  </a:cubicBezTo>
                  <a:cubicBezTo>
                    <a:pt x="1103" y="34"/>
                    <a:pt x="1103" y="32"/>
                    <a:pt x="1102" y="29"/>
                  </a:cubicBezTo>
                  <a:lnTo>
                    <a:pt x="1088" y="29"/>
                  </a:lnTo>
                  <a:cubicBezTo>
                    <a:pt x="1088" y="29"/>
                    <a:pt x="1089" y="36"/>
                    <a:pt x="1089" y="43"/>
                  </a:cubicBezTo>
                  <a:lnTo>
                    <a:pt x="1089" y="86"/>
                  </a:lnTo>
                  <a:lnTo>
                    <a:pt x="1104" y="86"/>
                  </a:lnTo>
                  <a:lnTo>
                    <a:pt x="1104" y="48"/>
                  </a:lnTo>
                  <a:cubicBezTo>
                    <a:pt x="1107" y="44"/>
                    <a:pt x="1112" y="42"/>
                    <a:pt x="1116" y="41"/>
                  </a:cubicBezTo>
                  <a:cubicBezTo>
                    <a:pt x="1120" y="41"/>
                    <a:pt x="1123" y="42"/>
                    <a:pt x="1123" y="48"/>
                  </a:cubicBezTo>
                  <a:lnTo>
                    <a:pt x="1123" y="86"/>
                  </a:lnTo>
                  <a:lnTo>
                    <a:pt x="1138" y="86"/>
                  </a:lnTo>
                  <a:close/>
                  <a:moveTo>
                    <a:pt x="1170" y="79"/>
                  </a:moveTo>
                  <a:cubicBezTo>
                    <a:pt x="1170" y="74"/>
                    <a:pt x="1165" y="70"/>
                    <a:pt x="1160" y="70"/>
                  </a:cubicBezTo>
                  <a:cubicBezTo>
                    <a:pt x="1155" y="70"/>
                    <a:pt x="1151" y="74"/>
                    <a:pt x="1151" y="79"/>
                  </a:cubicBezTo>
                  <a:cubicBezTo>
                    <a:pt x="1151" y="84"/>
                    <a:pt x="1155" y="88"/>
                    <a:pt x="1160" y="88"/>
                  </a:cubicBezTo>
                  <a:cubicBezTo>
                    <a:pt x="1165" y="88"/>
                    <a:pt x="1170" y="84"/>
                    <a:pt x="1170" y="79"/>
                  </a:cubicBezTo>
                  <a:close/>
                </a:path>
              </a:pathLst>
            </a:custGeom>
            <a:solidFill>
              <a:srgbClr val="5768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30" name="Foliennummernplatzhalter 6">
            <a:extLst>
              <a:ext uri="{FF2B5EF4-FFF2-40B4-BE49-F238E27FC236}">
                <a16:creationId xmlns:a16="http://schemas.microsoft.com/office/drawing/2014/main" id="{84B479A7-1EB3-467C-B215-B0596D630CD3}"/>
              </a:ext>
            </a:extLst>
          </p:cNvPr>
          <p:cNvSpPr txBox="1">
            <a:spLocks/>
          </p:cNvSpPr>
          <p:nvPr/>
        </p:nvSpPr>
        <p:spPr>
          <a:xfrm>
            <a:off x="4077072" y="2557175"/>
            <a:ext cx="720000" cy="216000"/>
          </a:xfrm>
          <a:prstGeom prst="rect">
            <a:avLst/>
          </a:prstGeom>
        </p:spPr>
        <p:txBody>
          <a:bodyPr vert="horz" lIns="0" tIns="0" rIns="0" bIns="0" rtlCol="0" anchor="b" anchorCtr="0"/>
          <a:lstStyle>
            <a:defPPr>
              <a:defRPr lang="de-DE"/>
            </a:defPPr>
            <a:lvl1pPr marL="0" algn="r" defTabSz="691195" rtl="0" eaLnBrk="1" latinLnBrk="0" hangingPunct="1">
              <a:defRPr sz="800" kern="1200">
                <a:solidFill>
                  <a:schemeClr val="tx1"/>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a:lstStyle>
          <a:p>
            <a:pPr algn="l"/>
            <a:r>
              <a:rPr lang="de-DE">
                <a:solidFill>
                  <a:schemeClr val="bg1"/>
                </a:solidFill>
              </a:rPr>
              <a:t>Folie </a:t>
            </a:r>
            <a:fld id="{6D4C9060-DEFA-4A83-8BDF-49E32732D5D6}" type="slidenum">
              <a:rPr lang="de-DE" smtClean="0">
                <a:solidFill>
                  <a:schemeClr val="bg1"/>
                </a:solidFill>
              </a:rPr>
              <a:pPr algn="l"/>
              <a:t>‹Nr.›</a:t>
            </a:fld>
            <a:endParaRPr lang="de-DE" dirty="0">
              <a:solidFill>
                <a:schemeClr val="bg1"/>
              </a:solidFill>
            </a:endParaRPr>
          </a:p>
        </p:txBody>
      </p:sp>
    </p:spTree>
    <p:extLst>
      <p:ext uri="{BB962C8B-B14F-4D97-AF65-F5344CB8AC3E}">
        <p14:creationId xmlns:p14="http://schemas.microsoft.com/office/powerpoint/2010/main" val="154163835"/>
      </p:ext>
    </p:extLst>
  </p:cSld>
  <p:clrMap bg1="lt1" tx1="dk1" bg2="lt2" tx2="dk2" accent1="accent1" accent2="accent2" accent3="accent3" accent4="accent4" accent5="accent5" accent6="accent6" hlink="hlink" folHlink="folHlink"/>
  <p:hf/>
  <p:notesStyle>
    <a:lvl1pPr marL="180000" indent="-180000" algn="l" defTabSz="691195" rtl="0" eaLnBrk="1" latinLnBrk="0" hangingPunct="1">
      <a:spcBef>
        <a:spcPts val="4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1pPr>
    <a:lvl2pPr marL="360000" indent="-180000" algn="l" defTabSz="691195" rtl="0" eaLnBrk="1" latinLnBrk="0" hangingPunct="1">
      <a:spcBef>
        <a:spcPts val="300"/>
      </a:spcBef>
      <a:spcAft>
        <a:spcPts val="300"/>
      </a:spcAft>
      <a:buClr>
        <a:schemeClr val="accent1"/>
      </a:buClr>
      <a:buFont typeface="Calibri" panose="020F0502020204030204" pitchFamily="34" charset="0"/>
      <a:buChar char="»"/>
      <a:defRPr sz="1400" kern="1200">
        <a:solidFill>
          <a:schemeClr val="tx1"/>
        </a:solidFill>
        <a:latin typeface="+mn-lt"/>
        <a:ea typeface="+mn-ea"/>
        <a:cs typeface="+mn-cs"/>
      </a:defRPr>
    </a:lvl2pPr>
    <a:lvl3pPr marL="540000" indent="-180000" algn="l" defTabSz="691195" rtl="0" eaLnBrk="1" latinLnBrk="0" hangingPunct="1">
      <a:spcBef>
        <a:spcPts val="200"/>
      </a:spcBef>
      <a:spcAft>
        <a:spcPts val="200"/>
      </a:spcAft>
      <a:buClr>
        <a:schemeClr val="accent1"/>
      </a:buClr>
      <a:buFont typeface="Calibri" panose="020F0502020204030204" pitchFamily="34" charset="0"/>
      <a:buChar char="»"/>
      <a:defRPr sz="1400" kern="1200">
        <a:solidFill>
          <a:schemeClr val="tx1"/>
        </a:solidFill>
        <a:latin typeface="+mn-lt"/>
        <a:ea typeface="+mn-ea"/>
        <a:cs typeface="+mn-cs"/>
      </a:defRPr>
    </a:lvl3pPr>
    <a:lvl4pPr marL="720000" indent="-180000" algn="l" defTabSz="691195" rtl="0" eaLnBrk="1" latinLnBrk="0" hangingPunct="1">
      <a:spcBef>
        <a:spcPts val="200"/>
      </a:spcBef>
      <a:spcAft>
        <a:spcPts val="200"/>
      </a:spcAft>
      <a:buClr>
        <a:schemeClr val="accent1"/>
      </a:buClr>
      <a:buFont typeface="Calibri" panose="020F0502020204030204" pitchFamily="34" charset="0"/>
      <a:buChar char="»"/>
      <a:defRPr sz="1400" kern="1200">
        <a:solidFill>
          <a:schemeClr val="tx1"/>
        </a:solidFill>
        <a:latin typeface="+mn-lt"/>
        <a:ea typeface="+mn-ea"/>
        <a:cs typeface="+mn-cs"/>
      </a:defRPr>
    </a:lvl4pPr>
    <a:lvl5pPr marL="900000" indent="-180000" algn="l" defTabSz="691195" rtl="0" eaLnBrk="1" latinLnBrk="0" hangingPunct="1">
      <a:spcBef>
        <a:spcPts val="100"/>
      </a:spcBef>
      <a:spcAft>
        <a:spcPts val="100"/>
      </a:spcAft>
      <a:buClr>
        <a:schemeClr val="accent1"/>
      </a:buClr>
      <a:buFont typeface="Calibri" panose="020F0502020204030204" pitchFamily="34" charset="0"/>
      <a:buChar char="»"/>
      <a:defRPr sz="1400" kern="1200">
        <a:solidFill>
          <a:schemeClr val="tx1"/>
        </a:solidFill>
        <a:latin typeface="+mn-lt"/>
        <a:ea typeface="+mn-ea"/>
        <a:cs typeface="+mn-cs"/>
      </a:defRPr>
    </a:lvl5pPr>
    <a:lvl6pPr marL="1727987" algn="l" defTabSz="691195" rtl="0" eaLnBrk="1" latinLnBrk="0" hangingPunct="1">
      <a:defRPr sz="907" kern="1200">
        <a:solidFill>
          <a:schemeClr val="tx1"/>
        </a:solidFill>
        <a:latin typeface="+mn-lt"/>
        <a:ea typeface="+mn-ea"/>
        <a:cs typeface="+mn-cs"/>
      </a:defRPr>
    </a:lvl6pPr>
    <a:lvl7pPr marL="2073585" algn="l" defTabSz="691195" rtl="0" eaLnBrk="1" latinLnBrk="0" hangingPunct="1">
      <a:defRPr sz="907" kern="1200">
        <a:solidFill>
          <a:schemeClr val="tx1"/>
        </a:solidFill>
        <a:latin typeface="+mn-lt"/>
        <a:ea typeface="+mn-ea"/>
        <a:cs typeface="+mn-cs"/>
      </a:defRPr>
    </a:lvl7pPr>
    <a:lvl8pPr marL="2419182" algn="l" defTabSz="691195" rtl="0" eaLnBrk="1" latinLnBrk="0" hangingPunct="1">
      <a:defRPr sz="907" kern="1200">
        <a:solidFill>
          <a:schemeClr val="tx1"/>
        </a:solidFill>
        <a:latin typeface="+mn-lt"/>
        <a:ea typeface="+mn-ea"/>
        <a:cs typeface="+mn-cs"/>
      </a:defRPr>
    </a:lvl8pPr>
    <a:lvl9pPr marL="2764780" algn="l" defTabSz="691195" rtl="0" eaLnBrk="1" latinLnBrk="0" hangingPunct="1">
      <a:defRPr sz="907"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4082" userDrawn="1">
          <p15:clr>
            <a:srgbClr val="F26B43"/>
          </p15:clr>
        </p15:guide>
        <p15:guide id="3" pos="31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9263" y="1511300"/>
            <a:ext cx="5895975" cy="3317875"/>
          </a:xfrm>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de-DE"/>
              <a:t>© 2019 BDEW</a:t>
            </a:r>
          </a:p>
        </p:txBody>
      </p:sp>
      <p:sp>
        <p:nvSpPr>
          <p:cNvPr id="5" name="Datumsplatzhalter 4"/>
          <p:cNvSpPr>
            <a:spLocks noGrp="1"/>
          </p:cNvSpPr>
          <p:nvPr>
            <p:ph type="dt" sz="quarter" idx="11"/>
          </p:nvPr>
        </p:nvSpPr>
        <p:spPr/>
        <p:txBody>
          <a:bodyPr/>
          <a:lstStyle/>
          <a:p>
            <a:fld id="{7554B495-1305-4459-906F-302559E209A0}" type="datetime1">
              <a:rPr lang="de-DE" smtClean="0"/>
              <a:t>26.02.2021</a:t>
            </a:fld>
            <a:endParaRPr lang="de-DE" dirty="0"/>
          </a:p>
        </p:txBody>
      </p:sp>
      <p:sp>
        <p:nvSpPr>
          <p:cNvPr id="6" name="Foliennummernplatzhalter 5"/>
          <p:cNvSpPr>
            <a:spLocks noGrp="1"/>
          </p:cNvSpPr>
          <p:nvPr>
            <p:ph type="sldNum" sz="quarter" idx="12"/>
          </p:nvPr>
        </p:nvSpPr>
        <p:spPr/>
        <p:txBody>
          <a:bodyPr/>
          <a:lstStyle/>
          <a:p>
            <a:r>
              <a:rPr lang="de-DE"/>
              <a:t>Seite </a:t>
            </a:r>
            <a:fld id="{A7B0E584-BE88-4E77-A877-883B1F5EA48F}" type="slidenum">
              <a:rPr lang="de-DE" smtClean="0"/>
              <a:pPr/>
              <a:t>1</a:t>
            </a:fld>
            <a:endParaRPr lang="de-DE"/>
          </a:p>
        </p:txBody>
      </p:sp>
      <p:sp>
        <p:nvSpPr>
          <p:cNvPr id="7" name="Fußzeilenplatzhalter 6"/>
          <p:cNvSpPr>
            <a:spLocks noGrp="1"/>
          </p:cNvSpPr>
          <p:nvPr>
            <p:ph type="ftr" sz="quarter" idx="13"/>
          </p:nvPr>
        </p:nvSpPr>
        <p:spPr/>
        <p:txBody>
          <a:bodyPr/>
          <a:lstStyle/>
          <a:p>
            <a:pPr algn="l"/>
            <a:r>
              <a:rPr lang="de-DE" sz="1200"/>
              <a:t>Autor der Präsentation</a:t>
            </a:r>
          </a:p>
        </p:txBody>
      </p:sp>
    </p:spTree>
    <p:extLst>
      <p:ext uri="{BB962C8B-B14F-4D97-AF65-F5344CB8AC3E}">
        <p14:creationId xmlns:p14="http://schemas.microsoft.com/office/powerpoint/2010/main" val="1453879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9263" y="1511300"/>
            <a:ext cx="5895975" cy="3317875"/>
          </a:xfrm>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de-DE"/>
              <a:t>© 2019 BDEW</a:t>
            </a:r>
          </a:p>
        </p:txBody>
      </p:sp>
      <p:sp>
        <p:nvSpPr>
          <p:cNvPr id="5" name="Datumsplatzhalter 4"/>
          <p:cNvSpPr>
            <a:spLocks noGrp="1"/>
          </p:cNvSpPr>
          <p:nvPr>
            <p:ph type="dt" sz="quarter" idx="11"/>
          </p:nvPr>
        </p:nvSpPr>
        <p:spPr/>
        <p:txBody>
          <a:bodyPr/>
          <a:lstStyle/>
          <a:p>
            <a:fld id="{8D89D993-61BF-4704-9493-0F3CF37F03C7}" type="datetime1">
              <a:rPr lang="de-DE" smtClean="0"/>
              <a:t>26.02.2021</a:t>
            </a:fld>
            <a:endParaRPr lang="de-DE" dirty="0"/>
          </a:p>
        </p:txBody>
      </p:sp>
      <p:sp>
        <p:nvSpPr>
          <p:cNvPr id="6" name="Foliennummernplatzhalter 5"/>
          <p:cNvSpPr>
            <a:spLocks noGrp="1"/>
          </p:cNvSpPr>
          <p:nvPr>
            <p:ph type="sldNum" sz="quarter" idx="12"/>
          </p:nvPr>
        </p:nvSpPr>
        <p:spPr/>
        <p:txBody>
          <a:bodyPr/>
          <a:lstStyle/>
          <a:p>
            <a:r>
              <a:rPr lang="de-DE"/>
              <a:t>Seite </a:t>
            </a:r>
            <a:fld id="{A7B0E584-BE88-4E77-A877-883B1F5EA48F}" type="slidenum">
              <a:rPr lang="de-DE" smtClean="0"/>
              <a:pPr/>
              <a:t>21</a:t>
            </a:fld>
            <a:endParaRPr lang="de-DE"/>
          </a:p>
        </p:txBody>
      </p:sp>
      <p:sp>
        <p:nvSpPr>
          <p:cNvPr id="7" name="Fußzeilenplatzhalter 6"/>
          <p:cNvSpPr>
            <a:spLocks noGrp="1"/>
          </p:cNvSpPr>
          <p:nvPr>
            <p:ph type="ftr" sz="quarter" idx="13"/>
          </p:nvPr>
        </p:nvSpPr>
        <p:spPr/>
        <p:txBody>
          <a:bodyPr/>
          <a:lstStyle/>
          <a:p>
            <a:pPr algn="l"/>
            <a:r>
              <a:rPr lang="de-DE" sz="1200"/>
              <a:t>Autor der Präsentation</a:t>
            </a:r>
          </a:p>
        </p:txBody>
      </p:sp>
    </p:spTree>
    <p:extLst>
      <p:ext uri="{BB962C8B-B14F-4D97-AF65-F5344CB8AC3E}">
        <p14:creationId xmlns:p14="http://schemas.microsoft.com/office/powerpoint/2010/main" val="2644429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9263" y="1511300"/>
            <a:ext cx="5895975" cy="3317875"/>
          </a:xfrm>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de-DE"/>
              <a:t>© 2019 BDEW</a:t>
            </a:r>
          </a:p>
        </p:txBody>
      </p:sp>
      <p:sp>
        <p:nvSpPr>
          <p:cNvPr id="5" name="Datumsplatzhalter 4"/>
          <p:cNvSpPr>
            <a:spLocks noGrp="1"/>
          </p:cNvSpPr>
          <p:nvPr>
            <p:ph type="dt" sz="quarter" idx="11"/>
          </p:nvPr>
        </p:nvSpPr>
        <p:spPr/>
        <p:txBody>
          <a:bodyPr/>
          <a:lstStyle/>
          <a:p>
            <a:fld id="{6510E394-EEC1-4BB6-A692-8913D38EF760}" type="datetime1">
              <a:rPr lang="de-DE" smtClean="0"/>
              <a:t>26.02.2021</a:t>
            </a:fld>
            <a:endParaRPr lang="de-DE" dirty="0"/>
          </a:p>
        </p:txBody>
      </p:sp>
      <p:sp>
        <p:nvSpPr>
          <p:cNvPr id="6" name="Foliennummernplatzhalter 5"/>
          <p:cNvSpPr>
            <a:spLocks noGrp="1"/>
          </p:cNvSpPr>
          <p:nvPr>
            <p:ph type="sldNum" sz="quarter" idx="12"/>
          </p:nvPr>
        </p:nvSpPr>
        <p:spPr/>
        <p:txBody>
          <a:bodyPr/>
          <a:lstStyle/>
          <a:p>
            <a:r>
              <a:rPr lang="de-DE"/>
              <a:t>Seite </a:t>
            </a:r>
            <a:fld id="{A7B0E584-BE88-4E77-A877-883B1F5EA48F}" type="slidenum">
              <a:rPr lang="de-DE" smtClean="0"/>
              <a:pPr/>
              <a:t>22</a:t>
            </a:fld>
            <a:endParaRPr lang="de-DE"/>
          </a:p>
        </p:txBody>
      </p:sp>
      <p:sp>
        <p:nvSpPr>
          <p:cNvPr id="7" name="Fußzeilenplatzhalter 6"/>
          <p:cNvSpPr>
            <a:spLocks noGrp="1"/>
          </p:cNvSpPr>
          <p:nvPr>
            <p:ph type="ftr" sz="quarter" idx="13"/>
          </p:nvPr>
        </p:nvSpPr>
        <p:spPr/>
        <p:txBody>
          <a:bodyPr/>
          <a:lstStyle/>
          <a:p>
            <a:pPr algn="l"/>
            <a:r>
              <a:rPr lang="de-DE" sz="1200"/>
              <a:t>Autor der Präsentation</a:t>
            </a:r>
          </a:p>
        </p:txBody>
      </p:sp>
    </p:spTree>
    <p:extLst>
      <p:ext uri="{BB962C8B-B14F-4D97-AF65-F5344CB8AC3E}">
        <p14:creationId xmlns:p14="http://schemas.microsoft.com/office/powerpoint/2010/main" val="291329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9263" y="1511300"/>
            <a:ext cx="5895975" cy="3317875"/>
          </a:xfrm>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de-DE"/>
              <a:t>© 2019 BDEW</a:t>
            </a:r>
          </a:p>
        </p:txBody>
      </p:sp>
      <p:sp>
        <p:nvSpPr>
          <p:cNvPr id="5" name="Datumsplatzhalter 4"/>
          <p:cNvSpPr>
            <a:spLocks noGrp="1"/>
          </p:cNvSpPr>
          <p:nvPr>
            <p:ph type="dt" sz="quarter" idx="11"/>
          </p:nvPr>
        </p:nvSpPr>
        <p:spPr/>
        <p:txBody>
          <a:bodyPr/>
          <a:lstStyle/>
          <a:p>
            <a:fld id="{4440B02E-B201-4410-8BDA-77A58719E48A}" type="datetime1">
              <a:rPr lang="de-DE" smtClean="0"/>
              <a:t>26.02.2021</a:t>
            </a:fld>
            <a:endParaRPr lang="de-DE" dirty="0"/>
          </a:p>
        </p:txBody>
      </p:sp>
      <p:sp>
        <p:nvSpPr>
          <p:cNvPr id="6" name="Foliennummernplatzhalter 5"/>
          <p:cNvSpPr>
            <a:spLocks noGrp="1"/>
          </p:cNvSpPr>
          <p:nvPr>
            <p:ph type="sldNum" sz="quarter" idx="12"/>
          </p:nvPr>
        </p:nvSpPr>
        <p:spPr/>
        <p:txBody>
          <a:bodyPr/>
          <a:lstStyle/>
          <a:p>
            <a:r>
              <a:rPr lang="de-DE"/>
              <a:t>Seite </a:t>
            </a:r>
            <a:fld id="{A7B0E584-BE88-4E77-A877-883B1F5EA48F}" type="slidenum">
              <a:rPr lang="de-DE" smtClean="0"/>
              <a:pPr/>
              <a:t>23</a:t>
            </a:fld>
            <a:endParaRPr lang="de-DE"/>
          </a:p>
        </p:txBody>
      </p:sp>
      <p:sp>
        <p:nvSpPr>
          <p:cNvPr id="7" name="Fußzeilenplatzhalter 6"/>
          <p:cNvSpPr>
            <a:spLocks noGrp="1"/>
          </p:cNvSpPr>
          <p:nvPr>
            <p:ph type="ftr" sz="quarter" idx="13"/>
          </p:nvPr>
        </p:nvSpPr>
        <p:spPr/>
        <p:txBody>
          <a:bodyPr/>
          <a:lstStyle/>
          <a:p>
            <a:pPr algn="l"/>
            <a:r>
              <a:rPr lang="de-DE" sz="1200"/>
              <a:t>Autor der Präsentation</a:t>
            </a:r>
          </a:p>
        </p:txBody>
      </p:sp>
    </p:spTree>
    <p:extLst>
      <p:ext uri="{BB962C8B-B14F-4D97-AF65-F5344CB8AC3E}">
        <p14:creationId xmlns:p14="http://schemas.microsoft.com/office/powerpoint/2010/main" val="1071967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9263" y="1511300"/>
            <a:ext cx="5895975" cy="3317875"/>
          </a:xfrm>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de-DE"/>
              <a:t>© 2019 BDEW</a:t>
            </a:r>
          </a:p>
        </p:txBody>
      </p:sp>
      <p:sp>
        <p:nvSpPr>
          <p:cNvPr id="5" name="Datumsplatzhalter 4"/>
          <p:cNvSpPr>
            <a:spLocks noGrp="1"/>
          </p:cNvSpPr>
          <p:nvPr>
            <p:ph type="dt" sz="quarter" idx="11"/>
          </p:nvPr>
        </p:nvSpPr>
        <p:spPr/>
        <p:txBody>
          <a:bodyPr/>
          <a:lstStyle/>
          <a:p>
            <a:fld id="{F5D36A3B-360C-4B79-A3A7-B7FDCA472723}" type="datetime1">
              <a:rPr lang="de-DE" smtClean="0"/>
              <a:t>26.02.2021</a:t>
            </a:fld>
            <a:endParaRPr lang="de-DE" dirty="0"/>
          </a:p>
        </p:txBody>
      </p:sp>
      <p:sp>
        <p:nvSpPr>
          <p:cNvPr id="6" name="Foliennummernplatzhalter 5"/>
          <p:cNvSpPr>
            <a:spLocks noGrp="1"/>
          </p:cNvSpPr>
          <p:nvPr>
            <p:ph type="sldNum" sz="quarter" idx="12"/>
          </p:nvPr>
        </p:nvSpPr>
        <p:spPr/>
        <p:txBody>
          <a:bodyPr/>
          <a:lstStyle/>
          <a:p>
            <a:r>
              <a:rPr lang="de-DE"/>
              <a:t>Seite </a:t>
            </a:r>
            <a:fld id="{A7B0E584-BE88-4E77-A877-883B1F5EA48F}" type="slidenum">
              <a:rPr lang="de-DE" smtClean="0"/>
              <a:pPr/>
              <a:t>24</a:t>
            </a:fld>
            <a:endParaRPr lang="de-DE"/>
          </a:p>
        </p:txBody>
      </p:sp>
      <p:sp>
        <p:nvSpPr>
          <p:cNvPr id="7" name="Fußzeilenplatzhalter 6"/>
          <p:cNvSpPr>
            <a:spLocks noGrp="1"/>
          </p:cNvSpPr>
          <p:nvPr>
            <p:ph type="ftr" sz="quarter" idx="13"/>
          </p:nvPr>
        </p:nvSpPr>
        <p:spPr/>
        <p:txBody>
          <a:bodyPr/>
          <a:lstStyle/>
          <a:p>
            <a:pPr algn="l"/>
            <a:r>
              <a:rPr lang="de-DE" sz="1200"/>
              <a:t>Autor der Präsentation</a:t>
            </a:r>
          </a:p>
        </p:txBody>
      </p:sp>
    </p:spTree>
    <p:extLst>
      <p:ext uri="{BB962C8B-B14F-4D97-AF65-F5344CB8AC3E}">
        <p14:creationId xmlns:p14="http://schemas.microsoft.com/office/powerpoint/2010/main" val="3540746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9263" y="1511300"/>
            <a:ext cx="5895975" cy="3317875"/>
          </a:xfrm>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de-DE"/>
              <a:t>© 2019 BDEW</a:t>
            </a:r>
          </a:p>
        </p:txBody>
      </p:sp>
      <p:sp>
        <p:nvSpPr>
          <p:cNvPr id="5" name="Datumsplatzhalter 4"/>
          <p:cNvSpPr>
            <a:spLocks noGrp="1"/>
          </p:cNvSpPr>
          <p:nvPr>
            <p:ph type="dt" sz="quarter" idx="11"/>
          </p:nvPr>
        </p:nvSpPr>
        <p:spPr/>
        <p:txBody>
          <a:bodyPr/>
          <a:lstStyle/>
          <a:p>
            <a:fld id="{0ED515B2-FC0E-4C1D-8A1A-E1E040440F05}" type="datetime1">
              <a:rPr lang="de-DE" smtClean="0"/>
              <a:t>26.02.2021</a:t>
            </a:fld>
            <a:endParaRPr lang="de-DE" dirty="0"/>
          </a:p>
        </p:txBody>
      </p:sp>
      <p:sp>
        <p:nvSpPr>
          <p:cNvPr id="6" name="Foliennummernplatzhalter 5"/>
          <p:cNvSpPr>
            <a:spLocks noGrp="1"/>
          </p:cNvSpPr>
          <p:nvPr>
            <p:ph type="sldNum" sz="quarter" idx="12"/>
          </p:nvPr>
        </p:nvSpPr>
        <p:spPr/>
        <p:txBody>
          <a:bodyPr/>
          <a:lstStyle/>
          <a:p>
            <a:r>
              <a:rPr lang="de-DE"/>
              <a:t>Seite </a:t>
            </a:r>
            <a:fld id="{A7B0E584-BE88-4E77-A877-883B1F5EA48F}" type="slidenum">
              <a:rPr lang="de-DE" smtClean="0"/>
              <a:pPr/>
              <a:t>25</a:t>
            </a:fld>
            <a:endParaRPr lang="de-DE"/>
          </a:p>
        </p:txBody>
      </p:sp>
      <p:sp>
        <p:nvSpPr>
          <p:cNvPr id="7" name="Fußzeilenplatzhalter 6"/>
          <p:cNvSpPr>
            <a:spLocks noGrp="1"/>
          </p:cNvSpPr>
          <p:nvPr>
            <p:ph type="ftr" sz="quarter" idx="13"/>
          </p:nvPr>
        </p:nvSpPr>
        <p:spPr/>
        <p:txBody>
          <a:bodyPr/>
          <a:lstStyle/>
          <a:p>
            <a:pPr algn="l"/>
            <a:r>
              <a:rPr lang="de-DE" sz="1200"/>
              <a:t>Autor der Präsentation</a:t>
            </a:r>
          </a:p>
        </p:txBody>
      </p:sp>
    </p:spTree>
    <p:extLst>
      <p:ext uri="{BB962C8B-B14F-4D97-AF65-F5344CB8AC3E}">
        <p14:creationId xmlns:p14="http://schemas.microsoft.com/office/powerpoint/2010/main" val="1878247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9263" y="1511300"/>
            <a:ext cx="5895975" cy="3317875"/>
          </a:xfrm>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de-DE"/>
              <a:t>© 2019 BDEW</a:t>
            </a:r>
          </a:p>
        </p:txBody>
      </p:sp>
      <p:sp>
        <p:nvSpPr>
          <p:cNvPr id="5" name="Datumsplatzhalter 4"/>
          <p:cNvSpPr>
            <a:spLocks noGrp="1"/>
          </p:cNvSpPr>
          <p:nvPr>
            <p:ph type="dt" sz="quarter" idx="11"/>
          </p:nvPr>
        </p:nvSpPr>
        <p:spPr/>
        <p:txBody>
          <a:bodyPr/>
          <a:lstStyle/>
          <a:p>
            <a:fld id="{9AC592A4-9188-4166-B484-4D6507F1B581}" type="datetime1">
              <a:rPr lang="de-DE" smtClean="0"/>
              <a:t>26.02.2021</a:t>
            </a:fld>
            <a:endParaRPr lang="de-DE" dirty="0"/>
          </a:p>
        </p:txBody>
      </p:sp>
      <p:sp>
        <p:nvSpPr>
          <p:cNvPr id="6" name="Foliennummernplatzhalter 5"/>
          <p:cNvSpPr>
            <a:spLocks noGrp="1"/>
          </p:cNvSpPr>
          <p:nvPr>
            <p:ph type="sldNum" sz="quarter" idx="12"/>
          </p:nvPr>
        </p:nvSpPr>
        <p:spPr/>
        <p:txBody>
          <a:bodyPr/>
          <a:lstStyle/>
          <a:p>
            <a:r>
              <a:rPr lang="de-DE"/>
              <a:t>Seite </a:t>
            </a:r>
            <a:fld id="{A7B0E584-BE88-4E77-A877-883B1F5EA48F}" type="slidenum">
              <a:rPr lang="de-DE" smtClean="0"/>
              <a:pPr/>
              <a:t>26</a:t>
            </a:fld>
            <a:endParaRPr lang="de-DE"/>
          </a:p>
        </p:txBody>
      </p:sp>
      <p:sp>
        <p:nvSpPr>
          <p:cNvPr id="7" name="Fußzeilenplatzhalter 6"/>
          <p:cNvSpPr>
            <a:spLocks noGrp="1"/>
          </p:cNvSpPr>
          <p:nvPr>
            <p:ph type="ftr" sz="quarter" idx="13"/>
          </p:nvPr>
        </p:nvSpPr>
        <p:spPr/>
        <p:txBody>
          <a:bodyPr/>
          <a:lstStyle/>
          <a:p>
            <a:pPr algn="l"/>
            <a:r>
              <a:rPr lang="de-DE" sz="1200"/>
              <a:t>Autor der Präsentation</a:t>
            </a:r>
          </a:p>
        </p:txBody>
      </p:sp>
    </p:spTree>
    <p:extLst>
      <p:ext uri="{BB962C8B-B14F-4D97-AF65-F5344CB8AC3E}">
        <p14:creationId xmlns:p14="http://schemas.microsoft.com/office/powerpoint/2010/main" val="1670293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9263" y="1511300"/>
            <a:ext cx="5895975" cy="3317875"/>
          </a:xfrm>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de-DE"/>
              <a:t>© 2019 BDEW</a:t>
            </a:r>
          </a:p>
        </p:txBody>
      </p:sp>
      <p:sp>
        <p:nvSpPr>
          <p:cNvPr id="5" name="Datumsplatzhalter 4"/>
          <p:cNvSpPr>
            <a:spLocks noGrp="1"/>
          </p:cNvSpPr>
          <p:nvPr>
            <p:ph type="dt" sz="quarter" idx="11"/>
          </p:nvPr>
        </p:nvSpPr>
        <p:spPr/>
        <p:txBody>
          <a:bodyPr/>
          <a:lstStyle/>
          <a:p>
            <a:fld id="{6CD8122D-B79C-4B17-8689-25C547CF1E49}" type="datetime1">
              <a:rPr lang="de-DE" smtClean="0"/>
              <a:t>26.02.2021</a:t>
            </a:fld>
            <a:endParaRPr lang="de-DE" dirty="0"/>
          </a:p>
        </p:txBody>
      </p:sp>
      <p:sp>
        <p:nvSpPr>
          <p:cNvPr id="6" name="Foliennummernplatzhalter 5"/>
          <p:cNvSpPr>
            <a:spLocks noGrp="1"/>
          </p:cNvSpPr>
          <p:nvPr>
            <p:ph type="sldNum" sz="quarter" idx="12"/>
          </p:nvPr>
        </p:nvSpPr>
        <p:spPr/>
        <p:txBody>
          <a:bodyPr/>
          <a:lstStyle/>
          <a:p>
            <a:r>
              <a:rPr lang="de-DE"/>
              <a:t>Seite </a:t>
            </a:r>
            <a:fld id="{A7B0E584-BE88-4E77-A877-883B1F5EA48F}" type="slidenum">
              <a:rPr lang="de-DE" smtClean="0"/>
              <a:pPr/>
              <a:t>7</a:t>
            </a:fld>
            <a:endParaRPr lang="de-DE"/>
          </a:p>
        </p:txBody>
      </p:sp>
      <p:sp>
        <p:nvSpPr>
          <p:cNvPr id="7" name="Fußzeilenplatzhalter 6"/>
          <p:cNvSpPr>
            <a:spLocks noGrp="1"/>
          </p:cNvSpPr>
          <p:nvPr>
            <p:ph type="ftr" sz="quarter" idx="13"/>
          </p:nvPr>
        </p:nvSpPr>
        <p:spPr/>
        <p:txBody>
          <a:bodyPr/>
          <a:lstStyle/>
          <a:p>
            <a:pPr algn="l"/>
            <a:r>
              <a:rPr lang="de-DE" sz="1200"/>
              <a:t>Autor der Präsentation</a:t>
            </a:r>
          </a:p>
        </p:txBody>
      </p:sp>
    </p:spTree>
    <p:extLst>
      <p:ext uri="{BB962C8B-B14F-4D97-AF65-F5344CB8AC3E}">
        <p14:creationId xmlns:p14="http://schemas.microsoft.com/office/powerpoint/2010/main" val="2243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9263" y="1511300"/>
            <a:ext cx="5895975" cy="3317875"/>
          </a:xfrm>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de-DE"/>
              <a:t>© 2019 BDEW</a:t>
            </a:r>
          </a:p>
        </p:txBody>
      </p:sp>
      <p:sp>
        <p:nvSpPr>
          <p:cNvPr id="5" name="Datumsplatzhalter 4"/>
          <p:cNvSpPr>
            <a:spLocks noGrp="1"/>
          </p:cNvSpPr>
          <p:nvPr>
            <p:ph type="dt" sz="quarter" idx="11"/>
          </p:nvPr>
        </p:nvSpPr>
        <p:spPr/>
        <p:txBody>
          <a:bodyPr/>
          <a:lstStyle/>
          <a:p>
            <a:fld id="{89A97F07-5344-4403-9D86-38D8347D6F6C}" type="datetime1">
              <a:rPr lang="de-DE" smtClean="0"/>
              <a:t>26.02.2021</a:t>
            </a:fld>
            <a:endParaRPr lang="de-DE" dirty="0"/>
          </a:p>
        </p:txBody>
      </p:sp>
      <p:sp>
        <p:nvSpPr>
          <p:cNvPr id="6" name="Foliennummernplatzhalter 5"/>
          <p:cNvSpPr>
            <a:spLocks noGrp="1"/>
          </p:cNvSpPr>
          <p:nvPr>
            <p:ph type="sldNum" sz="quarter" idx="12"/>
          </p:nvPr>
        </p:nvSpPr>
        <p:spPr/>
        <p:txBody>
          <a:bodyPr/>
          <a:lstStyle/>
          <a:p>
            <a:r>
              <a:rPr lang="de-DE"/>
              <a:t>Seite </a:t>
            </a:r>
            <a:fld id="{A7B0E584-BE88-4E77-A877-883B1F5EA48F}" type="slidenum">
              <a:rPr lang="de-DE" smtClean="0"/>
              <a:pPr/>
              <a:t>8</a:t>
            </a:fld>
            <a:endParaRPr lang="de-DE"/>
          </a:p>
        </p:txBody>
      </p:sp>
      <p:sp>
        <p:nvSpPr>
          <p:cNvPr id="7" name="Fußzeilenplatzhalter 6"/>
          <p:cNvSpPr>
            <a:spLocks noGrp="1"/>
          </p:cNvSpPr>
          <p:nvPr>
            <p:ph type="ftr" sz="quarter" idx="13"/>
          </p:nvPr>
        </p:nvSpPr>
        <p:spPr/>
        <p:txBody>
          <a:bodyPr/>
          <a:lstStyle/>
          <a:p>
            <a:pPr algn="l"/>
            <a:r>
              <a:rPr lang="de-DE" sz="1200"/>
              <a:t>Autor der Präsentation</a:t>
            </a:r>
          </a:p>
        </p:txBody>
      </p:sp>
    </p:spTree>
    <p:extLst>
      <p:ext uri="{BB962C8B-B14F-4D97-AF65-F5344CB8AC3E}">
        <p14:creationId xmlns:p14="http://schemas.microsoft.com/office/powerpoint/2010/main" val="109747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9263" y="1511300"/>
            <a:ext cx="5895975" cy="3317875"/>
          </a:xfrm>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de-DE"/>
              <a:t>© 2019 BDEW</a:t>
            </a:r>
          </a:p>
        </p:txBody>
      </p:sp>
      <p:sp>
        <p:nvSpPr>
          <p:cNvPr id="5" name="Datumsplatzhalter 4"/>
          <p:cNvSpPr>
            <a:spLocks noGrp="1"/>
          </p:cNvSpPr>
          <p:nvPr>
            <p:ph type="dt" sz="quarter" idx="11"/>
          </p:nvPr>
        </p:nvSpPr>
        <p:spPr/>
        <p:txBody>
          <a:bodyPr/>
          <a:lstStyle/>
          <a:p>
            <a:fld id="{9BA61E2E-D9D7-495A-966D-ECBE47B2E33D}" type="datetime1">
              <a:rPr lang="de-DE" smtClean="0"/>
              <a:t>26.02.2021</a:t>
            </a:fld>
            <a:endParaRPr lang="de-DE" dirty="0"/>
          </a:p>
        </p:txBody>
      </p:sp>
      <p:sp>
        <p:nvSpPr>
          <p:cNvPr id="6" name="Foliennummernplatzhalter 5"/>
          <p:cNvSpPr>
            <a:spLocks noGrp="1"/>
          </p:cNvSpPr>
          <p:nvPr>
            <p:ph type="sldNum" sz="quarter" idx="12"/>
          </p:nvPr>
        </p:nvSpPr>
        <p:spPr/>
        <p:txBody>
          <a:bodyPr/>
          <a:lstStyle/>
          <a:p>
            <a:r>
              <a:rPr lang="de-DE"/>
              <a:t>Seite </a:t>
            </a:r>
            <a:fld id="{A7B0E584-BE88-4E77-A877-883B1F5EA48F}" type="slidenum">
              <a:rPr lang="de-DE" smtClean="0"/>
              <a:pPr/>
              <a:t>9</a:t>
            </a:fld>
            <a:endParaRPr lang="de-DE"/>
          </a:p>
        </p:txBody>
      </p:sp>
      <p:sp>
        <p:nvSpPr>
          <p:cNvPr id="7" name="Fußzeilenplatzhalter 6"/>
          <p:cNvSpPr>
            <a:spLocks noGrp="1"/>
          </p:cNvSpPr>
          <p:nvPr>
            <p:ph type="ftr" sz="quarter" idx="13"/>
          </p:nvPr>
        </p:nvSpPr>
        <p:spPr/>
        <p:txBody>
          <a:bodyPr/>
          <a:lstStyle/>
          <a:p>
            <a:pPr algn="l"/>
            <a:r>
              <a:rPr lang="de-DE" sz="1200"/>
              <a:t>Autor der Präsentation</a:t>
            </a:r>
          </a:p>
        </p:txBody>
      </p:sp>
    </p:spTree>
    <p:extLst>
      <p:ext uri="{BB962C8B-B14F-4D97-AF65-F5344CB8AC3E}">
        <p14:creationId xmlns:p14="http://schemas.microsoft.com/office/powerpoint/2010/main" val="154663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9263" y="1511300"/>
            <a:ext cx="5895975" cy="3317875"/>
          </a:xfrm>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de-DE"/>
              <a:t>© 2019 BDEW</a:t>
            </a:r>
          </a:p>
        </p:txBody>
      </p:sp>
      <p:sp>
        <p:nvSpPr>
          <p:cNvPr id="5" name="Datumsplatzhalter 4"/>
          <p:cNvSpPr>
            <a:spLocks noGrp="1"/>
          </p:cNvSpPr>
          <p:nvPr>
            <p:ph type="dt" sz="quarter" idx="11"/>
          </p:nvPr>
        </p:nvSpPr>
        <p:spPr/>
        <p:txBody>
          <a:bodyPr/>
          <a:lstStyle/>
          <a:p>
            <a:fld id="{6D161064-D25F-4387-8420-BA310BDBBE3E}" type="datetime1">
              <a:rPr lang="de-DE" smtClean="0"/>
              <a:t>26.02.2021</a:t>
            </a:fld>
            <a:endParaRPr lang="de-DE" dirty="0"/>
          </a:p>
        </p:txBody>
      </p:sp>
      <p:sp>
        <p:nvSpPr>
          <p:cNvPr id="6" name="Foliennummernplatzhalter 5"/>
          <p:cNvSpPr>
            <a:spLocks noGrp="1"/>
          </p:cNvSpPr>
          <p:nvPr>
            <p:ph type="sldNum" sz="quarter" idx="12"/>
          </p:nvPr>
        </p:nvSpPr>
        <p:spPr/>
        <p:txBody>
          <a:bodyPr/>
          <a:lstStyle/>
          <a:p>
            <a:r>
              <a:rPr lang="de-DE"/>
              <a:t>Seite </a:t>
            </a:r>
            <a:fld id="{A7B0E584-BE88-4E77-A877-883B1F5EA48F}" type="slidenum">
              <a:rPr lang="de-DE" smtClean="0"/>
              <a:pPr/>
              <a:t>10</a:t>
            </a:fld>
            <a:endParaRPr lang="de-DE"/>
          </a:p>
        </p:txBody>
      </p:sp>
      <p:sp>
        <p:nvSpPr>
          <p:cNvPr id="7" name="Fußzeilenplatzhalter 6"/>
          <p:cNvSpPr>
            <a:spLocks noGrp="1"/>
          </p:cNvSpPr>
          <p:nvPr>
            <p:ph type="ftr" sz="quarter" idx="13"/>
          </p:nvPr>
        </p:nvSpPr>
        <p:spPr/>
        <p:txBody>
          <a:bodyPr/>
          <a:lstStyle/>
          <a:p>
            <a:pPr algn="l"/>
            <a:r>
              <a:rPr lang="de-DE" sz="1200"/>
              <a:t>Autor der Präsentation</a:t>
            </a:r>
          </a:p>
        </p:txBody>
      </p:sp>
    </p:spTree>
    <p:extLst>
      <p:ext uri="{BB962C8B-B14F-4D97-AF65-F5344CB8AC3E}">
        <p14:creationId xmlns:p14="http://schemas.microsoft.com/office/powerpoint/2010/main" val="188775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9263" y="1511300"/>
            <a:ext cx="5895975" cy="3317875"/>
          </a:xfrm>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de-DE"/>
              <a:t>© 2019 BDEW</a:t>
            </a:r>
          </a:p>
        </p:txBody>
      </p:sp>
      <p:sp>
        <p:nvSpPr>
          <p:cNvPr id="5" name="Datumsplatzhalter 4"/>
          <p:cNvSpPr>
            <a:spLocks noGrp="1"/>
          </p:cNvSpPr>
          <p:nvPr>
            <p:ph type="dt" sz="quarter" idx="11"/>
          </p:nvPr>
        </p:nvSpPr>
        <p:spPr/>
        <p:txBody>
          <a:bodyPr/>
          <a:lstStyle/>
          <a:p>
            <a:fld id="{B672B0E1-B05D-4D74-AB95-68BC362197C6}" type="datetime1">
              <a:rPr lang="de-DE" smtClean="0"/>
              <a:t>26.02.2021</a:t>
            </a:fld>
            <a:endParaRPr lang="de-DE" dirty="0"/>
          </a:p>
        </p:txBody>
      </p:sp>
      <p:sp>
        <p:nvSpPr>
          <p:cNvPr id="6" name="Foliennummernplatzhalter 5"/>
          <p:cNvSpPr>
            <a:spLocks noGrp="1"/>
          </p:cNvSpPr>
          <p:nvPr>
            <p:ph type="sldNum" sz="quarter" idx="12"/>
          </p:nvPr>
        </p:nvSpPr>
        <p:spPr/>
        <p:txBody>
          <a:bodyPr/>
          <a:lstStyle/>
          <a:p>
            <a:r>
              <a:rPr lang="de-DE"/>
              <a:t>Seite </a:t>
            </a:r>
            <a:fld id="{A7B0E584-BE88-4E77-A877-883B1F5EA48F}" type="slidenum">
              <a:rPr lang="de-DE" smtClean="0"/>
              <a:pPr/>
              <a:t>17</a:t>
            </a:fld>
            <a:endParaRPr lang="de-DE"/>
          </a:p>
        </p:txBody>
      </p:sp>
      <p:sp>
        <p:nvSpPr>
          <p:cNvPr id="7" name="Fußzeilenplatzhalter 6"/>
          <p:cNvSpPr>
            <a:spLocks noGrp="1"/>
          </p:cNvSpPr>
          <p:nvPr>
            <p:ph type="ftr" sz="quarter" idx="13"/>
          </p:nvPr>
        </p:nvSpPr>
        <p:spPr/>
        <p:txBody>
          <a:bodyPr/>
          <a:lstStyle/>
          <a:p>
            <a:pPr algn="l"/>
            <a:r>
              <a:rPr lang="de-DE" sz="1200"/>
              <a:t>Autor der Präsentation</a:t>
            </a:r>
          </a:p>
        </p:txBody>
      </p:sp>
    </p:spTree>
    <p:extLst>
      <p:ext uri="{BB962C8B-B14F-4D97-AF65-F5344CB8AC3E}">
        <p14:creationId xmlns:p14="http://schemas.microsoft.com/office/powerpoint/2010/main" val="2220301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9263" y="1511300"/>
            <a:ext cx="5895975" cy="3317875"/>
          </a:xfrm>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de-DE"/>
              <a:t>© 2019 BDEW</a:t>
            </a:r>
          </a:p>
        </p:txBody>
      </p:sp>
      <p:sp>
        <p:nvSpPr>
          <p:cNvPr id="5" name="Datumsplatzhalter 4"/>
          <p:cNvSpPr>
            <a:spLocks noGrp="1"/>
          </p:cNvSpPr>
          <p:nvPr>
            <p:ph type="dt" sz="quarter" idx="11"/>
          </p:nvPr>
        </p:nvSpPr>
        <p:spPr/>
        <p:txBody>
          <a:bodyPr/>
          <a:lstStyle/>
          <a:p>
            <a:fld id="{AE58187C-420D-4B26-84E0-2BF215BDB306}" type="datetime1">
              <a:rPr lang="de-DE" smtClean="0"/>
              <a:t>26.02.2021</a:t>
            </a:fld>
            <a:endParaRPr lang="de-DE" dirty="0"/>
          </a:p>
        </p:txBody>
      </p:sp>
      <p:sp>
        <p:nvSpPr>
          <p:cNvPr id="6" name="Foliennummernplatzhalter 5"/>
          <p:cNvSpPr>
            <a:spLocks noGrp="1"/>
          </p:cNvSpPr>
          <p:nvPr>
            <p:ph type="sldNum" sz="quarter" idx="12"/>
          </p:nvPr>
        </p:nvSpPr>
        <p:spPr/>
        <p:txBody>
          <a:bodyPr/>
          <a:lstStyle/>
          <a:p>
            <a:r>
              <a:rPr lang="de-DE"/>
              <a:t>Seite </a:t>
            </a:r>
            <a:fld id="{A7B0E584-BE88-4E77-A877-883B1F5EA48F}" type="slidenum">
              <a:rPr lang="de-DE" smtClean="0"/>
              <a:pPr/>
              <a:t>18</a:t>
            </a:fld>
            <a:endParaRPr lang="de-DE"/>
          </a:p>
        </p:txBody>
      </p:sp>
      <p:sp>
        <p:nvSpPr>
          <p:cNvPr id="7" name="Fußzeilenplatzhalter 6"/>
          <p:cNvSpPr>
            <a:spLocks noGrp="1"/>
          </p:cNvSpPr>
          <p:nvPr>
            <p:ph type="ftr" sz="quarter" idx="13"/>
          </p:nvPr>
        </p:nvSpPr>
        <p:spPr/>
        <p:txBody>
          <a:bodyPr/>
          <a:lstStyle/>
          <a:p>
            <a:pPr algn="l"/>
            <a:r>
              <a:rPr lang="de-DE" sz="1200"/>
              <a:t>Autor der Präsentation</a:t>
            </a:r>
          </a:p>
        </p:txBody>
      </p:sp>
    </p:spTree>
    <p:extLst>
      <p:ext uri="{BB962C8B-B14F-4D97-AF65-F5344CB8AC3E}">
        <p14:creationId xmlns:p14="http://schemas.microsoft.com/office/powerpoint/2010/main" val="1038695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9263" y="1511300"/>
            <a:ext cx="5895975" cy="3317875"/>
          </a:xfrm>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de-DE"/>
              <a:t>© 2019 BDEW</a:t>
            </a:r>
          </a:p>
        </p:txBody>
      </p:sp>
      <p:sp>
        <p:nvSpPr>
          <p:cNvPr id="5" name="Datumsplatzhalter 4"/>
          <p:cNvSpPr>
            <a:spLocks noGrp="1"/>
          </p:cNvSpPr>
          <p:nvPr>
            <p:ph type="dt" sz="quarter" idx="11"/>
          </p:nvPr>
        </p:nvSpPr>
        <p:spPr/>
        <p:txBody>
          <a:bodyPr/>
          <a:lstStyle/>
          <a:p>
            <a:fld id="{9C5EB2DC-D4F6-4C04-9DBD-ECBA6B865C2D}" type="datetime1">
              <a:rPr lang="de-DE" smtClean="0"/>
              <a:t>26.02.2021</a:t>
            </a:fld>
            <a:endParaRPr lang="de-DE" dirty="0"/>
          </a:p>
        </p:txBody>
      </p:sp>
      <p:sp>
        <p:nvSpPr>
          <p:cNvPr id="6" name="Foliennummernplatzhalter 5"/>
          <p:cNvSpPr>
            <a:spLocks noGrp="1"/>
          </p:cNvSpPr>
          <p:nvPr>
            <p:ph type="sldNum" sz="quarter" idx="12"/>
          </p:nvPr>
        </p:nvSpPr>
        <p:spPr/>
        <p:txBody>
          <a:bodyPr/>
          <a:lstStyle/>
          <a:p>
            <a:r>
              <a:rPr lang="de-DE"/>
              <a:t>Seite </a:t>
            </a:r>
            <a:fld id="{A7B0E584-BE88-4E77-A877-883B1F5EA48F}" type="slidenum">
              <a:rPr lang="de-DE" smtClean="0"/>
              <a:pPr/>
              <a:t>19</a:t>
            </a:fld>
            <a:endParaRPr lang="de-DE"/>
          </a:p>
        </p:txBody>
      </p:sp>
      <p:sp>
        <p:nvSpPr>
          <p:cNvPr id="7" name="Fußzeilenplatzhalter 6"/>
          <p:cNvSpPr>
            <a:spLocks noGrp="1"/>
          </p:cNvSpPr>
          <p:nvPr>
            <p:ph type="ftr" sz="quarter" idx="13"/>
          </p:nvPr>
        </p:nvSpPr>
        <p:spPr/>
        <p:txBody>
          <a:bodyPr/>
          <a:lstStyle/>
          <a:p>
            <a:pPr algn="l"/>
            <a:r>
              <a:rPr lang="de-DE" sz="1200"/>
              <a:t>Autor der Präsentation</a:t>
            </a:r>
          </a:p>
        </p:txBody>
      </p:sp>
    </p:spTree>
    <p:extLst>
      <p:ext uri="{BB962C8B-B14F-4D97-AF65-F5344CB8AC3E}">
        <p14:creationId xmlns:p14="http://schemas.microsoft.com/office/powerpoint/2010/main" val="380747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9263" y="1511300"/>
            <a:ext cx="5895975" cy="3317875"/>
          </a:xfrm>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de-DE"/>
              <a:t>© 2019 BDEW</a:t>
            </a:r>
          </a:p>
        </p:txBody>
      </p:sp>
      <p:sp>
        <p:nvSpPr>
          <p:cNvPr id="5" name="Datumsplatzhalter 4"/>
          <p:cNvSpPr>
            <a:spLocks noGrp="1"/>
          </p:cNvSpPr>
          <p:nvPr>
            <p:ph type="dt" sz="quarter" idx="11"/>
          </p:nvPr>
        </p:nvSpPr>
        <p:spPr/>
        <p:txBody>
          <a:bodyPr/>
          <a:lstStyle/>
          <a:p>
            <a:fld id="{BD01C395-5EF4-48FB-9732-9E9D7CF24495}" type="datetime1">
              <a:rPr lang="de-DE" smtClean="0"/>
              <a:t>26.02.2021</a:t>
            </a:fld>
            <a:endParaRPr lang="de-DE" dirty="0"/>
          </a:p>
        </p:txBody>
      </p:sp>
      <p:sp>
        <p:nvSpPr>
          <p:cNvPr id="6" name="Foliennummernplatzhalter 5"/>
          <p:cNvSpPr>
            <a:spLocks noGrp="1"/>
          </p:cNvSpPr>
          <p:nvPr>
            <p:ph type="sldNum" sz="quarter" idx="12"/>
          </p:nvPr>
        </p:nvSpPr>
        <p:spPr/>
        <p:txBody>
          <a:bodyPr/>
          <a:lstStyle/>
          <a:p>
            <a:r>
              <a:rPr lang="de-DE"/>
              <a:t>Seite </a:t>
            </a:r>
            <a:fld id="{A7B0E584-BE88-4E77-A877-883B1F5EA48F}" type="slidenum">
              <a:rPr lang="de-DE" smtClean="0"/>
              <a:pPr/>
              <a:t>20</a:t>
            </a:fld>
            <a:endParaRPr lang="de-DE"/>
          </a:p>
        </p:txBody>
      </p:sp>
      <p:sp>
        <p:nvSpPr>
          <p:cNvPr id="7" name="Fußzeilenplatzhalter 6"/>
          <p:cNvSpPr>
            <a:spLocks noGrp="1"/>
          </p:cNvSpPr>
          <p:nvPr>
            <p:ph type="ftr" sz="quarter" idx="13"/>
          </p:nvPr>
        </p:nvSpPr>
        <p:spPr/>
        <p:txBody>
          <a:bodyPr/>
          <a:lstStyle/>
          <a:p>
            <a:pPr algn="l"/>
            <a:r>
              <a:rPr lang="de-DE" sz="1200"/>
              <a:t>Autor der Präsentation</a:t>
            </a:r>
          </a:p>
        </p:txBody>
      </p:sp>
    </p:spTree>
    <p:extLst>
      <p:ext uri="{BB962C8B-B14F-4D97-AF65-F5344CB8AC3E}">
        <p14:creationId xmlns:p14="http://schemas.microsoft.com/office/powerpoint/2010/main" val="4017217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80B651-FA77-43FF-A552-95A5EF8C90D3}"/>
              </a:ext>
            </a:extLst>
          </p:cNvPr>
          <p:cNvSpPr>
            <a:spLocks noGrp="1"/>
          </p:cNvSpPr>
          <p:nvPr>
            <p:ph type="ctrTitle"/>
          </p:nvPr>
        </p:nvSpPr>
        <p:spPr>
          <a:xfrm>
            <a:off x="431255" y="2808515"/>
            <a:ext cx="6480719" cy="864000"/>
          </a:xfrm>
        </p:spPr>
        <p:txBody>
          <a:bodyPr wrap="square" lIns="0" tIns="0" rIns="0" bIns="0" anchor="b" anchorCtr="0">
            <a:noAutofit/>
          </a:bodyPr>
          <a:lstStyle>
            <a:lvl1pPr algn="l">
              <a:lnSpc>
                <a:spcPct val="90000"/>
              </a:lnSpc>
              <a:spcBef>
                <a:spcPts val="0"/>
              </a:spcBef>
              <a:spcAft>
                <a:spcPts val="0"/>
              </a:spcAft>
              <a:defRPr sz="4400" b="1">
                <a:solidFill>
                  <a:schemeClr val="bg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22047FA1-05E6-4914-9E1F-9171B3BD67C4}"/>
              </a:ext>
            </a:extLst>
          </p:cNvPr>
          <p:cNvSpPr>
            <a:spLocks noGrp="1"/>
          </p:cNvSpPr>
          <p:nvPr>
            <p:ph type="subTitle" idx="1"/>
          </p:nvPr>
        </p:nvSpPr>
        <p:spPr>
          <a:xfrm>
            <a:off x="431256" y="3888000"/>
            <a:ext cx="6480000" cy="648000"/>
          </a:xfrm>
        </p:spPr>
        <p:txBody>
          <a:bodyPr wrap="square" lIns="0" tIns="0" rIns="0" bIns="0" anchor="t" anchorCtr="0">
            <a:noAutofit/>
          </a:bodyPr>
          <a:lstStyle>
            <a:lvl1pPr marL="0" indent="0" algn="l">
              <a:lnSpc>
                <a:spcPct val="100000"/>
              </a:lnSpc>
              <a:spcBef>
                <a:spcPts val="0"/>
              </a:spcBef>
              <a:spcAft>
                <a:spcPts val="0"/>
              </a:spcAft>
              <a:buNone/>
              <a:defRPr sz="2000" b="0">
                <a:solidFill>
                  <a:schemeClr val="bg1"/>
                </a:solidFill>
              </a:defRPr>
            </a:lvl1pPr>
            <a:lvl2pPr marL="345578" indent="0" algn="ctr">
              <a:buNone/>
              <a:defRPr sz="1512"/>
            </a:lvl2pPr>
            <a:lvl3pPr marL="691157" indent="0" algn="ctr">
              <a:buNone/>
              <a:defRPr sz="1360"/>
            </a:lvl3pPr>
            <a:lvl4pPr marL="1036735" indent="0" algn="ctr">
              <a:buNone/>
              <a:defRPr sz="1209"/>
            </a:lvl4pPr>
            <a:lvl5pPr marL="1382316" indent="0" algn="ctr">
              <a:buNone/>
              <a:defRPr sz="1209"/>
            </a:lvl5pPr>
            <a:lvl6pPr marL="1727893" indent="0" algn="ctr">
              <a:buNone/>
              <a:defRPr sz="1209"/>
            </a:lvl6pPr>
            <a:lvl7pPr marL="2073473" indent="0" algn="ctr">
              <a:buNone/>
              <a:defRPr sz="1209"/>
            </a:lvl7pPr>
            <a:lvl8pPr marL="2419051" indent="0" algn="ctr">
              <a:buNone/>
              <a:defRPr sz="1209"/>
            </a:lvl8pPr>
            <a:lvl9pPr marL="2764630" indent="0" algn="ctr">
              <a:buNone/>
              <a:defRPr sz="1209"/>
            </a:lvl9pPr>
          </a:lstStyle>
          <a:p>
            <a:r>
              <a:rPr lang="de-DE"/>
              <a:t>Master-Untertitelformat bearbeiten</a:t>
            </a:r>
            <a:endParaRPr lang="de-DE" dirty="0"/>
          </a:p>
        </p:txBody>
      </p:sp>
      <p:sp>
        <p:nvSpPr>
          <p:cNvPr id="8" name="Rechteck 7">
            <a:extLst>
              <a:ext uri="{FF2B5EF4-FFF2-40B4-BE49-F238E27FC236}">
                <a16:creationId xmlns:a16="http://schemas.microsoft.com/office/drawing/2014/main" id="{F2E03B2E-D379-4F2F-B8A8-821AC7247E6E}"/>
              </a:ext>
            </a:extLst>
          </p:cNvPr>
          <p:cNvSpPr/>
          <p:nvPr userDrawn="1"/>
        </p:nvSpPr>
        <p:spPr>
          <a:xfrm>
            <a:off x="143223" y="144115"/>
            <a:ext cx="8928000" cy="48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a:p>
        </p:txBody>
      </p:sp>
      <p:sp>
        <p:nvSpPr>
          <p:cNvPr id="10" name="Textfeld 9">
            <a:extLst>
              <a:ext uri="{FF2B5EF4-FFF2-40B4-BE49-F238E27FC236}">
                <a16:creationId xmlns:a16="http://schemas.microsoft.com/office/drawing/2014/main" id="{131ADE1F-3339-4E57-AF5F-0ABBE14A423A}"/>
              </a:ext>
            </a:extLst>
          </p:cNvPr>
          <p:cNvSpPr txBox="1"/>
          <p:nvPr userDrawn="1"/>
        </p:nvSpPr>
        <p:spPr>
          <a:xfrm>
            <a:off x="431799" y="4680000"/>
            <a:ext cx="2880001" cy="216000"/>
          </a:xfrm>
          <a:prstGeom prst="rect">
            <a:avLst/>
          </a:prstGeom>
          <a:noFill/>
        </p:spPr>
        <p:txBody>
          <a:bodyPr wrap="none" lIns="0" tIns="0" rIns="0" bIns="0" rtlCol="0" anchor="ctr" anchorCtr="0">
            <a:noAutofit/>
          </a:bodyPr>
          <a:lstStyle/>
          <a:p>
            <a:r>
              <a:rPr lang="de-DE" sz="800" dirty="0">
                <a:solidFill>
                  <a:schemeClr val="bg1"/>
                </a:solidFill>
              </a:rPr>
              <a:t>© BDEW Bundesverband der Energie- und Wasserwirtschaft e.V.</a:t>
            </a:r>
            <a:endParaRPr lang="de-DE" sz="1360" dirty="0">
              <a:solidFill>
                <a:schemeClr val="bg1"/>
              </a:solidFill>
            </a:endParaRPr>
          </a:p>
        </p:txBody>
      </p:sp>
      <p:sp>
        <p:nvSpPr>
          <p:cNvPr id="22" name="Datumsplatzhalter 3">
            <a:extLst>
              <a:ext uri="{FF2B5EF4-FFF2-40B4-BE49-F238E27FC236}">
                <a16:creationId xmlns:a16="http://schemas.microsoft.com/office/drawing/2014/main" id="{1E301F60-41B8-4FF3-BE32-26DFD0EEC4F6}"/>
              </a:ext>
            </a:extLst>
          </p:cNvPr>
          <p:cNvSpPr>
            <a:spLocks noGrp="1"/>
          </p:cNvSpPr>
          <p:nvPr>
            <p:ph type="dt" sz="half" idx="14"/>
          </p:nvPr>
        </p:nvSpPr>
        <p:spPr>
          <a:xfrm>
            <a:off x="3240000" y="4680000"/>
            <a:ext cx="720000" cy="216000"/>
          </a:xfrm>
        </p:spPr>
        <p:txBody>
          <a:bodyPr/>
          <a:lstStyle>
            <a:lvl1pPr>
              <a:defRPr>
                <a:solidFill>
                  <a:schemeClr val="bg1"/>
                </a:solidFill>
              </a:defRPr>
            </a:lvl1pPr>
          </a:lstStyle>
          <a:p>
            <a:r>
              <a:rPr lang="de-DE"/>
              <a:t>Februar 2021</a:t>
            </a:r>
            <a:endParaRPr lang="de-DE" dirty="0"/>
          </a:p>
        </p:txBody>
      </p:sp>
      <p:sp>
        <p:nvSpPr>
          <p:cNvPr id="23" name="Fußzeilenplatzhalter 4">
            <a:extLst>
              <a:ext uri="{FF2B5EF4-FFF2-40B4-BE49-F238E27FC236}">
                <a16:creationId xmlns:a16="http://schemas.microsoft.com/office/drawing/2014/main" id="{E010B886-F4E7-420A-84AB-1CD1B39C08EA}"/>
              </a:ext>
            </a:extLst>
          </p:cNvPr>
          <p:cNvSpPr>
            <a:spLocks noGrp="1"/>
          </p:cNvSpPr>
          <p:nvPr>
            <p:ph type="ftr" sz="quarter" idx="15"/>
          </p:nvPr>
        </p:nvSpPr>
        <p:spPr>
          <a:xfrm rot="16200000">
            <a:off x="-2304794" y="2160000"/>
            <a:ext cx="4464000" cy="144000"/>
          </a:xfrm>
        </p:spPr>
        <p:txBody>
          <a:bodyPr/>
          <a:lstStyle/>
          <a:p>
            <a:r>
              <a:rPr lang="de-DE"/>
              <a:t>Marika Holtorff</a:t>
            </a:r>
            <a:endParaRPr lang="de-DE" dirty="0"/>
          </a:p>
        </p:txBody>
      </p:sp>
      <p:grpSp>
        <p:nvGrpSpPr>
          <p:cNvPr id="29" name="Gruppieren 28">
            <a:extLst>
              <a:ext uri="{FF2B5EF4-FFF2-40B4-BE49-F238E27FC236}">
                <a16:creationId xmlns:a16="http://schemas.microsoft.com/office/drawing/2014/main" id="{51D3890D-5DFA-402E-AF3A-BD2AA0A0CBFE}"/>
              </a:ext>
            </a:extLst>
          </p:cNvPr>
          <p:cNvGrpSpPr>
            <a:grpSpLocks noChangeAspect="1"/>
          </p:cNvGrpSpPr>
          <p:nvPr userDrawn="1"/>
        </p:nvGrpSpPr>
        <p:grpSpPr bwMode="gray">
          <a:xfrm>
            <a:off x="7271990" y="576162"/>
            <a:ext cx="1800225" cy="1224000"/>
            <a:chOff x="7271990" y="576162"/>
            <a:chExt cx="1800225" cy="1224000"/>
          </a:xfrm>
        </p:grpSpPr>
        <p:sp>
          <p:nvSpPr>
            <p:cNvPr id="30" name="Rectangle 6">
              <a:extLst>
                <a:ext uri="{FF2B5EF4-FFF2-40B4-BE49-F238E27FC236}">
                  <a16:creationId xmlns:a16="http://schemas.microsoft.com/office/drawing/2014/main" id="{442DBBCA-0AD8-477C-A38E-55BA2EA78B6F}"/>
                </a:ext>
              </a:extLst>
            </p:cNvPr>
            <p:cNvSpPr>
              <a:spLocks noChangeArrowheads="1"/>
            </p:cNvSpPr>
            <p:nvPr userDrawn="1"/>
          </p:nvSpPr>
          <p:spPr bwMode="gray">
            <a:xfrm>
              <a:off x="7271990" y="576162"/>
              <a:ext cx="1800225" cy="122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31" name="Gruppieren 30">
              <a:extLst>
                <a:ext uri="{FF2B5EF4-FFF2-40B4-BE49-F238E27FC236}">
                  <a16:creationId xmlns:a16="http://schemas.microsoft.com/office/drawing/2014/main" id="{5FC41617-9ACE-4123-B5AB-4EABCB353166}"/>
                </a:ext>
              </a:extLst>
            </p:cNvPr>
            <p:cNvGrpSpPr>
              <a:grpSpLocks noChangeAspect="1"/>
            </p:cNvGrpSpPr>
            <p:nvPr userDrawn="1"/>
          </p:nvGrpSpPr>
          <p:grpSpPr bwMode="gray">
            <a:xfrm>
              <a:off x="7538786" y="868025"/>
              <a:ext cx="1244600" cy="646113"/>
              <a:chOff x="7538786" y="868025"/>
              <a:chExt cx="1244600" cy="646113"/>
            </a:xfrm>
          </p:grpSpPr>
          <p:sp>
            <p:nvSpPr>
              <p:cNvPr id="32" name="Freeform 38">
                <a:extLst>
                  <a:ext uri="{FF2B5EF4-FFF2-40B4-BE49-F238E27FC236}">
                    <a16:creationId xmlns:a16="http://schemas.microsoft.com/office/drawing/2014/main" id="{628B0A91-19C6-4A2D-80E3-49BC2ED57978}"/>
                  </a:ext>
                </a:extLst>
              </p:cNvPr>
              <p:cNvSpPr>
                <a:spLocks noEditPoints="1"/>
              </p:cNvSpPr>
              <p:nvPr userDrawn="1"/>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576874"/>
              </a:solidFill>
              <a:ln>
                <a:noFill/>
              </a:ln>
            </p:spPr>
            <p:txBody>
              <a:bodyPr vert="horz" wrap="square" lIns="91440" tIns="45720" rIns="91440" bIns="45720" numCol="1" anchor="t" anchorCtr="0" compatLnSpc="1">
                <a:prstTxWarp prst="textNoShape">
                  <a:avLst/>
                </a:prstTxWarp>
              </a:bodyPr>
              <a:lstStyle/>
              <a:p>
                <a:endParaRPr lang="de-DE"/>
              </a:p>
            </p:txBody>
          </p:sp>
          <p:sp>
            <p:nvSpPr>
              <p:cNvPr id="42" name="Freeform 39">
                <a:extLst>
                  <a:ext uri="{FF2B5EF4-FFF2-40B4-BE49-F238E27FC236}">
                    <a16:creationId xmlns:a16="http://schemas.microsoft.com/office/drawing/2014/main" id="{4CEF5F7B-8974-4FCD-9C41-5380C50FCA3C}"/>
                  </a:ext>
                </a:extLst>
              </p:cNvPr>
              <p:cNvSpPr>
                <a:spLocks/>
              </p:cNvSpPr>
              <p:nvPr userDrawn="1"/>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a:p>
            </p:txBody>
          </p:sp>
          <p:sp>
            <p:nvSpPr>
              <p:cNvPr id="43" name="Freeform 40">
                <a:extLst>
                  <a:ext uri="{FF2B5EF4-FFF2-40B4-BE49-F238E27FC236}">
                    <a16:creationId xmlns:a16="http://schemas.microsoft.com/office/drawing/2014/main" id="{4100FC75-2C40-405F-93BE-9CB80383F5F6}"/>
                  </a:ext>
                </a:extLst>
              </p:cNvPr>
              <p:cNvSpPr>
                <a:spLocks/>
              </p:cNvSpPr>
              <p:nvPr userDrawn="1"/>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a:p>
            </p:txBody>
          </p:sp>
          <p:sp>
            <p:nvSpPr>
              <p:cNvPr id="44" name="Freeform 41">
                <a:extLst>
                  <a:ext uri="{FF2B5EF4-FFF2-40B4-BE49-F238E27FC236}">
                    <a16:creationId xmlns:a16="http://schemas.microsoft.com/office/drawing/2014/main" id="{E48D61B7-F344-482F-8482-BB395833AC86}"/>
                  </a:ext>
                </a:extLst>
              </p:cNvPr>
              <p:cNvSpPr>
                <a:spLocks noEditPoints="1"/>
              </p:cNvSpPr>
              <p:nvPr userDrawn="1"/>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a:p>
            </p:txBody>
          </p:sp>
          <p:sp>
            <p:nvSpPr>
              <p:cNvPr id="45" name="Freeform 42">
                <a:extLst>
                  <a:ext uri="{FF2B5EF4-FFF2-40B4-BE49-F238E27FC236}">
                    <a16:creationId xmlns:a16="http://schemas.microsoft.com/office/drawing/2014/main" id="{6EDF043F-3051-477E-A575-4F1C1771ACCB}"/>
                  </a:ext>
                </a:extLst>
              </p:cNvPr>
              <p:cNvSpPr>
                <a:spLocks noEditPoints="1"/>
              </p:cNvSpPr>
              <p:nvPr userDrawn="1"/>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a:p>
            </p:txBody>
          </p:sp>
        </p:grpSp>
      </p:grpSp>
      <p:grpSp>
        <p:nvGrpSpPr>
          <p:cNvPr id="46" name="Gruppieren 45">
            <a:extLst>
              <a:ext uri="{FF2B5EF4-FFF2-40B4-BE49-F238E27FC236}">
                <a16:creationId xmlns:a16="http://schemas.microsoft.com/office/drawing/2014/main" id="{83A9B02A-CD81-44D9-B1D4-7729CD89762C}"/>
              </a:ext>
            </a:extLst>
          </p:cNvPr>
          <p:cNvGrpSpPr/>
          <p:nvPr userDrawn="1"/>
        </p:nvGrpSpPr>
        <p:grpSpPr>
          <a:xfrm>
            <a:off x="7273033" y="1944379"/>
            <a:ext cx="1799182" cy="576000"/>
            <a:chOff x="7273850" y="1905816"/>
            <a:chExt cx="1799182" cy="553594"/>
          </a:xfrm>
        </p:grpSpPr>
        <p:sp>
          <p:nvSpPr>
            <p:cNvPr id="47" name="Rectangle 64">
              <a:extLst>
                <a:ext uri="{FF2B5EF4-FFF2-40B4-BE49-F238E27FC236}">
                  <a16:creationId xmlns:a16="http://schemas.microsoft.com/office/drawing/2014/main" id="{2A967664-7949-4F66-BCAC-2D1E548EF8A3}"/>
                </a:ext>
              </a:extLst>
            </p:cNvPr>
            <p:cNvSpPr>
              <a:spLocks noChangeArrowheads="1"/>
            </p:cNvSpPr>
            <p:nvPr/>
          </p:nvSpPr>
          <p:spPr bwMode="auto">
            <a:xfrm>
              <a:off x="7273850" y="1905816"/>
              <a:ext cx="1799182" cy="553594"/>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de-DE"/>
            </a:p>
          </p:txBody>
        </p:sp>
        <p:sp>
          <p:nvSpPr>
            <p:cNvPr id="48" name="Freeform 65">
              <a:extLst>
                <a:ext uri="{FF2B5EF4-FFF2-40B4-BE49-F238E27FC236}">
                  <a16:creationId xmlns:a16="http://schemas.microsoft.com/office/drawing/2014/main" id="{C79F4BF8-8954-475A-85FD-6B3A2942E412}"/>
                </a:ext>
              </a:extLst>
            </p:cNvPr>
            <p:cNvSpPr>
              <a:spLocks noEditPoints="1"/>
            </p:cNvSpPr>
            <p:nvPr/>
          </p:nvSpPr>
          <p:spPr bwMode="auto">
            <a:xfrm>
              <a:off x="7552238" y="2056941"/>
              <a:ext cx="1126278" cy="92266"/>
            </a:xfrm>
            <a:custGeom>
              <a:avLst/>
              <a:gdLst>
                <a:gd name="T0" fmla="*/ 1371 w 1412"/>
                <a:gd name="T1" fmla="*/ 50 h 116"/>
                <a:gd name="T2" fmla="*/ 1327 w 1412"/>
                <a:gd name="T3" fmla="*/ 28 h 116"/>
                <a:gd name="T4" fmla="*/ 1355 w 1412"/>
                <a:gd name="T5" fmla="*/ 14 h 116"/>
                <a:gd name="T6" fmla="*/ 1409 w 1412"/>
                <a:gd name="T7" fmla="*/ 50 h 116"/>
                <a:gd name="T8" fmla="*/ 1259 w 1412"/>
                <a:gd name="T9" fmla="*/ 99 h 116"/>
                <a:gd name="T10" fmla="*/ 1256 w 1412"/>
                <a:gd name="T11" fmla="*/ 91 h 116"/>
                <a:gd name="T12" fmla="*/ 1258 w 1412"/>
                <a:gd name="T13" fmla="*/ 51 h 116"/>
                <a:gd name="T14" fmla="*/ 1287 w 1412"/>
                <a:gd name="T15" fmla="*/ 114 h 116"/>
                <a:gd name="T16" fmla="*/ 1171 w 1412"/>
                <a:gd name="T17" fmla="*/ 2 h 116"/>
                <a:gd name="T18" fmla="*/ 1201 w 1412"/>
                <a:gd name="T19" fmla="*/ 114 h 116"/>
                <a:gd name="T20" fmla="*/ 1153 w 1412"/>
                <a:gd name="T21" fmla="*/ 2 h 116"/>
                <a:gd name="T22" fmla="*/ 1128 w 1412"/>
                <a:gd name="T23" fmla="*/ 55 h 116"/>
                <a:gd name="T24" fmla="*/ 1130 w 1412"/>
                <a:gd name="T25" fmla="*/ 94 h 116"/>
                <a:gd name="T26" fmla="*/ 1012 w 1412"/>
                <a:gd name="T27" fmla="*/ 93 h 116"/>
                <a:gd name="T28" fmla="*/ 1030 w 1412"/>
                <a:gd name="T29" fmla="*/ 80 h 116"/>
                <a:gd name="T30" fmla="*/ 1062 w 1412"/>
                <a:gd name="T31" fmla="*/ 43 h 116"/>
                <a:gd name="T32" fmla="*/ 1035 w 1412"/>
                <a:gd name="T33" fmla="*/ 66 h 116"/>
                <a:gd name="T34" fmla="*/ 1046 w 1412"/>
                <a:gd name="T35" fmla="*/ 114 h 116"/>
                <a:gd name="T36" fmla="*/ 958 w 1412"/>
                <a:gd name="T37" fmla="*/ 36 h 116"/>
                <a:gd name="T38" fmla="*/ 986 w 1412"/>
                <a:gd name="T39" fmla="*/ 101 h 116"/>
                <a:gd name="T40" fmla="*/ 958 w 1412"/>
                <a:gd name="T41" fmla="*/ 99 h 116"/>
                <a:gd name="T42" fmla="*/ 934 w 1412"/>
                <a:gd name="T43" fmla="*/ 34 h 116"/>
                <a:gd name="T44" fmla="*/ 895 w 1412"/>
                <a:gd name="T45" fmla="*/ 114 h 116"/>
                <a:gd name="T46" fmla="*/ 855 w 1412"/>
                <a:gd name="T47" fmla="*/ 19 h 116"/>
                <a:gd name="T48" fmla="*/ 728 w 1412"/>
                <a:gd name="T49" fmla="*/ 36 h 116"/>
                <a:gd name="T50" fmla="*/ 775 w 1412"/>
                <a:gd name="T51" fmla="*/ 36 h 116"/>
                <a:gd name="T52" fmla="*/ 821 w 1412"/>
                <a:gd name="T53" fmla="*/ 36 h 116"/>
                <a:gd name="T54" fmla="*/ 780 w 1412"/>
                <a:gd name="T55" fmla="*/ 67 h 116"/>
                <a:gd name="T56" fmla="*/ 692 w 1412"/>
                <a:gd name="T57" fmla="*/ 50 h 116"/>
                <a:gd name="T58" fmla="*/ 693 w 1412"/>
                <a:gd name="T59" fmla="*/ 66 h 116"/>
                <a:gd name="T60" fmla="*/ 607 w 1412"/>
                <a:gd name="T61" fmla="*/ 68 h 116"/>
                <a:gd name="T62" fmla="*/ 650 w 1412"/>
                <a:gd name="T63" fmla="*/ 44 h 116"/>
                <a:gd name="T64" fmla="*/ 649 w 1412"/>
                <a:gd name="T65" fmla="*/ 96 h 116"/>
                <a:gd name="T66" fmla="*/ 527 w 1412"/>
                <a:gd name="T67" fmla="*/ 93 h 116"/>
                <a:gd name="T68" fmla="*/ 545 w 1412"/>
                <a:gd name="T69" fmla="*/ 80 h 116"/>
                <a:gd name="T70" fmla="*/ 577 w 1412"/>
                <a:gd name="T71" fmla="*/ 43 h 116"/>
                <a:gd name="T72" fmla="*/ 550 w 1412"/>
                <a:gd name="T73" fmla="*/ 66 h 116"/>
                <a:gd name="T74" fmla="*/ 561 w 1412"/>
                <a:gd name="T75" fmla="*/ 114 h 116"/>
                <a:gd name="T76" fmla="*/ 490 w 1412"/>
                <a:gd name="T77" fmla="*/ 99 h 116"/>
                <a:gd name="T78" fmla="*/ 457 w 1412"/>
                <a:gd name="T79" fmla="*/ 66 h 116"/>
                <a:gd name="T80" fmla="*/ 483 w 1412"/>
                <a:gd name="T81" fmla="*/ 48 h 116"/>
                <a:gd name="T82" fmla="*/ 503 w 1412"/>
                <a:gd name="T83" fmla="*/ 76 h 116"/>
                <a:gd name="T84" fmla="*/ 451 w 1412"/>
                <a:gd name="T85" fmla="*/ 105 h 116"/>
                <a:gd name="T86" fmla="*/ 405 w 1412"/>
                <a:gd name="T87" fmla="*/ 78 h 116"/>
                <a:gd name="T88" fmla="*/ 415 w 1412"/>
                <a:gd name="T89" fmla="*/ 53 h 116"/>
                <a:gd name="T90" fmla="*/ 429 w 1412"/>
                <a:gd name="T91" fmla="*/ 43 h 116"/>
                <a:gd name="T92" fmla="*/ 379 w 1412"/>
                <a:gd name="T93" fmla="*/ 109 h 116"/>
                <a:gd name="T94" fmla="*/ 279 w 1412"/>
                <a:gd name="T95" fmla="*/ 79 h 116"/>
                <a:gd name="T96" fmla="*/ 334 w 1412"/>
                <a:gd name="T97" fmla="*/ 79 h 116"/>
                <a:gd name="T98" fmla="*/ 303 w 1412"/>
                <a:gd name="T99" fmla="*/ 35 h 116"/>
                <a:gd name="T100" fmla="*/ 182 w 1412"/>
                <a:gd name="T101" fmla="*/ 53 h 116"/>
                <a:gd name="T102" fmla="*/ 156 w 1412"/>
                <a:gd name="T103" fmla="*/ 37 h 116"/>
                <a:gd name="T104" fmla="*/ 158 w 1412"/>
                <a:gd name="T105" fmla="*/ 96 h 116"/>
                <a:gd name="T106" fmla="*/ 144 w 1412"/>
                <a:gd name="T107" fmla="*/ 105 h 116"/>
                <a:gd name="T108" fmla="*/ 106 w 1412"/>
                <a:gd name="T109" fmla="*/ 22 h 116"/>
                <a:gd name="T110" fmla="*/ 106 w 1412"/>
                <a:gd name="T111" fmla="*/ 22 h 116"/>
                <a:gd name="T112" fmla="*/ 26 w 1412"/>
                <a:gd name="T113" fmla="*/ 99 h 116"/>
                <a:gd name="T114" fmla="*/ 28 w 1412"/>
                <a:gd name="T115"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2" h="116">
                  <a:moveTo>
                    <a:pt x="1412" y="113"/>
                  </a:moveTo>
                  <a:cubicBezTo>
                    <a:pt x="1410" y="113"/>
                    <a:pt x="1407" y="114"/>
                    <a:pt x="1405" y="115"/>
                  </a:cubicBezTo>
                  <a:cubicBezTo>
                    <a:pt x="1402" y="115"/>
                    <a:pt x="1399" y="116"/>
                    <a:pt x="1396" y="116"/>
                  </a:cubicBezTo>
                  <a:cubicBezTo>
                    <a:pt x="1391" y="116"/>
                    <a:pt x="1388" y="115"/>
                    <a:pt x="1385" y="114"/>
                  </a:cubicBezTo>
                  <a:cubicBezTo>
                    <a:pt x="1381" y="112"/>
                    <a:pt x="1379" y="110"/>
                    <a:pt x="1377" y="108"/>
                  </a:cubicBezTo>
                  <a:cubicBezTo>
                    <a:pt x="1375" y="105"/>
                    <a:pt x="1374" y="102"/>
                    <a:pt x="1373" y="99"/>
                  </a:cubicBezTo>
                  <a:cubicBezTo>
                    <a:pt x="1372" y="95"/>
                    <a:pt x="1371" y="92"/>
                    <a:pt x="1371" y="87"/>
                  </a:cubicBezTo>
                  <a:lnTo>
                    <a:pt x="1371" y="50"/>
                  </a:lnTo>
                  <a:lnTo>
                    <a:pt x="1345" y="50"/>
                  </a:lnTo>
                  <a:lnTo>
                    <a:pt x="1345" y="114"/>
                  </a:lnTo>
                  <a:lnTo>
                    <a:pt x="1327" y="114"/>
                  </a:lnTo>
                  <a:lnTo>
                    <a:pt x="1327" y="50"/>
                  </a:lnTo>
                  <a:lnTo>
                    <a:pt x="1317" y="50"/>
                  </a:lnTo>
                  <a:lnTo>
                    <a:pt x="1317" y="37"/>
                  </a:lnTo>
                  <a:lnTo>
                    <a:pt x="1327" y="36"/>
                  </a:lnTo>
                  <a:lnTo>
                    <a:pt x="1327" y="28"/>
                  </a:lnTo>
                  <a:cubicBezTo>
                    <a:pt x="1327" y="24"/>
                    <a:pt x="1328" y="20"/>
                    <a:pt x="1329" y="17"/>
                  </a:cubicBezTo>
                  <a:cubicBezTo>
                    <a:pt x="1330" y="13"/>
                    <a:pt x="1331" y="10"/>
                    <a:pt x="1333" y="8"/>
                  </a:cubicBezTo>
                  <a:cubicBezTo>
                    <a:pt x="1335" y="5"/>
                    <a:pt x="1338" y="3"/>
                    <a:pt x="1341" y="2"/>
                  </a:cubicBezTo>
                  <a:cubicBezTo>
                    <a:pt x="1345" y="1"/>
                    <a:pt x="1348" y="0"/>
                    <a:pt x="1353" y="0"/>
                  </a:cubicBezTo>
                  <a:cubicBezTo>
                    <a:pt x="1356" y="0"/>
                    <a:pt x="1358" y="0"/>
                    <a:pt x="1361" y="1"/>
                  </a:cubicBezTo>
                  <a:cubicBezTo>
                    <a:pt x="1363" y="1"/>
                    <a:pt x="1366" y="2"/>
                    <a:pt x="1367" y="3"/>
                  </a:cubicBezTo>
                  <a:lnTo>
                    <a:pt x="1364" y="16"/>
                  </a:lnTo>
                  <a:cubicBezTo>
                    <a:pt x="1361" y="15"/>
                    <a:pt x="1358" y="14"/>
                    <a:pt x="1355" y="14"/>
                  </a:cubicBezTo>
                  <a:cubicBezTo>
                    <a:pt x="1349" y="14"/>
                    <a:pt x="1345" y="19"/>
                    <a:pt x="1345" y="28"/>
                  </a:cubicBezTo>
                  <a:lnTo>
                    <a:pt x="1345" y="36"/>
                  </a:lnTo>
                  <a:lnTo>
                    <a:pt x="1372" y="36"/>
                  </a:lnTo>
                  <a:lnTo>
                    <a:pt x="1374" y="15"/>
                  </a:lnTo>
                  <a:lnTo>
                    <a:pt x="1389" y="15"/>
                  </a:lnTo>
                  <a:lnTo>
                    <a:pt x="1389" y="36"/>
                  </a:lnTo>
                  <a:lnTo>
                    <a:pt x="1409" y="36"/>
                  </a:lnTo>
                  <a:lnTo>
                    <a:pt x="1409" y="50"/>
                  </a:lnTo>
                  <a:lnTo>
                    <a:pt x="1389" y="50"/>
                  </a:lnTo>
                  <a:lnTo>
                    <a:pt x="1389" y="87"/>
                  </a:lnTo>
                  <a:cubicBezTo>
                    <a:pt x="1389" y="96"/>
                    <a:pt x="1393" y="101"/>
                    <a:pt x="1401" y="101"/>
                  </a:cubicBezTo>
                  <a:cubicBezTo>
                    <a:pt x="1402" y="101"/>
                    <a:pt x="1403" y="101"/>
                    <a:pt x="1405" y="101"/>
                  </a:cubicBezTo>
                  <a:cubicBezTo>
                    <a:pt x="1406" y="100"/>
                    <a:pt x="1407" y="100"/>
                    <a:pt x="1409" y="99"/>
                  </a:cubicBezTo>
                  <a:lnTo>
                    <a:pt x="1412" y="113"/>
                  </a:lnTo>
                  <a:close/>
                  <a:moveTo>
                    <a:pt x="1256" y="91"/>
                  </a:moveTo>
                  <a:cubicBezTo>
                    <a:pt x="1256" y="95"/>
                    <a:pt x="1257" y="97"/>
                    <a:pt x="1259" y="99"/>
                  </a:cubicBezTo>
                  <a:cubicBezTo>
                    <a:pt x="1261" y="101"/>
                    <a:pt x="1264" y="101"/>
                    <a:pt x="1267" y="101"/>
                  </a:cubicBezTo>
                  <a:cubicBezTo>
                    <a:pt x="1270" y="101"/>
                    <a:pt x="1273" y="101"/>
                    <a:pt x="1276" y="99"/>
                  </a:cubicBezTo>
                  <a:cubicBezTo>
                    <a:pt x="1278" y="98"/>
                    <a:pt x="1281" y="96"/>
                    <a:pt x="1284" y="93"/>
                  </a:cubicBezTo>
                  <a:lnTo>
                    <a:pt x="1284" y="75"/>
                  </a:lnTo>
                  <a:cubicBezTo>
                    <a:pt x="1278" y="76"/>
                    <a:pt x="1274" y="77"/>
                    <a:pt x="1270" y="78"/>
                  </a:cubicBezTo>
                  <a:cubicBezTo>
                    <a:pt x="1267" y="79"/>
                    <a:pt x="1264" y="80"/>
                    <a:pt x="1262" y="81"/>
                  </a:cubicBezTo>
                  <a:cubicBezTo>
                    <a:pt x="1260" y="83"/>
                    <a:pt x="1258" y="84"/>
                    <a:pt x="1257" y="86"/>
                  </a:cubicBezTo>
                  <a:cubicBezTo>
                    <a:pt x="1256" y="88"/>
                    <a:pt x="1256" y="89"/>
                    <a:pt x="1256" y="91"/>
                  </a:cubicBezTo>
                  <a:close/>
                  <a:moveTo>
                    <a:pt x="1238" y="93"/>
                  </a:moveTo>
                  <a:cubicBezTo>
                    <a:pt x="1238" y="84"/>
                    <a:pt x="1242" y="78"/>
                    <a:pt x="1249" y="73"/>
                  </a:cubicBezTo>
                  <a:cubicBezTo>
                    <a:pt x="1256" y="69"/>
                    <a:pt x="1268" y="66"/>
                    <a:pt x="1284" y="64"/>
                  </a:cubicBezTo>
                  <a:cubicBezTo>
                    <a:pt x="1284" y="62"/>
                    <a:pt x="1283" y="60"/>
                    <a:pt x="1283" y="58"/>
                  </a:cubicBezTo>
                  <a:cubicBezTo>
                    <a:pt x="1282" y="56"/>
                    <a:pt x="1282" y="55"/>
                    <a:pt x="1281" y="53"/>
                  </a:cubicBezTo>
                  <a:cubicBezTo>
                    <a:pt x="1279" y="52"/>
                    <a:pt x="1278" y="51"/>
                    <a:pt x="1276" y="50"/>
                  </a:cubicBezTo>
                  <a:cubicBezTo>
                    <a:pt x="1274" y="49"/>
                    <a:pt x="1272" y="49"/>
                    <a:pt x="1270" y="49"/>
                  </a:cubicBezTo>
                  <a:cubicBezTo>
                    <a:pt x="1266" y="49"/>
                    <a:pt x="1262" y="50"/>
                    <a:pt x="1258" y="51"/>
                  </a:cubicBezTo>
                  <a:cubicBezTo>
                    <a:pt x="1255" y="52"/>
                    <a:pt x="1251" y="54"/>
                    <a:pt x="1248" y="56"/>
                  </a:cubicBezTo>
                  <a:lnTo>
                    <a:pt x="1241" y="44"/>
                  </a:lnTo>
                  <a:cubicBezTo>
                    <a:pt x="1245" y="41"/>
                    <a:pt x="1250" y="39"/>
                    <a:pt x="1256" y="37"/>
                  </a:cubicBezTo>
                  <a:cubicBezTo>
                    <a:pt x="1261" y="35"/>
                    <a:pt x="1267" y="34"/>
                    <a:pt x="1273" y="34"/>
                  </a:cubicBezTo>
                  <a:cubicBezTo>
                    <a:pt x="1283" y="34"/>
                    <a:pt x="1290" y="37"/>
                    <a:pt x="1295" y="43"/>
                  </a:cubicBezTo>
                  <a:cubicBezTo>
                    <a:pt x="1300" y="48"/>
                    <a:pt x="1302" y="57"/>
                    <a:pt x="1302" y="68"/>
                  </a:cubicBezTo>
                  <a:lnTo>
                    <a:pt x="1302" y="114"/>
                  </a:lnTo>
                  <a:lnTo>
                    <a:pt x="1287" y="114"/>
                  </a:lnTo>
                  <a:lnTo>
                    <a:pt x="1286" y="105"/>
                  </a:lnTo>
                  <a:lnTo>
                    <a:pt x="1285" y="105"/>
                  </a:lnTo>
                  <a:cubicBezTo>
                    <a:pt x="1282" y="108"/>
                    <a:pt x="1278" y="111"/>
                    <a:pt x="1274" y="113"/>
                  </a:cubicBezTo>
                  <a:cubicBezTo>
                    <a:pt x="1270" y="115"/>
                    <a:pt x="1266" y="116"/>
                    <a:pt x="1261" y="116"/>
                  </a:cubicBezTo>
                  <a:cubicBezTo>
                    <a:pt x="1254" y="116"/>
                    <a:pt x="1249" y="114"/>
                    <a:pt x="1244" y="109"/>
                  </a:cubicBezTo>
                  <a:cubicBezTo>
                    <a:pt x="1240" y="105"/>
                    <a:pt x="1238" y="100"/>
                    <a:pt x="1238" y="93"/>
                  </a:cubicBezTo>
                  <a:close/>
                  <a:moveTo>
                    <a:pt x="1153" y="2"/>
                  </a:moveTo>
                  <a:lnTo>
                    <a:pt x="1171" y="2"/>
                  </a:lnTo>
                  <a:lnTo>
                    <a:pt x="1171" y="31"/>
                  </a:lnTo>
                  <a:lnTo>
                    <a:pt x="1171" y="46"/>
                  </a:lnTo>
                  <a:cubicBezTo>
                    <a:pt x="1174" y="43"/>
                    <a:pt x="1177" y="40"/>
                    <a:pt x="1181" y="38"/>
                  </a:cubicBezTo>
                  <a:cubicBezTo>
                    <a:pt x="1185" y="35"/>
                    <a:pt x="1190" y="34"/>
                    <a:pt x="1195" y="34"/>
                  </a:cubicBezTo>
                  <a:cubicBezTo>
                    <a:pt x="1204" y="34"/>
                    <a:pt x="1210" y="37"/>
                    <a:pt x="1214" y="42"/>
                  </a:cubicBezTo>
                  <a:cubicBezTo>
                    <a:pt x="1217" y="47"/>
                    <a:pt x="1219" y="55"/>
                    <a:pt x="1219" y="65"/>
                  </a:cubicBezTo>
                  <a:lnTo>
                    <a:pt x="1219" y="114"/>
                  </a:lnTo>
                  <a:lnTo>
                    <a:pt x="1201" y="114"/>
                  </a:lnTo>
                  <a:lnTo>
                    <a:pt x="1201" y="67"/>
                  </a:lnTo>
                  <a:cubicBezTo>
                    <a:pt x="1201" y="61"/>
                    <a:pt x="1200" y="56"/>
                    <a:pt x="1198" y="54"/>
                  </a:cubicBezTo>
                  <a:cubicBezTo>
                    <a:pt x="1196" y="51"/>
                    <a:pt x="1193" y="50"/>
                    <a:pt x="1189" y="50"/>
                  </a:cubicBezTo>
                  <a:cubicBezTo>
                    <a:pt x="1186" y="50"/>
                    <a:pt x="1183" y="51"/>
                    <a:pt x="1180" y="52"/>
                  </a:cubicBezTo>
                  <a:cubicBezTo>
                    <a:pt x="1177" y="54"/>
                    <a:pt x="1174" y="56"/>
                    <a:pt x="1171" y="59"/>
                  </a:cubicBezTo>
                  <a:lnTo>
                    <a:pt x="1171" y="114"/>
                  </a:lnTo>
                  <a:lnTo>
                    <a:pt x="1153" y="114"/>
                  </a:lnTo>
                  <a:lnTo>
                    <a:pt x="1153" y="2"/>
                  </a:lnTo>
                  <a:close/>
                  <a:moveTo>
                    <a:pt x="1075" y="75"/>
                  </a:moveTo>
                  <a:cubicBezTo>
                    <a:pt x="1075" y="68"/>
                    <a:pt x="1076" y="63"/>
                    <a:pt x="1078" y="58"/>
                  </a:cubicBezTo>
                  <a:cubicBezTo>
                    <a:pt x="1080" y="53"/>
                    <a:pt x="1083" y="48"/>
                    <a:pt x="1086" y="45"/>
                  </a:cubicBezTo>
                  <a:cubicBezTo>
                    <a:pt x="1090" y="41"/>
                    <a:pt x="1094" y="39"/>
                    <a:pt x="1099" y="37"/>
                  </a:cubicBezTo>
                  <a:cubicBezTo>
                    <a:pt x="1104" y="35"/>
                    <a:pt x="1109" y="34"/>
                    <a:pt x="1114" y="34"/>
                  </a:cubicBezTo>
                  <a:cubicBezTo>
                    <a:pt x="1119" y="34"/>
                    <a:pt x="1123" y="35"/>
                    <a:pt x="1127" y="37"/>
                  </a:cubicBezTo>
                  <a:cubicBezTo>
                    <a:pt x="1131" y="38"/>
                    <a:pt x="1134" y="41"/>
                    <a:pt x="1136" y="43"/>
                  </a:cubicBezTo>
                  <a:lnTo>
                    <a:pt x="1128" y="55"/>
                  </a:lnTo>
                  <a:cubicBezTo>
                    <a:pt x="1126" y="53"/>
                    <a:pt x="1124" y="51"/>
                    <a:pt x="1121" y="50"/>
                  </a:cubicBezTo>
                  <a:cubicBezTo>
                    <a:pt x="1119" y="49"/>
                    <a:pt x="1117" y="49"/>
                    <a:pt x="1115" y="49"/>
                  </a:cubicBezTo>
                  <a:cubicBezTo>
                    <a:pt x="1108" y="49"/>
                    <a:pt x="1103" y="51"/>
                    <a:pt x="1099" y="56"/>
                  </a:cubicBezTo>
                  <a:cubicBezTo>
                    <a:pt x="1095" y="61"/>
                    <a:pt x="1093" y="67"/>
                    <a:pt x="1093" y="75"/>
                  </a:cubicBezTo>
                  <a:cubicBezTo>
                    <a:pt x="1093" y="83"/>
                    <a:pt x="1095" y="89"/>
                    <a:pt x="1099" y="94"/>
                  </a:cubicBezTo>
                  <a:cubicBezTo>
                    <a:pt x="1103" y="98"/>
                    <a:pt x="1108" y="101"/>
                    <a:pt x="1114" y="101"/>
                  </a:cubicBezTo>
                  <a:cubicBezTo>
                    <a:pt x="1117" y="101"/>
                    <a:pt x="1120" y="100"/>
                    <a:pt x="1123" y="99"/>
                  </a:cubicBezTo>
                  <a:cubicBezTo>
                    <a:pt x="1126" y="97"/>
                    <a:pt x="1128" y="96"/>
                    <a:pt x="1130" y="94"/>
                  </a:cubicBezTo>
                  <a:lnTo>
                    <a:pt x="1138" y="106"/>
                  </a:lnTo>
                  <a:cubicBezTo>
                    <a:pt x="1134" y="109"/>
                    <a:pt x="1130" y="111"/>
                    <a:pt x="1126" y="113"/>
                  </a:cubicBezTo>
                  <a:cubicBezTo>
                    <a:pt x="1121" y="115"/>
                    <a:pt x="1117" y="116"/>
                    <a:pt x="1112" y="116"/>
                  </a:cubicBezTo>
                  <a:cubicBezTo>
                    <a:pt x="1107" y="116"/>
                    <a:pt x="1102" y="115"/>
                    <a:pt x="1097" y="113"/>
                  </a:cubicBezTo>
                  <a:cubicBezTo>
                    <a:pt x="1093" y="111"/>
                    <a:pt x="1089" y="108"/>
                    <a:pt x="1086" y="105"/>
                  </a:cubicBezTo>
                  <a:cubicBezTo>
                    <a:pt x="1082" y="101"/>
                    <a:pt x="1079" y="97"/>
                    <a:pt x="1078" y="92"/>
                  </a:cubicBezTo>
                  <a:cubicBezTo>
                    <a:pt x="1076" y="87"/>
                    <a:pt x="1075" y="81"/>
                    <a:pt x="1075" y="75"/>
                  </a:cubicBezTo>
                  <a:close/>
                  <a:moveTo>
                    <a:pt x="1012" y="93"/>
                  </a:moveTo>
                  <a:cubicBezTo>
                    <a:pt x="1016" y="96"/>
                    <a:pt x="1019" y="98"/>
                    <a:pt x="1023" y="100"/>
                  </a:cubicBezTo>
                  <a:cubicBezTo>
                    <a:pt x="1026" y="101"/>
                    <a:pt x="1030" y="102"/>
                    <a:pt x="1034" y="102"/>
                  </a:cubicBezTo>
                  <a:cubicBezTo>
                    <a:pt x="1038" y="102"/>
                    <a:pt x="1041" y="101"/>
                    <a:pt x="1043" y="99"/>
                  </a:cubicBezTo>
                  <a:cubicBezTo>
                    <a:pt x="1045" y="97"/>
                    <a:pt x="1046" y="95"/>
                    <a:pt x="1046" y="92"/>
                  </a:cubicBezTo>
                  <a:cubicBezTo>
                    <a:pt x="1046" y="91"/>
                    <a:pt x="1046" y="89"/>
                    <a:pt x="1045" y="88"/>
                  </a:cubicBezTo>
                  <a:cubicBezTo>
                    <a:pt x="1044" y="87"/>
                    <a:pt x="1043" y="86"/>
                    <a:pt x="1041" y="85"/>
                  </a:cubicBezTo>
                  <a:cubicBezTo>
                    <a:pt x="1039" y="84"/>
                    <a:pt x="1038" y="83"/>
                    <a:pt x="1036" y="82"/>
                  </a:cubicBezTo>
                  <a:cubicBezTo>
                    <a:pt x="1034" y="82"/>
                    <a:pt x="1032" y="81"/>
                    <a:pt x="1030" y="80"/>
                  </a:cubicBezTo>
                  <a:cubicBezTo>
                    <a:pt x="1027" y="79"/>
                    <a:pt x="1024" y="78"/>
                    <a:pt x="1022" y="77"/>
                  </a:cubicBezTo>
                  <a:cubicBezTo>
                    <a:pt x="1019" y="75"/>
                    <a:pt x="1017" y="74"/>
                    <a:pt x="1015" y="72"/>
                  </a:cubicBezTo>
                  <a:cubicBezTo>
                    <a:pt x="1013" y="70"/>
                    <a:pt x="1011" y="68"/>
                    <a:pt x="1010" y="66"/>
                  </a:cubicBezTo>
                  <a:cubicBezTo>
                    <a:pt x="1008" y="63"/>
                    <a:pt x="1008" y="61"/>
                    <a:pt x="1008" y="57"/>
                  </a:cubicBezTo>
                  <a:cubicBezTo>
                    <a:pt x="1008" y="50"/>
                    <a:pt x="1010" y="45"/>
                    <a:pt x="1015" y="41"/>
                  </a:cubicBezTo>
                  <a:cubicBezTo>
                    <a:pt x="1020" y="36"/>
                    <a:pt x="1027" y="34"/>
                    <a:pt x="1036" y="34"/>
                  </a:cubicBezTo>
                  <a:cubicBezTo>
                    <a:pt x="1041" y="34"/>
                    <a:pt x="1046" y="35"/>
                    <a:pt x="1051" y="37"/>
                  </a:cubicBezTo>
                  <a:cubicBezTo>
                    <a:pt x="1055" y="39"/>
                    <a:pt x="1059" y="41"/>
                    <a:pt x="1062" y="43"/>
                  </a:cubicBezTo>
                  <a:lnTo>
                    <a:pt x="1054" y="54"/>
                  </a:lnTo>
                  <a:cubicBezTo>
                    <a:pt x="1051" y="52"/>
                    <a:pt x="1048" y="51"/>
                    <a:pt x="1045" y="50"/>
                  </a:cubicBezTo>
                  <a:cubicBezTo>
                    <a:pt x="1042" y="48"/>
                    <a:pt x="1039" y="48"/>
                    <a:pt x="1036" y="48"/>
                  </a:cubicBezTo>
                  <a:cubicBezTo>
                    <a:pt x="1033" y="48"/>
                    <a:pt x="1030" y="49"/>
                    <a:pt x="1028" y="50"/>
                  </a:cubicBezTo>
                  <a:cubicBezTo>
                    <a:pt x="1026" y="52"/>
                    <a:pt x="1025" y="54"/>
                    <a:pt x="1025" y="56"/>
                  </a:cubicBezTo>
                  <a:cubicBezTo>
                    <a:pt x="1025" y="58"/>
                    <a:pt x="1025" y="59"/>
                    <a:pt x="1026" y="60"/>
                  </a:cubicBezTo>
                  <a:cubicBezTo>
                    <a:pt x="1027" y="62"/>
                    <a:pt x="1028" y="63"/>
                    <a:pt x="1030" y="63"/>
                  </a:cubicBezTo>
                  <a:cubicBezTo>
                    <a:pt x="1031" y="64"/>
                    <a:pt x="1033" y="65"/>
                    <a:pt x="1035" y="66"/>
                  </a:cubicBezTo>
                  <a:cubicBezTo>
                    <a:pt x="1037" y="66"/>
                    <a:pt x="1039" y="67"/>
                    <a:pt x="1041" y="68"/>
                  </a:cubicBezTo>
                  <a:cubicBezTo>
                    <a:pt x="1044" y="69"/>
                    <a:pt x="1046" y="70"/>
                    <a:pt x="1049" y="71"/>
                  </a:cubicBezTo>
                  <a:cubicBezTo>
                    <a:pt x="1052" y="72"/>
                    <a:pt x="1054" y="74"/>
                    <a:pt x="1056" y="76"/>
                  </a:cubicBezTo>
                  <a:cubicBezTo>
                    <a:pt x="1058" y="77"/>
                    <a:pt x="1060" y="80"/>
                    <a:pt x="1062" y="82"/>
                  </a:cubicBezTo>
                  <a:cubicBezTo>
                    <a:pt x="1063" y="85"/>
                    <a:pt x="1063" y="88"/>
                    <a:pt x="1063" y="92"/>
                  </a:cubicBezTo>
                  <a:cubicBezTo>
                    <a:pt x="1063" y="95"/>
                    <a:pt x="1063" y="98"/>
                    <a:pt x="1062" y="101"/>
                  </a:cubicBezTo>
                  <a:cubicBezTo>
                    <a:pt x="1060" y="104"/>
                    <a:pt x="1058" y="106"/>
                    <a:pt x="1056" y="109"/>
                  </a:cubicBezTo>
                  <a:cubicBezTo>
                    <a:pt x="1053" y="111"/>
                    <a:pt x="1050" y="112"/>
                    <a:pt x="1046" y="114"/>
                  </a:cubicBezTo>
                  <a:cubicBezTo>
                    <a:pt x="1042" y="115"/>
                    <a:pt x="1038" y="116"/>
                    <a:pt x="1033" y="116"/>
                  </a:cubicBezTo>
                  <a:cubicBezTo>
                    <a:pt x="1028" y="116"/>
                    <a:pt x="1023" y="115"/>
                    <a:pt x="1017" y="113"/>
                  </a:cubicBezTo>
                  <a:cubicBezTo>
                    <a:pt x="1012" y="110"/>
                    <a:pt x="1008" y="108"/>
                    <a:pt x="1004" y="105"/>
                  </a:cubicBezTo>
                  <a:lnTo>
                    <a:pt x="1012" y="93"/>
                  </a:lnTo>
                  <a:close/>
                  <a:moveTo>
                    <a:pt x="957" y="50"/>
                  </a:moveTo>
                  <a:lnTo>
                    <a:pt x="946" y="50"/>
                  </a:lnTo>
                  <a:lnTo>
                    <a:pt x="946" y="37"/>
                  </a:lnTo>
                  <a:lnTo>
                    <a:pt x="958" y="36"/>
                  </a:lnTo>
                  <a:lnTo>
                    <a:pt x="960" y="15"/>
                  </a:lnTo>
                  <a:lnTo>
                    <a:pt x="975" y="15"/>
                  </a:lnTo>
                  <a:lnTo>
                    <a:pt x="975" y="36"/>
                  </a:lnTo>
                  <a:lnTo>
                    <a:pt x="995" y="36"/>
                  </a:lnTo>
                  <a:lnTo>
                    <a:pt x="995" y="50"/>
                  </a:lnTo>
                  <a:lnTo>
                    <a:pt x="975" y="50"/>
                  </a:lnTo>
                  <a:lnTo>
                    <a:pt x="975" y="87"/>
                  </a:lnTo>
                  <a:cubicBezTo>
                    <a:pt x="975" y="96"/>
                    <a:pt x="979" y="101"/>
                    <a:pt x="986" y="101"/>
                  </a:cubicBezTo>
                  <a:cubicBezTo>
                    <a:pt x="988" y="101"/>
                    <a:pt x="989" y="101"/>
                    <a:pt x="991" y="101"/>
                  </a:cubicBezTo>
                  <a:cubicBezTo>
                    <a:pt x="992" y="100"/>
                    <a:pt x="993" y="100"/>
                    <a:pt x="994" y="99"/>
                  </a:cubicBezTo>
                  <a:lnTo>
                    <a:pt x="998" y="113"/>
                  </a:lnTo>
                  <a:cubicBezTo>
                    <a:pt x="996" y="113"/>
                    <a:pt x="993" y="114"/>
                    <a:pt x="990" y="115"/>
                  </a:cubicBezTo>
                  <a:cubicBezTo>
                    <a:pt x="988" y="115"/>
                    <a:pt x="985" y="116"/>
                    <a:pt x="982" y="116"/>
                  </a:cubicBezTo>
                  <a:cubicBezTo>
                    <a:pt x="977" y="116"/>
                    <a:pt x="973" y="115"/>
                    <a:pt x="970" y="114"/>
                  </a:cubicBezTo>
                  <a:cubicBezTo>
                    <a:pt x="967" y="112"/>
                    <a:pt x="965" y="110"/>
                    <a:pt x="963" y="108"/>
                  </a:cubicBezTo>
                  <a:cubicBezTo>
                    <a:pt x="961" y="105"/>
                    <a:pt x="959" y="102"/>
                    <a:pt x="958" y="99"/>
                  </a:cubicBezTo>
                  <a:cubicBezTo>
                    <a:pt x="958" y="95"/>
                    <a:pt x="957" y="92"/>
                    <a:pt x="957" y="87"/>
                  </a:cubicBezTo>
                  <a:lnTo>
                    <a:pt x="957" y="50"/>
                  </a:lnTo>
                  <a:close/>
                  <a:moveTo>
                    <a:pt x="895" y="36"/>
                  </a:moveTo>
                  <a:lnTo>
                    <a:pt x="910" y="36"/>
                  </a:lnTo>
                  <a:lnTo>
                    <a:pt x="912" y="50"/>
                  </a:lnTo>
                  <a:lnTo>
                    <a:pt x="912" y="50"/>
                  </a:lnTo>
                  <a:cubicBezTo>
                    <a:pt x="915" y="45"/>
                    <a:pt x="918" y="41"/>
                    <a:pt x="922" y="38"/>
                  </a:cubicBezTo>
                  <a:cubicBezTo>
                    <a:pt x="926" y="35"/>
                    <a:pt x="930" y="34"/>
                    <a:pt x="934" y="34"/>
                  </a:cubicBezTo>
                  <a:cubicBezTo>
                    <a:pt x="938" y="34"/>
                    <a:pt x="941" y="35"/>
                    <a:pt x="943" y="36"/>
                  </a:cubicBezTo>
                  <a:lnTo>
                    <a:pt x="940" y="51"/>
                  </a:lnTo>
                  <a:cubicBezTo>
                    <a:pt x="939" y="51"/>
                    <a:pt x="937" y="51"/>
                    <a:pt x="936" y="51"/>
                  </a:cubicBezTo>
                  <a:cubicBezTo>
                    <a:pt x="935" y="50"/>
                    <a:pt x="934" y="50"/>
                    <a:pt x="932" y="50"/>
                  </a:cubicBezTo>
                  <a:cubicBezTo>
                    <a:pt x="929" y="50"/>
                    <a:pt x="926" y="51"/>
                    <a:pt x="922" y="54"/>
                  </a:cubicBezTo>
                  <a:cubicBezTo>
                    <a:pt x="919" y="56"/>
                    <a:pt x="916" y="60"/>
                    <a:pt x="914" y="66"/>
                  </a:cubicBezTo>
                  <a:lnTo>
                    <a:pt x="914" y="114"/>
                  </a:lnTo>
                  <a:lnTo>
                    <a:pt x="895" y="114"/>
                  </a:lnTo>
                  <a:lnTo>
                    <a:pt x="895" y="36"/>
                  </a:lnTo>
                  <a:close/>
                  <a:moveTo>
                    <a:pt x="854" y="36"/>
                  </a:moveTo>
                  <a:lnTo>
                    <a:pt x="872" y="36"/>
                  </a:lnTo>
                  <a:lnTo>
                    <a:pt x="872" y="114"/>
                  </a:lnTo>
                  <a:lnTo>
                    <a:pt x="854" y="114"/>
                  </a:lnTo>
                  <a:lnTo>
                    <a:pt x="854" y="36"/>
                  </a:lnTo>
                  <a:close/>
                  <a:moveTo>
                    <a:pt x="863" y="22"/>
                  </a:moveTo>
                  <a:cubicBezTo>
                    <a:pt x="860" y="22"/>
                    <a:pt x="857" y="21"/>
                    <a:pt x="855" y="19"/>
                  </a:cubicBezTo>
                  <a:cubicBezTo>
                    <a:pt x="853" y="18"/>
                    <a:pt x="852" y="15"/>
                    <a:pt x="852" y="12"/>
                  </a:cubicBezTo>
                  <a:cubicBezTo>
                    <a:pt x="852" y="9"/>
                    <a:pt x="853" y="6"/>
                    <a:pt x="855" y="5"/>
                  </a:cubicBezTo>
                  <a:cubicBezTo>
                    <a:pt x="857" y="3"/>
                    <a:pt x="860" y="2"/>
                    <a:pt x="863" y="2"/>
                  </a:cubicBezTo>
                  <a:cubicBezTo>
                    <a:pt x="866" y="2"/>
                    <a:pt x="869" y="3"/>
                    <a:pt x="871" y="5"/>
                  </a:cubicBezTo>
                  <a:cubicBezTo>
                    <a:pt x="873" y="6"/>
                    <a:pt x="874" y="9"/>
                    <a:pt x="874" y="12"/>
                  </a:cubicBezTo>
                  <a:cubicBezTo>
                    <a:pt x="874" y="15"/>
                    <a:pt x="873" y="18"/>
                    <a:pt x="871" y="19"/>
                  </a:cubicBezTo>
                  <a:cubicBezTo>
                    <a:pt x="869" y="21"/>
                    <a:pt x="866" y="22"/>
                    <a:pt x="863" y="22"/>
                  </a:cubicBezTo>
                  <a:close/>
                  <a:moveTo>
                    <a:pt x="728" y="36"/>
                  </a:moveTo>
                  <a:lnTo>
                    <a:pt x="746" y="36"/>
                  </a:lnTo>
                  <a:lnTo>
                    <a:pt x="755" y="76"/>
                  </a:lnTo>
                  <a:cubicBezTo>
                    <a:pt x="756" y="80"/>
                    <a:pt x="757" y="84"/>
                    <a:pt x="758" y="87"/>
                  </a:cubicBezTo>
                  <a:cubicBezTo>
                    <a:pt x="758" y="91"/>
                    <a:pt x="759" y="95"/>
                    <a:pt x="760" y="99"/>
                  </a:cubicBezTo>
                  <a:lnTo>
                    <a:pt x="760" y="99"/>
                  </a:lnTo>
                  <a:cubicBezTo>
                    <a:pt x="761" y="95"/>
                    <a:pt x="762" y="91"/>
                    <a:pt x="762" y="87"/>
                  </a:cubicBezTo>
                  <a:cubicBezTo>
                    <a:pt x="763" y="84"/>
                    <a:pt x="764" y="80"/>
                    <a:pt x="765" y="76"/>
                  </a:cubicBezTo>
                  <a:lnTo>
                    <a:pt x="775" y="36"/>
                  </a:lnTo>
                  <a:lnTo>
                    <a:pt x="792" y="36"/>
                  </a:lnTo>
                  <a:lnTo>
                    <a:pt x="802" y="76"/>
                  </a:lnTo>
                  <a:cubicBezTo>
                    <a:pt x="803" y="80"/>
                    <a:pt x="804" y="84"/>
                    <a:pt x="805" y="87"/>
                  </a:cubicBezTo>
                  <a:cubicBezTo>
                    <a:pt x="806" y="91"/>
                    <a:pt x="806" y="95"/>
                    <a:pt x="807" y="99"/>
                  </a:cubicBezTo>
                  <a:lnTo>
                    <a:pt x="808" y="99"/>
                  </a:lnTo>
                  <a:cubicBezTo>
                    <a:pt x="809" y="95"/>
                    <a:pt x="809" y="91"/>
                    <a:pt x="810" y="87"/>
                  </a:cubicBezTo>
                  <a:cubicBezTo>
                    <a:pt x="811" y="84"/>
                    <a:pt x="811" y="80"/>
                    <a:pt x="812" y="76"/>
                  </a:cubicBezTo>
                  <a:lnTo>
                    <a:pt x="821" y="36"/>
                  </a:lnTo>
                  <a:lnTo>
                    <a:pt x="839" y="36"/>
                  </a:lnTo>
                  <a:lnTo>
                    <a:pt x="819" y="114"/>
                  </a:lnTo>
                  <a:lnTo>
                    <a:pt x="797" y="114"/>
                  </a:lnTo>
                  <a:lnTo>
                    <a:pt x="788" y="77"/>
                  </a:lnTo>
                  <a:cubicBezTo>
                    <a:pt x="787" y="74"/>
                    <a:pt x="786" y="70"/>
                    <a:pt x="786" y="66"/>
                  </a:cubicBezTo>
                  <a:cubicBezTo>
                    <a:pt x="785" y="63"/>
                    <a:pt x="784" y="59"/>
                    <a:pt x="783" y="55"/>
                  </a:cubicBezTo>
                  <a:lnTo>
                    <a:pt x="783" y="55"/>
                  </a:lnTo>
                  <a:cubicBezTo>
                    <a:pt x="782" y="59"/>
                    <a:pt x="781" y="63"/>
                    <a:pt x="780" y="67"/>
                  </a:cubicBezTo>
                  <a:cubicBezTo>
                    <a:pt x="780" y="70"/>
                    <a:pt x="779" y="74"/>
                    <a:pt x="778" y="78"/>
                  </a:cubicBezTo>
                  <a:lnTo>
                    <a:pt x="769" y="114"/>
                  </a:lnTo>
                  <a:lnTo>
                    <a:pt x="748" y="114"/>
                  </a:lnTo>
                  <a:lnTo>
                    <a:pt x="728" y="36"/>
                  </a:lnTo>
                  <a:close/>
                  <a:moveTo>
                    <a:pt x="675" y="36"/>
                  </a:moveTo>
                  <a:lnTo>
                    <a:pt x="690" y="36"/>
                  </a:lnTo>
                  <a:lnTo>
                    <a:pt x="691" y="50"/>
                  </a:lnTo>
                  <a:lnTo>
                    <a:pt x="692" y="50"/>
                  </a:lnTo>
                  <a:cubicBezTo>
                    <a:pt x="695" y="45"/>
                    <a:pt x="698" y="41"/>
                    <a:pt x="702" y="38"/>
                  </a:cubicBezTo>
                  <a:cubicBezTo>
                    <a:pt x="706" y="35"/>
                    <a:pt x="710" y="34"/>
                    <a:pt x="714" y="34"/>
                  </a:cubicBezTo>
                  <a:cubicBezTo>
                    <a:pt x="718" y="34"/>
                    <a:pt x="721" y="35"/>
                    <a:pt x="723" y="36"/>
                  </a:cubicBezTo>
                  <a:lnTo>
                    <a:pt x="720" y="51"/>
                  </a:lnTo>
                  <a:cubicBezTo>
                    <a:pt x="718" y="51"/>
                    <a:pt x="717" y="51"/>
                    <a:pt x="716" y="51"/>
                  </a:cubicBezTo>
                  <a:cubicBezTo>
                    <a:pt x="715" y="50"/>
                    <a:pt x="713" y="50"/>
                    <a:pt x="712" y="50"/>
                  </a:cubicBezTo>
                  <a:cubicBezTo>
                    <a:pt x="709" y="50"/>
                    <a:pt x="705" y="51"/>
                    <a:pt x="702" y="54"/>
                  </a:cubicBezTo>
                  <a:cubicBezTo>
                    <a:pt x="699" y="56"/>
                    <a:pt x="696" y="60"/>
                    <a:pt x="693" y="66"/>
                  </a:cubicBezTo>
                  <a:lnTo>
                    <a:pt x="693" y="114"/>
                  </a:lnTo>
                  <a:lnTo>
                    <a:pt x="675" y="114"/>
                  </a:lnTo>
                  <a:lnTo>
                    <a:pt x="675" y="36"/>
                  </a:lnTo>
                  <a:close/>
                  <a:moveTo>
                    <a:pt x="642" y="68"/>
                  </a:moveTo>
                  <a:cubicBezTo>
                    <a:pt x="642" y="62"/>
                    <a:pt x="641" y="57"/>
                    <a:pt x="638" y="53"/>
                  </a:cubicBezTo>
                  <a:cubicBezTo>
                    <a:pt x="635" y="50"/>
                    <a:pt x="631" y="48"/>
                    <a:pt x="626" y="48"/>
                  </a:cubicBezTo>
                  <a:cubicBezTo>
                    <a:pt x="621" y="48"/>
                    <a:pt x="617" y="50"/>
                    <a:pt x="614" y="53"/>
                  </a:cubicBezTo>
                  <a:cubicBezTo>
                    <a:pt x="610" y="56"/>
                    <a:pt x="608" y="61"/>
                    <a:pt x="607" y="68"/>
                  </a:cubicBezTo>
                  <a:lnTo>
                    <a:pt x="642" y="68"/>
                  </a:lnTo>
                  <a:close/>
                  <a:moveTo>
                    <a:pt x="590" y="75"/>
                  </a:moveTo>
                  <a:cubicBezTo>
                    <a:pt x="590" y="69"/>
                    <a:pt x="591" y="63"/>
                    <a:pt x="593" y="58"/>
                  </a:cubicBezTo>
                  <a:cubicBezTo>
                    <a:pt x="595" y="53"/>
                    <a:pt x="597" y="48"/>
                    <a:pt x="601" y="45"/>
                  </a:cubicBezTo>
                  <a:cubicBezTo>
                    <a:pt x="604" y="41"/>
                    <a:pt x="608" y="39"/>
                    <a:pt x="612" y="37"/>
                  </a:cubicBezTo>
                  <a:cubicBezTo>
                    <a:pt x="617" y="35"/>
                    <a:pt x="621" y="34"/>
                    <a:pt x="626" y="34"/>
                  </a:cubicBezTo>
                  <a:cubicBezTo>
                    <a:pt x="631" y="34"/>
                    <a:pt x="635" y="35"/>
                    <a:pt x="639" y="37"/>
                  </a:cubicBezTo>
                  <a:cubicBezTo>
                    <a:pt x="644" y="39"/>
                    <a:pt x="647" y="41"/>
                    <a:pt x="650" y="44"/>
                  </a:cubicBezTo>
                  <a:cubicBezTo>
                    <a:pt x="652" y="48"/>
                    <a:pt x="654" y="52"/>
                    <a:pt x="656" y="56"/>
                  </a:cubicBezTo>
                  <a:cubicBezTo>
                    <a:pt x="657" y="61"/>
                    <a:pt x="658" y="66"/>
                    <a:pt x="658" y="71"/>
                  </a:cubicBezTo>
                  <a:cubicBezTo>
                    <a:pt x="658" y="75"/>
                    <a:pt x="657" y="77"/>
                    <a:pt x="657" y="79"/>
                  </a:cubicBezTo>
                  <a:lnTo>
                    <a:pt x="608" y="79"/>
                  </a:lnTo>
                  <a:cubicBezTo>
                    <a:pt x="608" y="87"/>
                    <a:pt x="611" y="92"/>
                    <a:pt x="615" y="96"/>
                  </a:cubicBezTo>
                  <a:cubicBezTo>
                    <a:pt x="619" y="100"/>
                    <a:pt x="624" y="101"/>
                    <a:pt x="630" y="101"/>
                  </a:cubicBezTo>
                  <a:cubicBezTo>
                    <a:pt x="634" y="101"/>
                    <a:pt x="637" y="101"/>
                    <a:pt x="640" y="100"/>
                  </a:cubicBezTo>
                  <a:cubicBezTo>
                    <a:pt x="643" y="99"/>
                    <a:pt x="646" y="98"/>
                    <a:pt x="649" y="96"/>
                  </a:cubicBezTo>
                  <a:lnTo>
                    <a:pt x="655" y="107"/>
                  </a:lnTo>
                  <a:cubicBezTo>
                    <a:pt x="651" y="110"/>
                    <a:pt x="647" y="112"/>
                    <a:pt x="642" y="113"/>
                  </a:cubicBezTo>
                  <a:cubicBezTo>
                    <a:pt x="638" y="115"/>
                    <a:pt x="633" y="116"/>
                    <a:pt x="628" y="116"/>
                  </a:cubicBezTo>
                  <a:cubicBezTo>
                    <a:pt x="623" y="116"/>
                    <a:pt x="618" y="115"/>
                    <a:pt x="613" y="113"/>
                  </a:cubicBezTo>
                  <a:cubicBezTo>
                    <a:pt x="608" y="111"/>
                    <a:pt x="604" y="108"/>
                    <a:pt x="601" y="105"/>
                  </a:cubicBezTo>
                  <a:cubicBezTo>
                    <a:pt x="597" y="101"/>
                    <a:pt x="595" y="97"/>
                    <a:pt x="593" y="92"/>
                  </a:cubicBezTo>
                  <a:cubicBezTo>
                    <a:pt x="591" y="87"/>
                    <a:pt x="590" y="81"/>
                    <a:pt x="590" y="75"/>
                  </a:cubicBezTo>
                  <a:close/>
                  <a:moveTo>
                    <a:pt x="527" y="93"/>
                  </a:moveTo>
                  <a:cubicBezTo>
                    <a:pt x="531" y="96"/>
                    <a:pt x="534" y="98"/>
                    <a:pt x="538" y="100"/>
                  </a:cubicBezTo>
                  <a:cubicBezTo>
                    <a:pt x="541" y="101"/>
                    <a:pt x="545" y="102"/>
                    <a:pt x="549" y="102"/>
                  </a:cubicBezTo>
                  <a:cubicBezTo>
                    <a:pt x="553" y="102"/>
                    <a:pt x="556" y="101"/>
                    <a:pt x="558" y="99"/>
                  </a:cubicBezTo>
                  <a:cubicBezTo>
                    <a:pt x="560" y="97"/>
                    <a:pt x="561" y="95"/>
                    <a:pt x="561" y="92"/>
                  </a:cubicBezTo>
                  <a:cubicBezTo>
                    <a:pt x="561" y="91"/>
                    <a:pt x="561" y="89"/>
                    <a:pt x="560" y="88"/>
                  </a:cubicBezTo>
                  <a:cubicBezTo>
                    <a:pt x="559" y="87"/>
                    <a:pt x="558" y="86"/>
                    <a:pt x="556" y="85"/>
                  </a:cubicBezTo>
                  <a:cubicBezTo>
                    <a:pt x="554" y="84"/>
                    <a:pt x="553" y="83"/>
                    <a:pt x="551" y="82"/>
                  </a:cubicBezTo>
                  <a:cubicBezTo>
                    <a:pt x="549" y="82"/>
                    <a:pt x="547" y="81"/>
                    <a:pt x="545" y="80"/>
                  </a:cubicBezTo>
                  <a:cubicBezTo>
                    <a:pt x="542" y="79"/>
                    <a:pt x="540" y="78"/>
                    <a:pt x="537" y="77"/>
                  </a:cubicBezTo>
                  <a:cubicBezTo>
                    <a:pt x="534" y="75"/>
                    <a:pt x="532" y="74"/>
                    <a:pt x="530" y="72"/>
                  </a:cubicBezTo>
                  <a:cubicBezTo>
                    <a:pt x="528" y="70"/>
                    <a:pt x="526" y="68"/>
                    <a:pt x="525" y="66"/>
                  </a:cubicBezTo>
                  <a:cubicBezTo>
                    <a:pt x="523" y="63"/>
                    <a:pt x="523" y="61"/>
                    <a:pt x="523" y="57"/>
                  </a:cubicBezTo>
                  <a:cubicBezTo>
                    <a:pt x="523" y="50"/>
                    <a:pt x="525" y="45"/>
                    <a:pt x="530" y="41"/>
                  </a:cubicBezTo>
                  <a:cubicBezTo>
                    <a:pt x="535" y="36"/>
                    <a:pt x="542" y="34"/>
                    <a:pt x="551" y="34"/>
                  </a:cubicBezTo>
                  <a:cubicBezTo>
                    <a:pt x="557" y="34"/>
                    <a:pt x="561" y="35"/>
                    <a:pt x="566" y="37"/>
                  </a:cubicBezTo>
                  <a:cubicBezTo>
                    <a:pt x="570" y="39"/>
                    <a:pt x="574" y="41"/>
                    <a:pt x="577" y="43"/>
                  </a:cubicBezTo>
                  <a:lnTo>
                    <a:pt x="569" y="54"/>
                  </a:lnTo>
                  <a:cubicBezTo>
                    <a:pt x="566" y="52"/>
                    <a:pt x="563" y="51"/>
                    <a:pt x="560" y="50"/>
                  </a:cubicBezTo>
                  <a:cubicBezTo>
                    <a:pt x="557" y="48"/>
                    <a:pt x="555" y="48"/>
                    <a:pt x="551" y="48"/>
                  </a:cubicBezTo>
                  <a:cubicBezTo>
                    <a:pt x="548" y="48"/>
                    <a:pt x="545" y="49"/>
                    <a:pt x="543" y="50"/>
                  </a:cubicBezTo>
                  <a:cubicBezTo>
                    <a:pt x="541" y="52"/>
                    <a:pt x="540" y="54"/>
                    <a:pt x="540" y="56"/>
                  </a:cubicBezTo>
                  <a:cubicBezTo>
                    <a:pt x="540" y="58"/>
                    <a:pt x="541" y="59"/>
                    <a:pt x="541" y="60"/>
                  </a:cubicBezTo>
                  <a:cubicBezTo>
                    <a:pt x="542" y="62"/>
                    <a:pt x="543" y="63"/>
                    <a:pt x="545" y="63"/>
                  </a:cubicBezTo>
                  <a:cubicBezTo>
                    <a:pt x="546" y="64"/>
                    <a:pt x="548" y="65"/>
                    <a:pt x="550" y="66"/>
                  </a:cubicBezTo>
                  <a:cubicBezTo>
                    <a:pt x="552" y="66"/>
                    <a:pt x="554" y="67"/>
                    <a:pt x="556" y="68"/>
                  </a:cubicBezTo>
                  <a:cubicBezTo>
                    <a:pt x="559" y="69"/>
                    <a:pt x="561" y="70"/>
                    <a:pt x="564" y="71"/>
                  </a:cubicBezTo>
                  <a:cubicBezTo>
                    <a:pt x="567" y="72"/>
                    <a:pt x="569" y="74"/>
                    <a:pt x="571" y="76"/>
                  </a:cubicBezTo>
                  <a:cubicBezTo>
                    <a:pt x="574" y="77"/>
                    <a:pt x="575" y="80"/>
                    <a:pt x="577" y="82"/>
                  </a:cubicBezTo>
                  <a:cubicBezTo>
                    <a:pt x="578" y="85"/>
                    <a:pt x="579" y="88"/>
                    <a:pt x="579" y="92"/>
                  </a:cubicBezTo>
                  <a:cubicBezTo>
                    <a:pt x="579" y="95"/>
                    <a:pt x="578" y="98"/>
                    <a:pt x="577" y="101"/>
                  </a:cubicBezTo>
                  <a:cubicBezTo>
                    <a:pt x="575" y="104"/>
                    <a:pt x="573" y="106"/>
                    <a:pt x="571" y="109"/>
                  </a:cubicBezTo>
                  <a:cubicBezTo>
                    <a:pt x="568" y="111"/>
                    <a:pt x="565" y="112"/>
                    <a:pt x="561" y="114"/>
                  </a:cubicBezTo>
                  <a:cubicBezTo>
                    <a:pt x="557" y="115"/>
                    <a:pt x="553" y="116"/>
                    <a:pt x="548" y="116"/>
                  </a:cubicBezTo>
                  <a:cubicBezTo>
                    <a:pt x="543" y="116"/>
                    <a:pt x="538" y="115"/>
                    <a:pt x="532" y="113"/>
                  </a:cubicBezTo>
                  <a:cubicBezTo>
                    <a:pt x="527" y="110"/>
                    <a:pt x="523" y="108"/>
                    <a:pt x="519" y="105"/>
                  </a:cubicBezTo>
                  <a:lnTo>
                    <a:pt x="527" y="93"/>
                  </a:lnTo>
                  <a:close/>
                  <a:moveTo>
                    <a:pt x="459" y="93"/>
                  </a:moveTo>
                  <a:cubicBezTo>
                    <a:pt x="463" y="96"/>
                    <a:pt x="466" y="98"/>
                    <a:pt x="470" y="100"/>
                  </a:cubicBezTo>
                  <a:cubicBezTo>
                    <a:pt x="473" y="101"/>
                    <a:pt x="477" y="102"/>
                    <a:pt x="481" y="102"/>
                  </a:cubicBezTo>
                  <a:cubicBezTo>
                    <a:pt x="485" y="102"/>
                    <a:pt x="488" y="101"/>
                    <a:pt x="490" y="99"/>
                  </a:cubicBezTo>
                  <a:cubicBezTo>
                    <a:pt x="492" y="97"/>
                    <a:pt x="493" y="95"/>
                    <a:pt x="493" y="92"/>
                  </a:cubicBezTo>
                  <a:cubicBezTo>
                    <a:pt x="493" y="91"/>
                    <a:pt x="493" y="89"/>
                    <a:pt x="492" y="88"/>
                  </a:cubicBezTo>
                  <a:cubicBezTo>
                    <a:pt x="491" y="87"/>
                    <a:pt x="489" y="86"/>
                    <a:pt x="488" y="85"/>
                  </a:cubicBezTo>
                  <a:cubicBezTo>
                    <a:pt x="486" y="84"/>
                    <a:pt x="484" y="83"/>
                    <a:pt x="482" y="82"/>
                  </a:cubicBezTo>
                  <a:cubicBezTo>
                    <a:pt x="480" y="82"/>
                    <a:pt x="478" y="81"/>
                    <a:pt x="476" y="80"/>
                  </a:cubicBezTo>
                  <a:cubicBezTo>
                    <a:pt x="474" y="79"/>
                    <a:pt x="471" y="78"/>
                    <a:pt x="469" y="77"/>
                  </a:cubicBezTo>
                  <a:cubicBezTo>
                    <a:pt x="466" y="75"/>
                    <a:pt x="464" y="74"/>
                    <a:pt x="462" y="72"/>
                  </a:cubicBezTo>
                  <a:cubicBezTo>
                    <a:pt x="460" y="70"/>
                    <a:pt x="458" y="68"/>
                    <a:pt x="457" y="66"/>
                  </a:cubicBezTo>
                  <a:cubicBezTo>
                    <a:pt x="455" y="63"/>
                    <a:pt x="455" y="61"/>
                    <a:pt x="455" y="57"/>
                  </a:cubicBezTo>
                  <a:cubicBezTo>
                    <a:pt x="455" y="50"/>
                    <a:pt x="457" y="45"/>
                    <a:pt x="462" y="41"/>
                  </a:cubicBezTo>
                  <a:cubicBezTo>
                    <a:pt x="467" y="36"/>
                    <a:pt x="474" y="34"/>
                    <a:pt x="483" y="34"/>
                  </a:cubicBezTo>
                  <a:cubicBezTo>
                    <a:pt x="488" y="34"/>
                    <a:pt x="493" y="35"/>
                    <a:pt x="497" y="37"/>
                  </a:cubicBezTo>
                  <a:cubicBezTo>
                    <a:pt x="502" y="39"/>
                    <a:pt x="506" y="41"/>
                    <a:pt x="509" y="43"/>
                  </a:cubicBezTo>
                  <a:lnTo>
                    <a:pt x="500" y="54"/>
                  </a:lnTo>
                  <a:cubicBezTo>
                    <a:pt x="498" y="52"/>
                    <a:pt x="495" y="51"/>
                    <a:pt x="492" y="50"/>
                  </a:cubicBezTo>
                  <a:cubicBezTo>
                    <a:pt x="489" y="48"/>
                    <a:pt x="486" y="48"/>
                    <a:pt x="483" y="48"/>
                  </a:cubicBezTo>
                  <a:cubicBezTo>
                    <a:pt x="479" y="48"/>
                    <a:pt x="476" y="49"/>
                    <a:pt x="475" y="50"/>
                  </a:cubicBezTo>
                  <a:cubicBezTo>
                    <a:pt x="473" y="52"/>
                    <a:pt x="472" y="54"/>
                    <a:pt x="472" y="56"/>
                  </a:cubicBezTo>
                  <a:cubicBezTo>
                    <a:pt x="472" y="58"/>
                    <a:pt x="472" y="59"/>
                    <a:pt x="473" y="60"/>
                  </a:cubicBezTo>
                  <a:cubicBezTo>
                    <a:pt x="474" y="62"/>
                    <a:pt x="475" y="63"/>
                    <a:pt x="477" y="63"/>
                  </a:cubicBezTo>
                  <a:cubicBezTo>
                    <a:pt x="478" y="64"/>
                    <a:pt x="480" y="65"/>
                    <a:pt x="482" y="66"/>
                  </a:cubicBezTo>
                  <a:cubicBezTo>
                    <a:pt x="484" y="66"/>
                    <a:pt x="486" y="67"/>
                    <a:pt x="488" y="68"/>
                  </a:cubicBezTo>
                  <a:cubicBezTo>
                    <a:pt x="491" y="69"/>
                    <a:pt x="493" y="70"/>
                    <a:pt x="496" y="71"/>
                  </a:cubicBezTo>
                  <a:cubicBezTo>
                    <a:pt x="499" y="72"/>
                    <a:pt x="501" y="74"/>
                    <a:pt x="503" y="76"/>
                  </a:cubicBezTo>
                  <a:cubicBezTo>
                    <a:pt x="505" y="77"/>
                    <a:pt x="507" y="80"/>
                    <a:pt x="508" y="82"/>
                  </a:cubicBezTo>
                  <a:cubicBezTo>
                    <a:pt x="510" y="85"/>
                    <a:pt x="510" y="88"/>
                    <a:pt x="510" y="92"/>
                  </a:cubicBezTo>
                  <a:cubicBezTo>
                    <a:pt x="510" y="95"/>
                    <a:pt x="510" y="98"/>
                    <a:pt x="508" y="101"/>
                  </a:cubicBezTo>
                  <a:cubicBezTo>
                    <a:pt x="507" y="104"/>
                    <a:pt x="505" y="106"/>
                    <a:pt x="503" y="109"/>
                  </a:cubicBezTo>
                  <a:cubicBezTo>
                    <a:pt x="500" y="111"/>
                    <a:pt x="497" y="112"/>
                    <a:pt x="493" y="114"/>
                  </a:cubicBezTo>
                  <a:cubicBezTo>
                    <a:pt x="489" y="115"/>
                    <a:pt x="485" y="116"/>
                    <a:pt x="480" y="116"/>
                  </a:cubicBezTo>
                  <a:cubicBezTo>
                    <a:pt x="475" y="116"/>
                    <a:pt x="469" y="115"/>
                    <a:pt x="464" y="113"/>
                  </a:cubicBezTo>
                  <a:cubicBezTo>
                    <a:pt x="459" y="110"/>
                    <a:pt x="454" y="108"/>
                    <a:pt x="451" y="105"/>
                  </a:cubicBezTo>
                  <a:lnTo>
                    <a:pt x="459" y="93"/>
                  </a:lnTo>
                  <a:close/>
                  <a:moveTo>
                    <a:pt x="390" y="91"/>
                  </a:moveTo>
                  <a:cubicBezTo>
                    <a:pt x="390" y="95"/>
                    <a:pt x="391" y="97"/>
                    <a:pt x="393" y="99"/>
                  </a:cubicBezTo>
                  <a:cubicBezTo>
                    <a:pt x="395" y="101"/>
                    <a:pt x="398" y="101"/>
                    <a:pt x="401" y="101"/>
                  </a:cubicBezTo>
                  <a:cubicBezTo>
                    <a:pt x="404" y="101"/>
                    <a:pt x="407" y="101"/>
                    <a:pt x="410" y="99"/>
                  </a:cubicBezTo>
                  <a:cubicBezTo>
                    <a:pt x="412" y="98"/>
                    <a:pt x="415" y="96"/>
                    <a:pt x="418" y="93"/>
                  </a:cubicBezTo>
                  <a:lnTo>
                    <a:pt x="418" y="75"/>
                  </a:lnTo>
                  <a:cubicBezTo>
                    <a:pt x="413" y="76"/>
                    <a:pt x="408" y="77"/>
                    <a:pt x="405" y="78"/>
                  </a:cubicBezTo>
                  <a:cubicBezTo>
                    <a:pt x="401" y="79"/>
                    <a:pt x="398" y="80"/>
                    <a:pt x="396" y="81"/>
                  </a:cubicBezTo>
                  <a:cubicBezTo>
                    <a:pt x="394" y="83"/>
                    <a:pt x="392" y="84"/>
                    <a:pt x="391" y="86"/>
                  </a:cubicBezTo>
                  <a:cubicBezTo>
                    <a:pt x="390" y="88"/>
                    <a:pt x="390" y="89"/>
                    <a:pt x="390" y="91"/>
                  </a:cubicBezTo>
                  <a:close/>
                  <a:moveTo>
                    <a:pt x="372" y="93"/>
                  </a:moveTo>
                  <a:cubicBezTo>
                    <a:pt x="372" y="84"/>
                    <a:pt x="376" y="78"/>
                    <a:pt x="383" y="73"/>
                  </a:cubicBezTo>
                  <a:cubicBezTo>
                    <a:pt x="390" y="69"/>
                    <a:pt x="402" y="66"/>
                    <a:pt x="418" y="64"/>
                  </a:cubicBezTo>
                  <a:cubicBezTo>
                    <a:pt x="418" y="62"/>
                    <a:pt x="418" y="60"/>
                    <a:pt x="417" y="58"/>
                  </a:cubicBezTo>
                  <a:cubicBezTo>
                    <a:pt x="417" y="56"/>
                    <a:pt x="416" y="55"/>
                    <a:pt x="415" y="53"/>
                  </a:cubicBezTo>
                  <a:cubicBezTo>
                    <a:pt x="414" y="52"/>
                    <a:pt x="412" y="51"/>
                    <a:pt x="410" y="50"/>
                  </a:cubicBezTo>
                  <a:cubicBezTo>
                    <a:pt x="409" y="49"/>
                    <a:pt x="407" y="49"/>
                    <a:pt x="404" y="49"/>
                  </a:cubicBezTo>
                  <a:cubicBezTo>
                    <a:pt x="400" y="49"/>
                    <a:pt x="396" y="50"/>
                    <a:pt x="393" y="51"/>
                  </a:cubicBezTo>
                  <a:cubicBezTo>
                    <a:pt x="389" y="52"/>
                    <a:pt x="385" y="54"/>
                    <a:pt x="382" y="56"/>
                  </a:cubicBezTo>
                  <a:lnTo>
                    <a:pt x="375" y="44"/>
                  </a:lnTo>
                  <a:cubicBezTo>
                    <a:pt x="380" y="41"/>
                    <a:pt x="385" y="39"/>
                    <a:pt x="390" y="37"/>
                  </a:cubicBezTo>
                  <a:cubicBezTo>
                    <a:pt x="395" y="35"/>
                    <a:pt x="401" y="34"/>
                    <a:pt x="407" y="34"/>
                  </a:cubicBezTo>
                  <a:cubicBezTo>
                    <a:pt x="417" y="34"/>
                    <a:pt x="424" y="37"/>
                    <a:pt x="429" y="43"/>
                  </a:cubicBezTo>
                  <a:cubicBezTo>
                    <a:pt x="434" y="48"/>
                    <a:pt x="436" y="57"/>
                    <a:pt x="436" y="68"/>
                  </a:cubicBezTo>
                  <a:lnTo>
                    <a:pt x="436" y="114"/>
                  </a:lnTo>
                  <a:lnTo>
                    <a:pt x="421" y="114"/>
                  </a:lnTo>
                  <a:lnTo>
                    <a:pt x="420" y="105"/>
                  </a:lnTo>
                  <a:lnTo>
                    <a:pt x="419" y="105"/>
                  </a:lnTo>
                  <a:cubicBezTo>
                    <a:pt x="416" y="108"/>
                    <a:pt x="412" y="111"/>
                    <a:pt x="408" y="113"/>
                  </a:cubicBezTo>
                  <a:cubicBezTo>
                    <a:pt x="404" y="115"/>
                    <a:pt x="400" y="116"/>
                    <a:pt x="395" y="116"/>
                  </a:cubicBezTo>
                  <a:cubicBezTo>
                    <a:pt x="388" y="116"/>
                    <a:pt x="383" y="114"/>
                    <a:pt x="379" y="109"/>
                  </a:cubicBezTo>
                  <a:cubicBezTo>
                    <a:pt x="374" y="105"/>
                    <a:pt x="372" y="100"/>
                    <a:pt x="372" y="93"/>
                  </a:cubicBezTo>
                  <a:close/>
                  <a:moveTo>
                    <a:pt x="242" y="10"/>
                  </a:moveTo>
                  <a:lnTo>
                    <a:pt x="261" y="10"/>
                  </a:lnTo>
                  <a:lnTo>
                    <a:pt x="270" y="62"/>
                  </a:lnTo>
                  <a:cubicBezTo>
                    <a:pt x="271" y="68"/>
                    <a:pt x="272" y="74"/>
                    <a:pt x="273" y="79"/>
                  </a:cubicBezTo>
                  <a:cubicBezTo>
                    <a:pt x="274" y="85"/>
                    <a:pt x="274" y="90"/>
                    <a:pt x="275" y="95"/>
                  </a:cubicBezTo>
                  <a:lnTo>
                    <a:pt x="276" y="95"/>
                  </a:lnTo>
                  <a:cubicBezTo>
                    <a:pt x="277" y="90"/>
                    <a:pt x="278" y="84"/>
                    <a:pt x="279" y="79"/>
                  </a:cubicBezTo>
                  <a:cubicBezTo>
                    <a:pt x="280" y="73"/>
                    <a:pt x="282" y="68"/>
                    <a:pt x="283" y="62"/>
                  </a:cubicBezTo>
                  <a:lnTo>
                    <a:pt x="295" y="10"/>
                  </a:lnTo>
                  <a:lnTo>
                    <a:pt x="311" y="10"/>
                  </a:lnTo>
                  <a:lnTo>
                    <a:pt x="324" y="62"/>
                  </a:lnTo>
                  <a:cubicBezTo>
                    <a:pt x="325" y="68"/>
                    <a:pt x="326" y="73"/>
                    <a:pt x="328" y="79"/>
                  </a:cubicBezTo>
                  <a:cubicBezTo>
                    <a:pt x="329" y="84"/>
                    <a:pt x="330" y="90"/>
                    <a:pt x="331" y="95"/>
                  </a:cubicBezTo>
                  <a:lnTo>
                    <a:pt x="332" y="95"/>
                  </a:lnTo>
                  <a:cubicBezTo>
                    <a:pt x="333" y="90"/>
                    <a:pt x="333" y="84"/>
                    <a:pt x="334" y="79"/>
                  </a:cubicBezTo>
                  <a:cubicBezTo>
                    <a:pt x="335" y="73"/>
                    <a:pt x="336" y="68"/>
                    <a:pt x="337" y="62"/>
                  </a:cubicBezTo>
                  <a:lnTo>
                    <a:pt x="346" y="10"/>
                  </a:lnTo>
                  <a:lnTo>
                    <a:pt x="363" y="10"/>
                  </a:lnTo>
                  <a:lnTo>
                    <a:pt x="343" y="114"/>
                  </a:lnTo>
                  <a:lnTo>
                    <a:pt x="321" y="114"/>
                  </a:lnTo>
                  <a:lnTo>
                    <a:pt x="308" y="59"/>
                  </a:lnTo>
                  <a:cubicBezTo>
                    <a:pt x="307" y="55"/>
                    <a:pt x="306" y="51"/>
                    <a:pt x="305" y="47"/>
                  </a:cubicBezTo>
                  <a:cubicBezTo>
                    <a:pt x="305" y="43"/>
                    <a:pt x="304" y="39"/>
                    <a:pt x="303" y="35"/>
                  </a:cubicBezTo>
                  <a:lnTo>
                    <a:pt x="303" y="35"/>
                  </a:lnTo>
                  <a:cubicBezTo>
                    <a:pt x="302" y="39"/>
                    <a:pt x="301" y="43"/>
                    <a:pt x="300" y="47"/>
                  </a:cubicBezTo>
                  <a:cubicBezTo>
                    <a:pt x="299" y="51"/>
                    <a:pt x="299" y="55"/>
                    <a:pt x="298" y="59"/>
                  </a:cubicBezTo>
                  <a:lnTo>
                    <a:pt x="285" y="114"/>
                  </a:lnTo>
                  <a:lnTo>
                    <a:pt x="263" y="114"/>
                  </a:lnTo>
                  <a:lnTo>
                    <a:pt x="242" y="10"/>
                  </a:lnTo>
                  <a:close/>
                  <a:moveTo>
                    <a:pt x="185" y="68"/>
                  </a:moveTo>
                  <a:cubicBezTo>
                    <a:pt x="185" y="62"/>
                    <a:pt x="184" y="57"/>
                    <a:pt x="182" y="53"/>
                  </a:cubicBezTo>
                  <a:cubicBezTo>
                    <a:pt x="179" y="50"/>
                    <a:pt x="175" y="48"/>
                    <a:pt x="170" y="48"/>
                  </a:cubicBezTo>
                  <a:cubicBezTo>
                    <a:pt x="165" y="48"/>
                    <a:pt x="161" y="50"/>
                    <a:pt x="157" y="53"/>
                  </a:cubicBezTo>
                  <a:cubicBezTo>
                    <a:pt x="154" y="56"/>
                    <a:pt x="152" y="61"/>
                    <a:pt x="151" y="68"/>
                  </a:cubicBezTo>
                  <a:lnTo>
                    <a:pt x="185" y="68"/>
                  </a:lnTo>
                  <a:close/>
                  <a:moveTo>
                    <a:pt x="133" y="75"/>
                  </a:moveTo>
                  <a:cubicBezTo>
                    <a:pt x="133" y="69"/>
                    <a:pt x="134" y="63"/>
                    <a:pt x="136" y="58"/>
                  </a:cubicBezTo>
                  <a:cubicBezTo>
                    <a:pt x="138" y="53"/>
                    <a:pt x="141" y="48"/>
                    <a:pt x="144" y="45"/>
                  </a:cubicBezTo>
                  <a:cubicBezTo>
                    <a:pt x="148" y="41"/>
                    <a:pt x="151" y="39"/>
                    <a:pt x="156" y="37"/>
                  </a:cubicBezTo>
                  <a:cubicBezTo>
                    <a:pt x="160" y="35"/>
                    <a:pt x="165" y="34"/>
                    <a:pt x="169" y="34"/>
                  </a:cubicBezTo>
                  <a:cubicBezTo>
                    <a:pt x="174" y="34"/>
                    <a:pt x="179" y="35"/>
                    <a:pt x="183" y="37"/>
                  </a:cubicBezTo>
                  <a:cubicBezTo>
                    <a:pt x="187" y="39"/>
                    <a:pt x="190" y="41"/>
                    <a:pt x="193" y="44"/>
                  </a:cubicBezTo>
                  <a:cubicBezTo>
                    <a:pt x="196" y="48"/>
                    <a:pt x="198" y="52"/>
                    <a:pt x="199" y="56"/>
                  </a:cubicBezTo>
                  <a:cubicBezTo>
                    <a:pt x="201" y="61"/>
                    <a:pt x="201" y="66"/>
                    <a:pt x="201" y="71"/>
                  </a:cubicBezTo>
                  <a:cubicBezTo>
                    <a:pt x="201" y="75"/>
                    <a:pt x="201" y="77"/>
                    <a:pt x="200" y="79"/>
                  </a:cubicBezTo>
                  <a:lnTo>
                    <a:pt x="151" y="79"/>
                  </a:lnTo>
                  <a:cubicBezTo>
                    <a:pt x="152" y="87"/>
                    <a:pt x="154" y="92"/>
                    <a:pt x="158" y="96"/>
                  </a:cubicBezTo>
                  <a:cubicBezTo>
                    <a:pt x="162" y="100"/>
                    <a:pt x="168" y="101"/>
                    <a:pt x="174" y="101"/>
                  </a:cubicBezTo>
                  <a:cubicBezTo>
                    <a:pt x="177" y="101"/>
                    <a:pt x="181" y="101"/>
                    <a:pt x="183" y="100"/>
                  </a:cubicBezTo>
                  <a:cubicBezTo>
                    <a:pt x="186" y="99"/>
                    <a:pt x="189" y="98"/>
                    <a:pt x="192" y="96"/>
                  </a:cubicBezTo>
                  <a:lnTo>
                    <a:pt x="198" y="107"/>
                  </a:lnTo>
                  <a:cubicBezTo>
                    <a:pt x="195" y="110"/>
                    <a:pt x="190" y="112"/>
                    <a:pt x="186" y="113"/>
                  </a:cubicBezTo>
                  <a:cubicBezTo>
                    <a:pt x="181" y="115"/>
                    <a:pt x="177" y="116"/>
                    <a:pt x="172" y="116"/>
                  </a:cubicBezTo>
                  <a:cubicBezTo>
                    <a:pt x="166" y="116"/>
                    <a:pt x="161" y="115"/>
                    <a:pt x="157" y="113"/>
                  </a:cubicBezTo>
                  <a:cubicBezTo>
                    <a:pt x="152" y="111"/>
                    <a:pt x="148" y="108"/>
                    <a:pt x="144" y="105"/>
                  </a:cubicBezTo>
                  <a:cubicBezTo>
                    <a:pt x="141" y="101"/>
                    <a:pt x="138" y="97"/>
                    <a:pt x="136" y="92"/>
                  </a:cubicBezTo>
                  <a:cubicBezTo>
                    <a:pt x="134" y="87"/>
                    <a:pt x="133" y="81"/>
                    <a:pt x="133" y="75"/>
                  </a:cubicBezTo>
                  <a:close/>
                  <a:moveTo>
                    <a:pt x="97" y="36"/>
                  </a:moveTo>
                  <a:lnTo>
                    <a:pt x="115" y="36"/>
                  </a:lnTo>
                  <a:lnTo>
                    <a:pt x="115" y="114"/>
                  </a:lnTo>
                  <a:lnTo>
                    <a:pt x="97" y="114"/>
                  </a:lnTo>
                  <a:lnTo>
                    <a:pt x="97" y="36"/>
                  </a:lnTo>
                  <a:close/>
                  <a:moveTo>
                    <a:pt x="106" y="22"/>
                  </a:moveTo>
                  <a:cubicBezTo>
                    <a:pt x="103" y="22"/>
                    <a:pt x="100" y="21"/>
                    <a:pt x="98" y="19"/>
                  </a:cubicBezTo>
                  <a:cubicBezTo>
                    <a:pt x="96" y="18"/>
                    <a:pt x="95" y="15"/>
                    <a:pt x="95" y="12"/>
                  </a:cubicBezTo>
                  <a:cubicBezTo>
                    <a:pt x="95" y="9"/>
                    <a:pt x="96" y="6"/>
                    <a:pt x="98" y="5"/>
                  </a:cubicBezTo>
                  <a:cubicBezTo>
                    <a:pt x="100" y="3"/>
                    <a:pt x="103" y="2"/>
                    <a:pt x="106" y="2"/>
                  </a:cubicBezTo>
                  <a:cubicBezTo>
                    <a:pt x="109" y="2"/>
                    <a:pt x="112" y="3"/>
                    <a:pt x="114" y="5"/>
                  </a:cubicBezTo>
                  <a:cubicBezTo>
                    <a:pt x="116" y="6"/>
                    <a:pt x="117" y="9"/>
                    <a:pt x="117" y="12"/>
                  </a:cubicBezTo>
                  <a:cubicBezTo>
                    <a:pt x="117" y="15"/>
                    <a:pt x="116" y="18"/>
                    <a:pt x="114" y="19"/>
                  </a:cubicBezTo>
                  <a:cubicBezTo>
                    <a:pt x="112" y="21"/>
                    <a:pt x="109" y="22"/>
                    <a:pt x="106" y="22"/>
                  </a:cubicBezTo>
                  <a:close/>
                  <a:moveTo>
                    <a:pt x="26" y="99"/>
                  </a:moveTo>
                  <a:cubicBezTo>
                    <a:pt x="37" y="99"/>
                    <a:pt x="45" y="96"/>
                    <a:pt x="50" y="90"/>
                  </a:cubicBezTo>
                  <a:cubicBezTo>
                    <a:pt x="56" y="84"/>
                    <a:pt x="59" y="74"/>
                    <a:pt x="59" y="61"/>
                  </a:cubicBezTo>
                  <a:cubicBezTo>
                    <a:pt x="59" y="49"/>
                    <a:pt x="56" y="40"/>
                    <a:pt x="50" y="34"/>
                  </a:cubicBezTo>
                  <a:cubicBezTo>
                    <a:pt x="44" y="28"/>
                    <a:pt x="36" y="25"/>
                    <a:pt x="26" y="25"/>
                  </a:cubicBezTo>
                  <a:lnTo>
                    <a:pt x="18" y="25"/>
                  </a:lnTo>
                  <a:lnTo>
                    <a:pt x="18" y="99"/>
                  </a:lnTo>
                  <a:lnTo>
                    <a:pt x="26" y="99"/>
                  </a:lnTo>
                  <a:close/>
                  <a:moveTo>
                    <a:pt x="0" y="10"/>
                  </a:moveTo>
                  <a:lnTo>
                    <a:pt x="27" y="10"/>
                  </a:lnTo>
                  <a:cubicBezTo>
                    <a:pt x="43" y="10"/>
                    <a:pt x="55" y="14"/>
                    <a:pt x="64" y="23"/>
                  </a:cubicBezTo>
                  <a:cubicBezTo>
                    <a:pt x="73" y="32"/>
                    <a:pt x="78" y="44"/>
                    <a:pt x="78" y="61"/>
                  </a:cubicBezTo>
                  <a:cubicBezTo>
                    <a:pt x="78" y="70"/>
                    <a:pt x="76" y="78"/>
                    <a:pt x="74" y="84"/>
                  </a:cubicBezTo>
                  <a:cubicBezTo>
                    <a:pt x="72" y="91"/>
                    <a:pt x="69" y="96"/>
                    <a:pt x="64" y="100"/>
                  </a:cubicBezTo>
                  <a:cubicBezTo>
                    <a:pt x="60" y="105"/>
                    <a:pt x="55" y="108"/>
                    <a:pt x="49" y="110"/>
                  </a:cubicBezTo>
                  <a:cubicBezTo>
                    <a:pt x="43" y="113"/>
                    <a:pt x="36" y="114"/>
                    <a:pt x="28" y="114"/>
                  </a:cubicBezTo>
                  <a:lnTo>
                    <a:pt x="0" y="114"/>
                  </a:lnTo>
                  <a:lnTo>
                    <a:pt x="0" y="10"/>
                  </a:lnTo>
                </a:path>
              </a:pathLst>
            </a:custGeom>
            <a:solidFill>
              <a:srgbClr val="0068AF"/>
            </a:solidFill>
            <a:ln>
              <a:noFill/>
            </a:ln>
          </p:spPr>
          <p:txBody>
            <a:bodyPr vert="horz" wrap="square" lIns="91440" tIns="45720" rIns="91440" bIns="45720" numCol="1" anchor="t" anchorCtr="0" compatLnSpc="1">
              <a:prstTxWarp prst="textNoShape">
                <a:avLst/>
              </a:prstTxWarp>
            </a:bodyPr>
            <a:lstStyle/>
            <a:p>
              <a:endParaRPr lang="de-DE"/>
            </a:p>
          </p:txBody>
        </p:sp>
        <p:sp>
          <p:nvSpPr>
            <p:cNvPr id="49" name="Freeform 66">
              <a:extLst>
                <a:ext uri="{FF2B5EF4-FFF2-40B4-BE49-F238E27FC236}">
                  <a16:creationId xmlns:a16="http://schemas.microsoft.com/office/drawing/2014/main" id="{EA330EBB-19BF-4BFB-993C-70D9C944A0BB}"/>
                </a:ext>
              </a:extLst>
            </p:cNvPr>
            <p:cNvSpPr>
              <a:spLocks noEditPoints="1"/>
            </p:cNvSpPr>
            <p:nvPr/>
          </p:nvSpPr>
          <p:spPr bwMode="auto">
            <a:xfrm>
              <a:off x="7550647" y="2208066"/>
              <a:ext cx="17499" cy="89084"/>
            </a:xfrm>
            <a:custGeom>
              <a:avLst/>
              <a:gdLst>
                <a:gd name="T0" fmla="*/ 2 w 22"/>
                <a:gd name="T1" fmla="*/ 34 h 112"/>
                <a:gd name="T2" fmla="*/ 20 w 22"/>
                <a:gd name="T3" fmla="*/ 34 h 112"/>
                <a:gd name="T4" fmla="*/ 20 w 22"/>
                <a:gd name="T5" fmla="*/ 112 h 112"/>
                <a:gd name="T6" fmla="*/ 2 w 22"/>
                <a:gd name="T7" fmla="*/ 112 h 112"/>
                <a:gd name="T8" fmla="*/ 2 w 22"/>
                <a:gd name="T9" fmla="*/ 34 h 112"/>
                <a:gd name="T10" fmla="*/ 11 w 22"/>
                <a:gd name="T11" fmla="*/ 21 h 112"/>
                <a:gd name="T12" fmla="*/ 3 w 22"/>
                <a:gd name="T13" fmla="*/ 18 h 112"/>
                <a:gd name="T14" fmla="*/ 0 w 22"/>
                <a:gd name="T15" fmla="*/ 10 h 112"/>
                <a:gd name="T16" fmla="*/ 3 w 22"/>
                <a:gd name="T17" fmla="*/ 3 h 112"/>
                <a:gd name="T18" fmla="*/ 11 w 22"/>
                <a:gd name="T19" fmla="*/ 0 h 112"/>
                <a:gd name="T20" fmla="*/ 19 w 22"/>
                <a:gd name="T21" fmla="*/ 3 h 112"/>
                <a:gd name="T22" fmla="*/ 22 w 22"/>
                <a:gd name="T23" fmla="*/ 10 h 112"/>
                <a:gd name="T24" fmla="*/ 19 w 22"/>
                <a:gd name="T25" fmla="*/ 18 h 112"/>
                <a:gd name="T26" fmla="*/ 11 w 22"/>
                <a:gd name="T27"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12">
                  <a:moveTo>
                    <a:pt x="2" y="34"/>
                  </a:moveTo>
                  <a:lnTo>
                    <a:pt x="20" y="34"/>
                  </a:lnTo>
                  <a:lnTo>
                    <a:pt x="20" y="112"/>
                  </a:lnTo>
                  <a:lnTo>
                    <a:pt x="2" y="112"/>
                  </a:lnTo>
                  <a:lnTo>
                    <a:pt x="2" y="34"/>
                  </a:lnTo>
                  <a:close/>
                  <a:moveTo>
                    <a:pt x="11" y="21"/>
                  </a:moveTo>
                  <a:cubicBezTo>
                    <a:pt x="8" y="21"/>
                    <a:pt x="5" y="20"/>
                    <a:pt x="3" y="18"/>
                  </a:cubicBezTo>
                  <a:cubicBezTo>
                    <a:pt x="1" y="16"/>
                    <a:pt x="0" y="13"/>
                    <a:pt x="0" y="10"/>
                  </a:cubicBezTo>
                  <a:cubicBezTo>
                    <a:pt x="0" y="7"/>
                    <a:pt x="1" y="5"/>
                    <a:pt x="3" y="3"/>
                  </a:cubicBezTo>
                  <a:cubicBezTo>
                    <a:pt x="5" y="1"/>
                    <a:pt x="8" y="0"/>
                    <a:pt x="11" y="0"/>
                  </a:cubicBezTo>
                  <a:cubicBezTo>
                    <a:pt x="14" y="0"/>
                    <a:pt x="17" y="1"/>
                    <a:pt x="19" y="3"/>
                  </a:cubicBezTo>
                  <a:cubicBezTo>
                    <a:pt x="21" y="5"/>
                    <a:pt x="22" y="7"/>
                    <a:pt x="22" y="10"/>
                  </a:cubicBezTo>
                  <a:cubicBezTo>
                    <a:pt x="22" y="13"/>
                    <a:pt x="21" y="16"/>
                    <a:pt x="19" y="18"/>
                  </a:cubicBezTo>
                  <a:cubicBezTo>
                    <a:pt x="17" y="20"/>
                    <a:pt x="14" y="21"/>
                    <a:pt x="11" y="21"/>
                  </a:cubicBezTo>
                  <a:close/>
                </a:path>
              </a:pathLst>
            </a:custGeom>
            <a:solidFill>
              <a:srgbClr val="0068AF"/>
            </a:solidFill>
            <a:ln>
              <a:noFill/>
            </a:ln>
          </p:spPr>
          <p:txBody>
            <a:bodyPr vert="horz" wrap="square" lIns="91440" tIns="45720" rIns="91440" bIns="45720" numCol="1" anchor="t" anchorCtr="0" compatLnSpc="1">
              <a:prstTxWarp prst="textNoShape">
                <a:avLst/>
              </a:prstTxWarp>
            </a:bodyPr>
            <a:lstStyle/>
            <a:p>
              <a:endParaRPr lang="de-DE"/>
            </a:p>
          </p:txBody>
        </p:sp>
        <p:sp>
          <p:nvSpPr>
            <p:cNvPr id="50" name="Freeform 67">
              <a:extLst>
                <a:ext uri="{FF2B5EF4-FFF2-40B4-BE49-F238E27FC236}">
                  <a16:creationId xmlns:a16="http://schemas.microsoft.com/office/drawing/2014/main" id="{368C3B6B-C481-423F-AD65-A524EC462227}"/>
                </a:ext>
              </a:extLst>
            </p:cNvPr>
            <p:cNvSpPr>
              <a:spLocks/>
            </p:cNvSpPr>
            <p:nvPr/>
          </p:nvSpPr>
          <p:spPr bwMode="auto">
            <a:xfrm>
              <a:off x="7585645" y="2233519"/>
              <a:ext cx="89084" cy="63632"/>
            </a:xfrm>
            <a:custGeom>
              <a:avLst/>
              <a:gdLst>
                <a:gd name="T0" fmla="*/ 0 w 111"/>
                <a:gd name="T1" fmla="*/ 2 h 80"/>
                <a:gd name="T2" fmla="*/ 15 w 111"/>
                <a:gd name="T3" fmla="*/ 2 h 80"/>
                <a:gd name="T4" fmla="*/ 16 w 111"/>
                <a:gd name="T5" fmla="*/ 13 h 80"/>
                <a:gd name="T6" fmla="*/ 17 w 111"/>
                <a:gd name="T7" fmla="*/ 13 h 80"/>
                <a:gd name="T8" fmla="*/ 28 w 111"/>
                <a:gd name="T9" fmla="*/ 4 h 80"/>
                <a:gd name="T10" fmla="*/ 41 w 111"/>
                <a:gd name="T11" fmla="*/ 0 h 80"/>
                <a:gd name="T12" fmla="*/ 54 w 111"/>
                <a:gd name="T13" fmla="*/ 4 h 80"/>
                <a:gd name="T14" fmla="*/ 62 w 111"/>
                <a:gd name="T15" fmla="*/ 14 h 80"/>
                <a:gd name="T16" fmla="*/ 74 w 111"/>
                <a:gd name="T17" fmla="*/ 4 h 80"/>
                <a:gd name="T18" fmla="*/ 87 w 111"/>
                <a:gd name="T19" fmla="*/ 0 h 80"/>
                <a:gd name="T20" fmla="*/ 106 w 111"/>
                <a:gd name="T21" fmla="*/ 8 h 80"/>
                <a:gd name="T22" fmla="*/ 111 w 111"/>
                <a:gd name="T23" fmla="*/ 31 h 80"/>
                <a:gd name="T24" fmla="*/ 111 w 111"/>
                <a:gd name="T25" fmla="*/ 80 h 80"/>
                <a:gd name="T26" fmla="*/ 93 w 111"/>
                <a:gd name="T27" fmla="*/ 80 h 80"/>
                <a:gd name="T28" fmla="*/ 93 w 111"/>
                <a:gd name="T29" fmla="*/ 34 h 80"/>
                <a:gd name="T30" fmla="*/ 90 w 111"/>
                <a:gd name="T31" fmla="*/ 20 h 80"/>
                <a:gd name="T32" fmla="*/ 81 w 111"/>
                <a:gd name="T33" fmla="*/ 16 h 80"/>
                <a:gd name="T34" fmla="*/ 65 w 111"/>
                <a:gd name="T35" fmla="*/ 26 h 80"/>
                <a:gd name="T36" fmla="*/ 65 w 111"/>
                <a:gd name="T37" fmla="*/ 80 h 80"/>
                <a:gd name="T38" fmla="*/ 47 w 111"/>
                <a:gd name="T39" fmla="*/ 80 h 80"/>
                <a:gd name="T40" fmla="*/ 47 w 111"/>
                <a:gd name="T41" fmla="*/ 34 h 80"/>
                <a:gd name="T42" fmla="*/ 44 w 111"/>
                <a:gd name="T43" fmla="*/ 20 h 80"/>
                <a:gd name="T44" fmla="*/ 35 w 111"/>
                <a:gd name="T45" fmla="*/ 16 h 80"/>
                <a:gd name="T46" fmla="*/ 18 w 111"/>
                <a:gd name="T47" fmla="*/ 26 h 80"/>
                <a:gd name="T48" fmla="*/ 18 w 111"/>
                <a:gd name="T49" fmla="*/ 80 h 80"/>
                <a:gd name="T50" fmla="*/ 0 w 111"/>
                <a:gd name="T51" fmla="*/ 80 h 80"/>
                <a:gd name="T52" fmla="*/ 0 w 111"/>
                <a:gd name="T5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80">
                  <a:moveTo>
                    <a:pt x="0" y="2"/>
                  </a:moveTo>
                  <a:lnTo>
                    <a:pt x="15" y="2"/>
                  </a:lnTo>
                  <a:lnTo>
                    <a:pt x="16" y="13"/>
                  </a:lnTo>
                  <a:lnTo>
                    <a:pt x="17" y="13"/>
                  </a:lnTo>
                  <a:cubicBezTo>
                    <a:pt x="20" y="9"/>
                    <a:pt x="24" y="6"/>
                    <a:pt x="28" y="4"/>
                  </a:cubicBezTo>
                  <a:cubicBezTo>
                    <a:pt x="32" y="2"/>
                    <a:pt x="36" y="0"/>
                    <a:pt x="41" y="0"/>
                  </a:cubicBezTo>
                  <a:cubicBezTo>
                    <a:pt x="46" y="0"/>
                    <a:pt x="51" y="2"/>
                    <a:pt x="54" y="4"/>
                  </a:cubicBezTo>
                  <a:cubicBezTo>
                    <a:pt x="58" y="6"/>
                    <a:pt x="61" y="10"/>
                    <a:pt x="62" y="14"/>
                  </a:cubicBezTo>
                  <a:cubicBezTo>
                    <a:pt x="66" y="10"/>
                    <a:pt x="70" y="7"/>
                    <a:pt x="74" y="4"/>
                  </a:cubicBezTo>
                  <a:cubicBezTo>
                    <a:pt x="78" y="2"/>
                    <a:pt x="82" y="0"/>
                    <a:pt x="87" y="0"/>
                  </a:cubicBezTo>
                  <a:cubicBezTo>
                    <a:pt x="96" y="0"/>
                    <a:pt x="102" y="3"/>
                    <a:pt x="106" y="8"/>
                  </a:cubicBezTo>
                  <a:cubicBezTo>
                    <a:pt x="109" y="14"/>
                    <a:pt x="111" y="21"/>
                    <a:pt x="111" y="31"/>
                  </a:cubicBezTo>
                  <a:lnTo>
                    <a:pt x="111" y="80"/>
                  </a:lnTo>
                  <a:lnTo>
                    <a:pt x="93" y="80"/>
                  </a:lnTo>
                  <a:lnTo>
                    <a:pt x="93" y="34"/>
                  </a:lnTo>
                  <a:cubicBezTo>
                    <a:pt x="93" y="27"/>
                    <a:pt x="92" y="23"/>
                    <a:pt x="90" y="20"/>
                  </a:cubicBezTo>
                  <a:cubicBezTo>
                    <a:pt x="88" y="17"/>
                    <a:pt x="85" y="16"/>
                    <a:pt x="81" y="16"/>
                  </a:cubicBezTo>
                  <a:cubicBezTo>
                    <a:pt x="76" y="16"/>
                    <a:pt x="71" y="19"/>
                    <a:pt x="65" y="26"/>
                  </a:cubicBezTo>
                  <a:lnTo>
                    <a:pt x="65" y="80"/>
                  </a:lnTo>
                  <a:lnTo>
                    <a:pt x="47" y="80"/>
                  </a:lnTo>
                  <a:lnTo>
                    <a:pt x="47" y="34"/>
                  </a:lnTo>
                  <a:cubicBezTo>
                    <a:pt x="47" y="27"/>
                    <a:pt x="46" y="23"/>
                    <a:pt x="44" y="20"/>
                  </a:cubicBezTo>
                  <a:cubicBezTo>
                    <a:pt x="42" y="17"/>
                    <a:pt x="39" y="16"/>
                    <a:pt x="35" y="16"/>
                  </a:cubicBezTo>
                  <a:cubicBezTo>
                    <a:pt x="30" y="16"/>
                    <a:pt x="24" y="19"/>
                    <a:pt x="18" y="26"/>
                  </a:cubicBezTo>
                  <a:lnTo>
                    <a:pt x="18" y="80"/>
                  </a:lnTo>
                  <a:lnTo>
                    <a:pt x="0" y="80"/>
                  </a:lnTo>
                  <a:lnTo>
                    <a:pt x="0" y="2"/>
                  </a:lnTo>
                </a:path>
              </a:pathLst>
            </a:custGeom>
            <a:solidFill>
              <a:srgbClr val="0068AF"/>
            </a:solidFill>
            <a:ln>
              <a:noFill/>
            </a:ln>
          </p:spPr>
          <p:txBody>
            <a:bodyPr vert="horz" wrap="square" lIns="91440" tIns="45720" rIns="91440" bIns="45720" numCol="1" anchor="t" anchorCtr="0" compatLnSpc="1">
              <a:prstTxWarp prst="textNoShape">
                <a:avLst/>
              </a:prstTxWarp>
            </a:bodyPr>
            <a:lstStyle/>
            <a:p>
              <a:endParaRPr lang="de-DE"/>
            </a:p>
          </p:txBody>
        </p:sp>
        <p:sp>
          <p:nvSpPr>
            <p:cNvPr id="51" name="Freeform 68">
              <a:extLst>
                <a:ext uri="{FF2B5EF4-FFF2-40B4-BE49-F238E27FC236}">
                  <a16:creationId xmlns:a16="http://schemas.microsoft.com/office/drawing/2014/main" id="{83DA62E5-AD24-465B-B1AE-E6584A3CD753}"/>
                </a:ext>
              </a:extLst>
            </p:cNvPr>
            <p:cNvSpPr>
              <a:spLocks noEditPoints="1"/>
            </p:cNvSpPr>
            <p:nvPr/>
          </p:nvSpPr>
          <p:spPr bwMode="auto">
            <a:xfrm>
              <a:off x="7719271" y="2214429"/>
              <a:ext cx="60450" cy="82721"/>
            </a:xfrm>
            <a:custGeom>
              <a:avLst/>
              <a:gdLst>
                <a:gd name="T0" fmla="*/ 33 w 75"/>
                <a:gd name="T1" fmla="*/ 90 h 104"/>
                <a:gd name="T2" fmla="*/ 51 w 75"/>
                <a:gd name="T3" fmla="*/ 86 h 104"/>
                <a:gd name="T4" fmla="*/ 57 w 75"/>
                <a:gd name="T5" fmla="*/ 72 h 104"/>
                <a:gd name="T6" fmla="*/ 51 w 75"/>
                <a:gd name="T7" fmla="*/ 60 h 104"/>
                <a:gd name="T8" fmla="*/ 33 w 75"/>
                <a:gd name="T9" fmla="*/ 57 h 104"/>
                <a:gd name="T10" fmla="*/ 18 w 75"/>
                <a:gd name="T11" fmla="*/ 57 h 104"/>
                <a:gd name="T12" fmla="*/ 18 w 75"/>
                <a:gd name="T13" fmla="*/ 90 h 104"/>
                <a:gd name="T14" fmla="*/ 33 w 75"/>
                <a:gd name="T15" fmla="*/ 90 h 104"/>
                <a:gd name="T16" fmla="*/ 31 w 75"/>
                <a:gd name="T17" fmla="*/ 43 h 104"/>
                <a:gd name="T18" fmla="*/ 47 w 75"/>
                <a:gd name="T19" fmla="*/ 39 h 104"/>
                <a:gd name="T20" fmla="*/ 52 w 75"/>
                <a:gd name="T21" fmla="*/ 28 h 104"/>
                <a:gd name="T22" fmla="*/ 47 w 75"/>
                <a:gd name="T23" fmla="*/ 18 h 104"/>
                <a:gd name="T24" fmla="*/ 31 w 75"/>
                <a:gd name="T25" fmla="*/ 15 h 104"/>
                <a:gd name="T26" fmla="*/ 18 w 75"/>
                <a:gd name="T27" fmla="*/ 15 h 104"/>
                <a:gd name="T28" fmla="*/ 18 w 75"/>
                <a:gd name="T29" fmla="*/ 43 h 104"/>
                <a:gd name="T30" fmla="*/ 31 w 75"/>
                <a:gd name="T31" fmla="*/ 43 h 104"/>
                <a:gd name="T32" fmla="*/ 0 w 75"/>
                <a:gd name="T33" fmla="*/ 0 h 104"/>
                <a:gd name="T34" fmla="*/ 33 w 75"/>
                <a:gd name="T35" fmla="*/ 0 h 104"/>
                <a:gd name="T36" fmla="*/ 47 w 75"/>
                <a:gd name="T37" fmla="*/ 2 h 104"/>
                <a:gd name="T38" fmla="*/ 59 w 75"/>
                <a:gd name="T39" fmla="*/ 6 h 104"/>
                <a:gd name="T40" fmla="*/ 67 w 75"/>
                <a:gd name="T41" fmla="*/ 14 h 104"/>
                <a:gd name="T42" fmla="*/ 70 w 75"/>
                <a:gd name="T43" fmla="*/ 26 h 104"/>
                <a:gd name="T44" fmla="*/ 65 w 75"/>
                <a:gd name="T45" fmla="*/ 40 h 104"/>
                <a:gd name="T46" fmla="*/ 52 w 75"/>
                <a:gd name="T47" fmla="*/ 48 h 104"/>
                <a:gd name="T48" fmla="*/ 52 w 75"/>
                <a:gd name="T49" fmla="*/ 49 h 104"/>
                <a:gd name="T50" fmla="*/ 69 w 75"/>
                <a:gd name="T51" fmla="*/ 57 h 104"/>
                <a:gd name="T52" fmla="*/ 75 w 75"/>
                <a:gd name="T53" fmla="*/ 74 h 104"/>
                <a:gd name="T54" fmla="*/ 72 w 75"/>
                <a:gd name="T55" fmla="*/ 87 h 104"/>
                <a:gd name="T56" fmla="*/ 64 w 75"/>
                <a:gd name="T57" fmla="*/ 97 h 104"/>
                <a:gd name="T58" fmla="*/ 51 w 75"/>
                <a:gd name="T59" fmla="*/ 102 h 104"/>
                <a:gd name="T60" fmla="*/ 35 w 75"/>
                <a:gd name="T61" fmla="*/ 104 h 104"/>
                <a:gd name="T62" fmla="*/ 0 w 75"/>
                <a:gd name="T63" fmla="*/ 104 h 104"/>
                <a:gd name="T64" fmla="*/ 0 w 75"/>
                <a:gd name="T6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104">
                  <a:moveTo>
                    <a:pt x="33" y="90"/>
                  </a:moveTo>
                  <a:cubicBezTo>
                    <a:pt x="41" y="90"/>
                    <a:pt x="47" y="88"/>
                    <a:pt x="51" y="86"/>
                  </a:cubicBezTo>
                  <a:cubicBezTo>
                    <a:pt x="55" y="83"/>
                    <a:pt x="57" y="78"/>
                    <a:pt x="57" y="72"/>
                  </a:cubicBezTo>
                  <a:cubicBezTo>
                    <a:pt x="57" y="67"/>
                    <a:pt x="55" y="63"/>
                    <a:pt x="51" y="60"/>
                  </a:cubicBezTo>
                  <a:cubicBezTo>
                    <a:pt x="47" y="58"/>
                    <a:pt x="41" y="57"/>
                    <a:pt x="33" y="57"/>
                  </a:cubicBezTo>
                  <a:lnTo>
                    <a:pt x="18" y="57"/>
                  </a:lnTo>
                  <a:lnTo>
                    <a:pt x="18" y="90"/>
                  </a:lnTo>
                  <a:lnTo>
                    <a:pt x="33" y="90"/>
                  </a:lnTo>
                  <a:close/>
                  <a:moveTo>
                    <a:pt x="31" y="43"/>
                  </a:moveTo>
                  <a:cubicBezTo>
                    <a:pt x="38" y="43"/>
                    <a:pt x="44" y="42"/>
                    <a:pt x="47" y="39"/>
                  </a:cubicBezTo>
                  <a:cubicBezTo>
                    <a:pt x="50" y="37"/>
                    <a:pt x="52" y="33"/>
                    <a:pt x="52" y="28"/>
                  </a:cubicBezTo>
                  <a:cubicBezTo>
                    <a:pt x="52" y="23"/>
                    <a:pt x="50" y="20"/>
                    <a:pt x="47" y="18"/>
                  </a:cubicBezTo>
                  <a:cubicBezTo>
                    <a:pt x="43" y="16"/>
                    <a:pt x="38" y="15"/>
                    <a:pt x="31" y="15"/>
                  </a:cubicBezTo>
                  <a:lnTo>
                    <a:pt x="18" y="15"/>
                  </a:lnTo>
                  <a:lnTo>
                    <a:pt x="18" y="43"/>
                  </a:lnTo>
                  <a:lnTo>
                    <a:pt x="31" y="43"/>
                  </a:lnTo>
                  <a:close/>
                  <a:moveTo>
                    <a:pt x="0" y="0"/>
                  </a:moveTo>
                  <a:lnTo>
                    <a:pt x="33" y="0"/>
                  </a:lnTo>
                  <a:cubicBezTo>
                    <a:pt x="38" y="0"/>
                    <a:pt x="43" y="1"/>
                    <a:pt x="47" y="2"/>
                  </a:cubicBezTo>
                  <a:cubicBezTo>
                    <a:pt x="52" y="3"/>
                    <a:pt x="56" y="4"/>
                    <a:pt x="59" y="6"/>
                  </a:cubicBezTo>
                  <a:cubicBezTo>
                    <a:pt x="63" y="8"/>
                    <a:pt x="65" y="11"/>
                    <a:pt x="67" y="14"/>
                  </a:cubicBezTo>
                  <a:cubicBezTo>
                    <a:pt x="69" y="17"/>
                    <a:pt x="70" y="21"/>
                    <a:pt x="70" y="26"/>
                  </a:cubicBezTo>
                  <a:cubicBezTo>
                    <a:pt x="70" y="31"/>
                    <a:pt x="68" y="36"/>
                    <a:pt x="65" y="40"/>
                  </a:cubicBezTo>
                  <a:cubicBezTo>
                    <a:pt x="62" y="44"/>
                    <a:pt x="58" y="47"/>
                    <a:pt x="52" y="48"/>
                  </a:cubicBezTo>
                  <a:lnTo>
                    <a:pt x="52" y="49"/>
                  </a:lnTo>
                  <a:cubicBezTo>
                    <a:pt x="59" y="50"/>
                    <a:pt x="65" y="53"/>
                    <a:pt x="69" y="57"/>
                  </a:cubicBezTo>
                  <a:cubicBezTo>
                    <a:pt x="73" y="61"/>
                    <a:pt x="75" y="67"/>
                    <a:pt x="75" y="74"/>
                  </a:cubicBezTo>
                  <a:cubicBezTo>
                    <a:pt x="75" y="79"/>
                    <a:pt x="74" y="83"/>
                    <a:pt x="72" y="87"/>
                  </a:cubicBezTo>
                  <a:cubicBezTo>
                    <a:pt x="70" y="91"/>
                    <a:pt x="67" y="94"/>
                    <a:pt x="64" y="97"/>
                  </a:cubicBezTo>
                  <a:cubicBezTo>
                    <a:pt x="60" y="99"/>
                    <a:pt x="56" y="101"/>
                    <a:pt x="51" y="102"/>
                  </a:cubicBezTo>
                  <a:cubicBezTo>
                    <a:pt x="46" y="103"/>
                    <a:pt x="41" y="104"/>
                    <a:pt x="35" y="104"/>
                  </a:cubicBezTo>
                  <a:lnTo>
                    <a:pt x="0" y="104"/>
                  </a:lnTo>
                  <a:lnTo>
                    <a:pt x="0" y="0"/>
                  </a:lnTo>
                </a:path>
              </a:pathLst>
            </a:custGeom>
            <a:solidFill>
              <a:srgbClr val="0068AF"/>
            </a:solidFill>
            <a:ln>
              <a:noFill/>
            </a:ln>
          </p:spPr>
          <p:txBody>
            <a:bodyPr vert="horz" wrap="square" lIns="91440" tIns="45720" rIns="91440" bIns="45720" numCol="1" anchor="t" anchorCtr="0" compatLnSpc="1">
              <a:prstTxWarp prst="textNoShape">
                <a:avLst/>
              </a:prstTxWarp>
            </a:bodyPr>
            <a:lstStyle/>
            <a:p>
              <a:endParaRPr lang="de-DE"/>
            </a:p>
          </p:txBody>
        </p:sp>
        <p:sp>
          <p:nvSpPr>
            <p:cNvPr id="52" name="Freeform 69">
              <a:extLst>
                <a:ext uri="{FF2B5EF4-FFF2-40B4-BE49-F238E27FC236}">
                  <a16:creationId xmlns:a16="http://schemas.microsoft.com/office/drawing/2014/main" id="{CB225546-AC65-478B-A0C1-1D0AED1586E6}"/>
                </a:ext>
              </a:extLst>
            </p:cNvPr>
            <p:cNvSpPr>
              <a:spLocks noEditPoints="1"/>
            </p:cNvSpPr>
            <p:nvPr/>
          </p:nvSpPr>
          <p:spPr bwMode="auto">
            <a:xfrm>
              <a:off x="7794038" y="2214429"/>
              <a:ext cx="62041" cy="82721"/>
            </a:xfrm>
            <a:custGeom>
              <a:avLst/>
              <a:gdLst>
                <a:gd name="T0" fmla="*/ 27 w 78"/>
                <a:gd name="T1" fmla="*/ 89 h 104"/>
                <a:gd name="T2" fmla="*/ 51 w 78"/>
                <a:gd name="T3" fmla="*/ 80 h 104"/>
                <a:gd name="T4" fmla="*/ 59 w 78"/>
                <a:gd name="T5" fmla="*/ 52 h 104"/>
                <a:gd name="T6" fmla="*/ 51 w 78"/>
                <a:gd name="T7" fmla="*/ 24 h 104"/>
                <a:gd name="T8" fmla="*/ 27 w 78"/>
                <a:gd name="T9" fmla="*/ 15 h 104"/>
                <a:gd name="T10" fmla="*/ 18 w 78"/>
                <a:gd name="T11" fmla="*/ 15 h 104"/>
                <a:gd name="T12" fmla="*/ 18 w 78"/>
                <a:gd name="T13" fmla="*/ 89 h 104"/>
                <a:gd name="T14" fmla="*/ 27 w 78"/>
                <a:gd name="T15" fmla="*/ 89 h 104"/>
                <a:gd name="T16" fmla="*/ 0 w 78"/>
                <a:gd name="T17" fmla="*/ 0 h 104"/>
                <a:gd name="T18" fmla="*/ 28 w 78"/>
                <a:gd name="T19" fmla="*/ 0 h 104"/>
                <a:gd name="T20" fmla="*/ 65 w 78"/>
                <a:gd name="T21" fmla="*/ 13 h 104"/>
                <a:gd name="T22" fmla="*/ 78 w 78"/>
                <a:gd name="T23" fmla="*/ 52 h 104"/>
                <a:gd name="T24" fmla="*/ 75 w 78"/>
                <a:gd name="T25" fmla="*/ 74 h 104"/>
                <a:gd name="T26" fmla="*/ 65 w 78"/>
                <a:gd name="T27" fmla="*/ 91 h 104"/>
                <a:gd name="T28" fmla="*/ 49 w 78"/>
                <a:gd name="T29" fmla="*/ 101 h 104"/>
                <a:gd name="T30" fmla="*/ 29 w 78"/>
                <a:gd name="T31" fmla="*/ 104 h 104"/>
                <a:gd name="T32" fmla="*/ 0 w 78"/>
                <a:gd name="T33" fmla="*/ 104 h 104"/>
                <a:gd name="T34" fmla="*/ 0 w 78"/>
                <a:gd name="T3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4">
                  <a:moveTo>
                    <a:pt x="27" y="89"/>
                  </a:moveTo>
                  <a:cubicBezTo>
                    <a:pt x="37" y="89"/>
                    <a:pt x="45" y="86"/>
                    <a:pt x="51" y="80"/>
                  </a:cubicBezTo>
                  <a:cubicBezTo>
                    <a:pt x="57" y="74"/>
                    <a:pt x="59" y="65"/>
                    <a:pt x="59" y="52"/>
                  </a:cubicBezTo>
                  <a:cubicBezTo>
                    <a:pt x="59" y="39"/>
                    <a:pt x="56" y="30"/>
                    <a:pt x="51" y="24"/>
                  </a:cubicBezTo>
                  <a:cubicBezTo>
                    <a:pt x="45" y="18"/>
                    <a:pt x="37" y="15"/>
                    <a:pt x="27" y="15"/>
                  </a:cubicBezTo>
                  <a:lnTo>
                    <a:pt x="18" y="15"/>
                  </a:lnTo>
                  <a:lnTo>
                    <a:pt x="18" y="89"/>
                  </a:lnTo>
                  <a:lnTo>
                    <a:pt x="27" y="89"/>
                  </a:lnTo>
                  <a:close/>
                  <a:moveTo>
                    <a:pt x="0" y="0"/>
                  </a:moveTo>
                  <a:lnTo>
                    <a:pt x="28" y="0"/>
                  </a:lnTo>
                  <a:cubicBezTo>
                    <a:pt x="44" y="0"/>
                    <a:pt x="56" y="5"/>
                    <a:pt x="65" y="13"/>
                  </a:cubicBezTo>
                  <a:cubicBezTo>
                    <a:pt x="74" y="22"/>
                    <a:pt x="78" y="35"/>
                    <a:pt x="78" y="52"/>
                  </a:cubicBezTo>
                  <a:cubicBezTo>
                    <a:pt x="78" y="60"/>
                    <a:pt x="77" y="68"/>
                    <a:pt x="75" y="74"/>
                  </a:cubicBezTo>
                  <a:cubicBezTo>
                    <a:pt x="73" y="81"/>
                    <a:pt x="69" y="86"/>
                    <a:pt x="65" y="91"/>
                  </a:cubicBezTo>
                  <a:cubicBezTo>
                    <a:pt x="61" y="95"/>
                    <a:pt x="56" y="98"/>
                    <a:pt x="49" y="101"/>
                  </a:cubicBezTo>
                  <a:cubicBezTo>
                    <a:pt x="43" y="103"/>
                    <a:pt x="36" y="104"/>
                    <a:pt x="29" y="104"/>
                  </a:cubicBezTo>
                  <a:lnTo>
                    <a:pt x="0" y="104"/>
                  </a:lnTo>
                  <a:lnTo>
                    <a:pt x="0" y="0"/>
                  </a:lnTo>
                  <a:close/>
                </a:path>
              </a:pathLst>
            </a:custGeom>
            <a:solidFill>
              <a:srgbClr val="0068AF"/>
            </a:solidFill>
            <a:ln>
              <a:noFill/>
            </a:ln>
          </p:spPr>
          <p:txBody>
            <a:bodyPr vert="horz" wrap="square" lIns="91440" tIns="45720" rIns="91440" bIns="45720" numCol="1" anchor="t" anchorCtr="0" compatLnSpc="1">
              <a:prstTxWarp prst="textNoShape">
                <a:avLst/>
              </a:prstTxWarp>
            </a:bodyPr>
            <a:lstStyle/>
            <a:p>
              <a:endParaRPr lang="de-DE"/>
            </a:p>
          </p:txBody>
        </p:sp>
        <p:sp>
          <p:nvSpPr>
            <p:cNvPr id="53" name="Freeform 70">
              <a:extLst>
                <a:ext uri="{FF2B5EF4-FFF2-40B4-BE49-F238E27FC236}">
                  <a16:creationId xmlns:a16="http://schemas.microsoft.com/office/drawing/2014/main" id="{543E70FB-055E-4A06-8E75-07ECA3357ADE}"/>
                </a:ext>
              </a:extLst>
            </p:cNvPr>
            <p:cNvSpPr>
              <a:spLocks/>
            </p:cNvSpPr>
            <p:nvPr/>
          </p:nvSpPr>
          <p:spPr bwMode="auto">
            <a:xfrm>
              <a:off x="7873577" y="2214429"/>
              <a:ext cx="50905" cy="82721"/>
            </a:xfrm>
            <a:custGeom>
              <a:avLst/>
              <a:gdLst>
                <a:gd name="T0" fmla="*/ 0 w 32"/>
                <a:gd name="T1" fmla="*/ 0 h 52"/>
                <a:gd name="T2" fmla="*/ 31 w 32"/>
                <a:gd name="T3" fmla="*/ 0 h 52"/>
                <a:gd name="T4" fmla="*/ 31 w 32"/>
                <a:gd name="T5" fmla="*/ 8 h 52"/>
                <a:gd name="T6" fmla="*/ 9 w 32"/>
                <a:gd name="T7" fmla="*/ 8 h 52"/>
                <a:gd name="T8" fmla="*/ 9 w 32"/>
                <a:gd name="T9" fmla="*/ 21 h 52"/>
                <a:gd name="T10" fmla="*/ 28 w 32"/>
                <a:gd name="T11" fmla="*/ 21 h 52"/>
                <a:gd name="T12" fmla="*/ 28 w 32"/>
                <a:gd name="T13" fmla="*/ 29 h 52"/>
                <a:gd name="T14" fmla="*/ 9 w 32"/>
                <a:gd name="T15" fmla="*/ 29 h 52"/>
                <a:gd name="T16" fmla="*/ 9 w 32"/>
                <a:gd name="T17" fmla="*/ 45 h 52"/>
                <a:gd name="T18" fmla="*/ 32 w 32"/>
                <a:gd name="T19" fmla="*/ 45 h 52"/>
                <a:gd name="T20" fmla="*/ 32 w 32"/>
                <a:gd name="T21" fmla="*/ 52 h 52"/>
                <a:gd name="T22" fmla="*/ 0 w 32"/>
                <a:gd name="T23" fmla="*/ 52 h 52"/>
                <a:gd name="T24" fmla="*/ 0 w 32"/>
                <a:gd name="T2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2">
                  <a:moveTo>
                    <a:pt x="0" y="0"/>
                  </a:moveTo>
                  <a:lnTo>
                    <a:pt x="31" y="0"/>
                  </a:lnTo>
                  <a:lnTo>
                    <a:pt x="31" y="8"/>
                  </a:lnTo>
                  <a:lnTo>
                    <a:pt x="9" y="8"/>
                  </a:lnTo>
                  <a:lnTo>
                    <a:pt x="9" y="21"/>
                  </a:lnTo>
                  <a:lnTo>
                    <a:pt x="28" y="21"/>
                  </a:lnTo>
                  <a:lnTo>
                    <a:pt x="28" y="29"/>
                  </a:lnTo>
                  <a:lnTo>
                    <a:pt x="9" y="29"/>
                  </a:lnTo>
                  <a:lnTo>
                    <a:pt x="9" y="45"/>
                  </a:lnTo>
                  <a:lnTo>
                    <a:pt x="32" y="45"/>
                  </a:lnTo>
                  <a:lnTo>
                    <a:pt x="32" y="52"/>
                  </a:lnTo>
                  <a:lnTo>
                    <a:pt x="0" y="52"/>
                  </a:lnTo>
                  <a:lnTo>
                    <a:pt x="0" y="0"/>
                  </a:lnTo>
                  <a:close/>
                </a:path>
              </a:pathLst>
            </a:custGeom>
            <a:solidFill>
              <a:srgbClr val="0068AF"/>
            </a:solidFill>
            <a:ln>
              <a:noFill/>
            </a:ln>
          </p:spPr>
          <p:txBody>
            <a:bodyPr vert="horz" wrap="square" lIns="91440" tIns="45720" rIns="91440" bIns="45720" numCol="1" anchor="t" anchorCtr="0" compatLnSpc="1">
              <a:prstTxWarp prst="textNoShape">
                <a:avLst/>
              </a:prstTxWarp>
            </a:bodyPr>
            <a:lstStyle/>
            <a:p>
              <a:endParaRPr lang="de-DE"/>
            </a:p>
          </p:txBody>
        </p:sp>
        <p:sp>
          <p:nvSpPr>
            <p:cNvPr id="54" name="Freeform 71">
              <a:extLst>
                <a:ext uri="{FF2B5EF4-FFF2-40B4-BE49-F238E27FC236}">
                  <a16:creationId xmlns:a16="http://schemas.microsoft.com/office/drawing/2014/main" id="{8F4C0401-9D07-4DB4-A2DF-3CA96270A706}"/>
                </a:ext>
              </a:extLst>
            </p:cNvPr>
            <p:cNvSpPr>
              <a:spLocks/>
            </p:cNvSpPr>
            <p:nvPr/>
          </p:nvSpPr>
          <p:spPr bwMode="auto">
            <a:xfrm>
              <a:off x="7932437" y="2214429"/>
              <a:ext cx="97038" cy="82721"/>
            </a:xfrm>
            <a:custGeom>
              <a:avLst/>
              <a:gdLst>
                <a:gd name="T0" fmla="*/ 0 w 121"/>
                <a:gd name="T1" fmla="*/ 0 h 104"/>
                <a:gd name="T2" fmla="*/ 19 w 121"/>
                <a:gd name="T3" fmla="*/ 0 h 104"/>
                <a:gd name="T4" fmla="*/ 28 w 121"/>
                <a:gd name="T5" fmla="*/ 53 h 104"/>
                <a:gd name="T6" fmla="*/ 30 w 121"/>
                <a:gd name="T7" fmla="*/ 69 h 104"/>
                <a:gd name="T8" fmla="*/ 33 w 121"/>
                <a:gd name="T9" fmla="*/ 86 h 104"/>
                <a:gd name="T10" fmla="*/ 34 w 121"/>
                <a:gd name="T11" fmla="*/ 86 h 104"/>
                <a:gd name="T12" fmla="*/ 37 w 121"/>
                <a:gd name="T13" fmla="*/ 69 h 104"/>
                <a:gd name="T14" fmla="*/ 40 w 121"/>
                <a:gd name="T15" fmla="*/ 53 h 104"/>
                <a:gd name="T16" fmla="*/ 53 w 121"/>
                <a:gd name="T17" fmla="*/ 0 h 104"/>
                <a:gd name="T18" fmla="*/ 69 w 121"/>
                <a:gd name="T19" fmla="*/ 0 h 104"/>
                <a:gd name="T20" fmla="*/ 82 w 121"/>
                <a:gd name="T21" fmla="*/ 53 h 104"/>
                <a:gd name="T22" fmla="*/ 85 w 121"/>
                <a:gd name="T23" fmla="*/ 69 h 104"/>
                <a:gd name="T24" fmla="*/ 89 w 121"/>
                <a:gd name="T25" fmla="*/ 86 h 104"/>
                <a:gd name="T26" fmla="*/ 89 w 121"/>
                <a:gd name="T27" fmla="*/ 86 h 104"/>
                <a:gd name="T28" fmla="*/ 92 w 121"/>
                <a:gd name="T29" fmla="*/ 69 h 104"/>
                <a:gd name="T30" fmla="*/ 94 w 121"/>
                <a:gd name="T31" fmla="*/ 53 h 104"/>
                <a:gd name="T32" fmla="*/ 103 w 121"/>
                <a:gd name="T33" fmla="*/ 0 h 104"/>
                <a:gd name="T34" fmla="*/ 121 w 121"/>
                <a:gd name="T35" fmla="*/ 0 h 104"/>
                <a:gd name="T36" fmla="*/ 101 w 121"/>
                <a:gd name="T37" fmla="*/ 104 h 104"/>
                <a:gd name="T38" fmla="*/ 78 w 121"/>
                <a:gd name="T39" fmla="*/ 104 h 104"/>
                <a:gd name="T40" fmla="*/ 65 w 121"/>
                <a:gd name="T41" fmla="*/ 50 h 104"/>
                <a:gd name="T42" fmla="*/ 63 w 121"/>
                <a:gd name="T43" fmla="*/ 38 h 104"/>
                <a:gd name="T44" fmla="*/ 61 w 121"/>
                <a:gd name="T45" fmla="*/ 26 h 104"/>
                <a:gd name="T46" fmla="*/ 60 w 121"/>
                <a:gd name="T47" fmla="*/ 26 h 104"/>
                <a:gd name="T48" fmla="*/ 58 w 121"/>
                <a:gd name="T49" fmla="*/ 38 h 104"/>
                <a:gd name="T50" fmla="*/ 55 w 121"/>
                <a:gd name="T51" fmla="*/ 50 h 104"/>
                <a:gd name="T52" fmla="*/ 43 w 121"/>
                <a:gd name="T53" fmla="*/ 104 h 104"/>
                <a:gd name="T54" fmla="*/ 21 w 121"/>
                <a:gd name="T55" fmla="*/ 104 h 104"/>
                <a:gd name="T56" fmla="*/ 0 w 121"/>
                <a:gd name="T5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1" h="104">
                  <a:moveTo>
                    <a:pt x="0" y="0"/>
                  </a:moveTo>
                  <a:lnTo>
                    <a:pt x="19" y="0"/>
                  </a:lnTo>
                  <a:lnTo>
                    <a:pt x="28" y="53"/>
                  </a:lnTo>
                  <a:cubicBezTo>
                    <a:pt x="29" y="58"/>
                    <a:pt x="30" y="64"/>
                    <a:pt x="30" y="69"/>
                  </a:cubicBezTo>
                  <a:cubicBezTo>
                    <a:pt x="31" y="75"/>
                    <a:pt x="32" y="80"/>
                    <a:pt x="33" y="86"/>
                  </a:cubicBezTo>
                  <a:lnTo>
                    <a:pt x="34" y="86"/>
                  </a:lnTo>
                  <a:cubicBezTo>
                    <a:pt x="35" y="80"/>
                    <a:pt x="36" y="75"/>
                    <a:pt x="37" y="69"/>
                  </a:cubicBezTo>
                  <a:cubicBezTo>
                    <a:pt x="38" y="64"/>
                    <a:pt x="39" y="58"/>
                    <a:pt x="40" y="53"/>
                  </a:cubicBezTo>
                  <a:lnTo>
                    <a:pt x="53" y="0"/>
                  </a:lnTo>
                  <a:lnTo>
                    <a:pt x="69" y="0"/>
                  </a:lnTo>
                  <a:lnTo>
                    <a:pt x="82" y="53"/>
                  </a:lnTo>
                  <a:cubicBezTo>
                    <a:pt x="83" y="58"/>
                    <a:pt x="84" y="64"/>
                    <a:pt x="85" y="69"/>
                  </a:cubicBezTo>
                  <a:cubicBezTo>
                    <a:pt x="86" y="75"/>
                    <a:pt x="87" y="80"/>
                    <a:pt x="89" y="86"/>
                  </a:cubicBezTo>
                  <a:lnTo>
                    <a:pt x="89" y="86"/>
                  </a:lnTo>
                  <a:cubicBezTo>
                    <a:pt x="90" y="80"/>
                    <a:pt x="91" y="75"/>
                    <a:pt x="92" y="69"/>
                  </a:cubicBezTo>
                  <a:cubicBezTo>
                    <a:pt x="93" y="64"/>
                    <a:pt x="93" y="58"/>
                    <a:pt x="94" y="53"/>
                  </a:cubicBezTo>
                  <a:lnTo>
                    <a:pt x="103" y="0"/>
                  </a:lnTo>
                  <a:lnTo>
                    <a:pt x="121" y="0"/>
                  </a:lnTo>
                  <a:lnTo>
                    <a:pt x="101" y="104"/>
                  </a:lnTo>
                  <a:lnTo>
                    <a:pt x="78" y="104"/>
                  </a:lnTo>
                  <a:lnTo>
                    <a:pt x="65" y="50"/>
                  </a:lnTo>
                  <a:cubicBezTo>
                    <a:pt x="65" y="46"/>
                    <a:pt x="64" y="42"/>
                    <a:pt x="63" y="38"/>
                  </a:cubicBezTo>
                  <a:cubicBezTo>
                    <a:pt x="62" y="34"/>
                    <a:pt x="61" y="30"/>
                    <a:pt x="61" y="26"/>
                  </a:cubicBezTo>
                  <a:lnTo>
                    <a:pt x="60" y="26"/>
                  </a:lnTo>
                  <a:cubicBezTo>
                    <a:pt x="59" y="30"/>
                    <a:pt x="59" y="34"/>
                    <a:pt x="58" y="38"/>
                  </a:cubicBezTo>
                  <a:cubicBezTo>
                    <a:pt x="57" y="42"/>
                    <a:pt x="56" y="46"/>
                    <a:pt x="55" y="50"/>
                  </a:cubicBezTo>
                  <a:lnTo>
                    <a:pt x="43" y="104"/>
                  </a:lnTo>
                  <a:lnTo>
                    <a:pt x="21" y="104"/>
                  </a:lnTo>
                  <a:lnTo>
                    <a:pt x="0" y="0"/>
                  </a:lnTo>
                </a:path>
              </a:pathLst>
            </a:custGeom>
            <a:solidFill>
              <a:srgbClr val="0068AF"/>
            </a:solidFill>
            <a:ln>
              <a:noFill/>
            </a:ln>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977814951"/>
      </p:ext>
    </p:extLst>
  </p:cSld>
  <p:clrMapOvr>
    <a:masterClrMapping/>
  </p:clrMapOvr>
  <p:extLst>
    <p:ext uri="{DCECCB84-F9BA-43D5-87BE-67443E8EF086}">
      <p15:sldGuideLst xmlns:p15="http://schemas.microsoft.com/office/powerpoint/2012/main">
        <p15:guide id="2" pos="290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30B11-90C1-48B5-A47B-C6C1867ACF65}"/>
              </a:ext>
            </a:extLst>
          </p:cNvPr>
          <p:cNvSpPr>
            <a:spLocks noGrp="1"/>
          </p:cNvSpPr>
          <p:nvPr>
            <p:ph type="title"/>
          </p:nvPr>
        </p:nvSpPr>
        <p:spPr/>
        <p:txBody>
          <a:bodyPr/>
          <a:lstStyle/>
          <a:p>
            <a:r>
              <a:rPr lang="de-DE"/>
              <a:t>Mastertitelformat bearbeiten</a:t>
            </a:r>
          </a:p>
        </p:txBody>
      </p:sp>
      <p:sp>
        <p:nvSpPr>
          <p:cNvPr id="3" name="Textplatzhalter 2">
            <a:extLst>
              <a:ext uri="{FF2B5EF4-FFF2-40B4-BE49-F238E27FC236}">
                <a16:creationId xmlns:a16="http://schemas.microsoft.com/office/drawing/2014/main" id="{8DBBAA8B-5A9A-4984-A4EC-9CDEF82C8833}"/>
              </a:ext>
            </a:extLst>
          </p:cNvPr>
          <p:cNvSpPr>
            <a:spLocks noGrp="1"/>
          </p:cNvSpPr>
          <p:nvPr>
            <p:ph type="body" sz="half" idx="1"/>
          </p:nvPr>
        </p:nvSpPr>
        <p:spPr>
          <a:xfrm>
            <a:off x="431800" y="1800225"/>
            <a:ext cx="8351838" cy="1439863"/>
          </a:xfrm>
        </p:spPr>
        <p:txBody>
          <a:bodyPr/>
          <a:lstStyle/>
          <a:p>
            <a:pPr lvl="0"/>
            <a:r>
              <a:rPr lang="de-DE"/>
              <a:t>Mastertextformat bearbeiten</a:t>
            </a:r>
          </a:p>
          <a:p>
            <a:pPr lvl="1"/>
            <a:r>
              <a:rPr lang="de-DE"/>
              <a:t>Zweite Ebene</a:t>
            </a:r>
          </a:p>
          <a:p>
            <a:pPr lvl="2"/>
            <a:r>
              <a:rPr lang="de-DE"/>
              <a:t>Dritte Ebene</a:t>
            </a:r>
          </a:p>
        </p:txBody>
      </p:sp>
      <p:sp>
        <p:nvSpPr>
          <p:cNvPr id="4" name="Inhaltsplatzhalter 3">
            <a:extLst>
              <a:ext uri="{FF2B5EF4-FFF2-40B4-BE49-F238E27FC236}">
                <a16:creationId xmlns:a16="http://schemas.microsoft.com/office/drawing/2014/main" id="{6E7B639A-AFF6-4EDB-99AE-23678F46DB27}"/>
              </a:ext>
            </a:extLst>
          </p:cNvPr>
          <p:cNvSpPr>
            <a:spLocks noGrp="1"/>
          </p:cNvSpPr>
          <p:nvPr>
            <p:ph sz="half" idx="2"/>
          </p:nvPr>
        </p:nvSpPr>
        <p:spPr>
          <a:xfrm>
            <a:off x="431800" y="3529013"/>
            <a:ext cx="8351838" cy="1439862"/>
          </a:xfrm>
        </p:spPr>
        <p:txBody>
          <a:bodyPr/>
          <a:lstStyle/>
          <a:p>
            <a:pPr lvl="0"/>
            <a:r>
              <a:rPr lang="de-DE"/>
              <a:t>Mastertextformat bearbeiten</a:t>
            </a:r>
          </a:p>
          <a:p>
            <a:pPr lvl="1"/>
            <a:r>
              <a:rPr lang="de-DE"/>
              <a:t>Zweite Ebene</a:t>
            </a:r>
          </a:p>
          <a:p>
            <a:pPr lvl="2"/>
            <a:r>
              <a:rPr lang="de-DE"/>
              <a:t>Dritte Ebene</a:t>
            </a:r>
          </a:p>
        </p:txBody>
      </p:sp>
      <p:sp>
        <p:nvSpPr>
          <p:cNvPr id="11" name="Datumsplatzhalter 10">
            <a:extLst>
              <a:ext uri="{FF2B5EF4-FFF2-40B4-BE49-F238E27FC236}">
                <a16:creationId xmlns:a16="http://schemas.microsoft.com/office/drawing/2014/main" id="{4900303E-28C7-4FC4-AF8B-D64370D18627}"/>
              </a:ext>
            </a:extLst>
          </p:cNvPr>
          <p:cNvSpPr>
            <a:spLocks noGrp="1"/>
          </p:cNvSpPr>
          <p:nvPr>
            <p:ph type="dt" sz="half" idx="10"/>
          </p:nvPr>
        </p:nvSpPr>
        <p:spPr/>
        <p:txBody>
          <a:bodyPr/>
          <a:lstStyle/>
          <a:p>
            <a:r>
              <a:rPr lang="de-DE"/>
              <a:t>Februar 2021</a:t>
            </a:r>
            <a:endParaRPr lang="de-DE" dirty="0"/>
          </a:p>
        </p:txBody>
      </p:sp>
      <p:sp>
        <p:nvSpPr>
          <p:cNvPr id="12" name="Fußzeilenplatzhalter 11">
            <a:extLst>
              <a:ext uri="{FF2B5EF4-FFF2-40B4-BE49-F238E27FC236}">
                <a16:creationId xmlns:a16="http://schemas.microsoft.com/office/drawing/2014/main" id="{7EEE5B8C-0EC7-4871-80F8-5DCAB8D14C43}"/>
              </a:ext>
            </a:extLst>
          </p:cNvPr>
          <p:cNvSpPr>
            <a:spLocks noGrp="1"/>
          </p:cNvSpPr>
          <p:nvPr>
            <p:ph type="ftr" sz="quarter" idx="11"/>
          </p:nvPr>
        </p:nvSpPr>
        <p:spPr/>
        <p:txBody>
          <a:bodyPr/>
          <a:lstStyle/>
          <a:p>
            <a:r>
              <a:rPr lang="de-DE"/>
              <a:t>Marika Holtorff</a:t>
            </a:r>
          </a:p>
        </p:txBody>
      </p:sp>
      <p:sp>
        <p:nvSpPr>
          <p:cNvPr id="13" name="Foliennummernplatzhalter 12">
            <a:extLst>
              <a:ext uri="{FF2B5EF4-FFF2-40B4-BE49-F238E27FC236}">
                <a16:creationId xmlns:a16="http://schemas.microsoft.com/office/drawing/2014/main" id="{0E16A24A-9139-4FF6-986E-80EA85461746}"/>
              </a:ext>
            </a:extLst>
          </p:cNvPr>
          <p:cNvSpPr>
            <a:spLocks noGrp="1"/>
          </p:cNvSpPr>
          <p:nvPr>
            <p:ph type="sldNum" sz="quarter" idx="12"/>
          </p:nvPr>
        </p:nvSpPr>
        <p:spPr/>
        <p:txBody>
          <a:bodyPr/>
          <a:lstStyle/>
          <a:p>
            <a:fld id="{FBB44F12-EB88-474F-BA5E-385A9C5524F3}" type="slidenum">
              <a:rPr lang="de-DE" smtClean="0"/>
              <a:pPr/>
              <a:t>‹Nr.›</a:t>
            </a:fld>
            <a:endParaRPr lang="de-DE" dirty="0"/>
          </a:p>
        </p:txBody>
      </p:sp>
    </p:spTree>
    <p:extLst>
      <p:ext uri="{BB962C8B-B14F-4D97-AF65-F5344CB8AC3E}">
        <p14:creationId xmlns:p14="http://schemas.microsoft.com/office/powerpoint/2010/main" val="121026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E7DB84-1C76-4167-A28D-AD10C28D40F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0DB10FA-C3B7-4C1C-B1C4-F19374D0018E}"/>
              </a:ext>
            </a:extLst>
          </p:cNvPr>
          <p:cNvSpPr>
            <a:spLocks noGrp="1"/>
          </p:cNvSpPr>
          <p:nvPr>
            <p:ph sz="half" idx="1"/>
          </p:nvPr>
        </p:nvSpPr>
        <p:spPr>
          <a:xfrm>
            <a:off x="431800" y="1800225"/>
            <a:ext cx="8351838" cy="1439863"/>
          </a:xfrm>
        </p:spPr>
        <p:txBody>
          <a:bodyPr/>
          <a:lstStyle/>
          <a:p>
            <a:pPr lvl="0"/>
            <a:r>
              <a:rPr lang="de-DE"/>
              <a:t>Mastertextformat bearbeiten</a:t>
            </a:r>
          </a:p>
          <a:p>
            <a:pPr lvl="1"/>
            <a:r>
              <a:rPr lang="de-DE"/>
              <a:t>Zweite Ebene</a:t>
            </a:r>
          </a:p>
          <a:p>
            <a:pPr lvl="2"/>
            <a:r>
              <a:rPr lang="de-DE"/>
              <a:t>Dritte Ebene</a:t>
            </a:r>
          </a:p>
        </p:txBody>
      </p:sp>
      <p:sp>
        <p:nvSpPr>
          <p:cNvPr id="4" name="Textplatzhalter 3">
            <a:extLst>
              <a:ext uri="{FF2B5EF4-FFF2-40B4-BE49-F238E27FC236}">
                <a16:creationId xmlns:a16="http://schemas.microsoft.com/office/drawing/2014/main" id="{AEDE0DD5-8E4C-4F57-8A9C-9B3B37C6FF81}"/>
              </a:ext>
            </a:extLst>
          </p:cNvPr>
          <p:cNvSpPr>
            <a:spLocks noGrp="1"/>
          </p:cNvSpPr>
          <p:nvPr>
            <p:ph type="body" sz="half" idx="2"/>
          </p:nvPr>
        </p:nvSpPr>
        <p:spPr>
          <a:xfrm>
            <a:off x="431800" y="3529013"/>
            <a:ext cx="8351838" cy="1439862"/>
          </a:xfrm>
        </p:spPr>
        <p:txBody>
          <a:bodyPr/>
          <a:lstStyle/>
          <a:p>
            <a:pPr lvl="0"/>
            <a:r>
              <a:rPr lang="de-DE"/>
              <a:t>Mastertextformat bearbeiten</a:t>
            </a:r>
          </a:p>
          <a:p>
            <a:pPr lvl="1"/>
            <a:r>
              <a:rPr lang="de-DE"/>
              <a:t>Zweite Ebene</a:t>
            </a:r>
          </a:p>
          <a:p>
            <a:pPr lvl="2"/>
            <a:r>
              <a:rPr lang="de-DE"/>
              <a:t>Dritte Ebene</a:t>
            </a:r>
          </a:p>
        </p:txBody>
      </p:sp>
      <p:sp>
        <p:nvSpPr>
          <p:cNvPr id="11" name="Datumsplatzhalter 10">
            <a:extLst>
              <a:ext uri="{FF2B5EF4-FFF2-40B4-BE49-F238E27FC236}">
                <a16:creationId xmlns:a16="http://schemas.microsoft.com/office/drawing/2014/main" id="{98EEC750-0B2F-488E-9088-8FF75E3F94EF}"/>
              </a:ext>
            </a:extLst>
          </p:cNvPr>
          <p:cNvSpPr>
            <a:spLocks noGrp="1"/>
          </p:cNvSpPr>
          <p:nvPr>
            <p:ph type="dt" sz="half" idx="10"/>
          </p:nvPr>
        </p:nvSpPr>
        <p:spPr/>
        <p:txBody>
          <a:bodyPr/>
          <a:lstStyle/>
          <a:p>
            <a:r>
              <a:rPr lang="de-DE"/>
              <a:t>Februar 2021</a:t>
            </a:r>
            <a:endParaRPr lang="de-DE" dirty="0"/>
          </a:p>
        </p:txBody>
      </p:sp>
      <p:sp>
        <p:nvSpPr>
          <p:cNvPr id="12" name="Fußzeilenplatzhalter 11">
            <a:extLst>
              <a:ext uri="{FF2B5EF4-FFF2-40B4-BE49-F238E27FC236}">
                <a16:creationId xmlns:a16="http://schemas.microsoft.com/office/drawing/2014/main" id="{3F30E6A8-BBE1-47A0-80EF-02DC869E2929}"/>
              </a:ext>
            </a:extLst>
          </p:cNvPr>
          <p:cNvSpPr>
            <a:spLocks noGrp="1"/>
          </p:cNvSpPr>
          <p:nvPr>
            <p:ph type="ftr" sz="quarter" idx="11"/>
          </p:nvPr>
        </p:nvSpPr>
        <p:spPr/>
        <p:txBody>
          <a:bodyPr/>
          <a:lstStyle/>
          <a:p>
            <a:r>
              <a:rPr lang="de-DE"/>
              <a:t>Marika Holtorff</a:t>
            </a:r>
          </a:p>
        </p:txBody>
      </p:sp>
      <p:sp>
        <p:nvSpPr>
          <p:cNvPr id="13" name="Foliennummernplatzhalter 12">
            <a:extLst>
              <a:ext uri="{FF2B5EF4-FFF2-40B4-BE49-F238E27FC236}">
                <a16:creationId xmlns:a16="http://schemas.microsoft.com/office/drawing/2014/main" id="{3F6B8303-2540-4DAE-BF26-C7B544AADA6C}"/>
              </a:ext>
            </a:extLst>
          </p:cNvPr>
          <p:cNvSpPr>
            <a:spLocks noGrp="1"/>
          </p:cNvSpPr>
          <p:nvPr>
            <p:ph type="sldNum" sz="quarter" idx="12"/>
          </p:nvPr>
        </p:nvSpPr>
        <p:spPr/>
        <p:txBody>
          <a:bodyPr/>
          <a:lstStyle/>
          <a:p>
            <a:fld id="{FBB44F12-EB88-474F-BA5E-385A9C5524F3}" type="slidenum">
              <a:rPr lang="de-DE" smtClean="0"/>
              <a:pPr/>
              <a:t>‹Nr.›</a:t>
            </a:fld>
            <a:endParaRPr lang="de-DE" dirty="0"/>
          </a:p>
        </p:txBody>
      </p:sp>
    </p:spTree>
    <p:extLst>
      <p:ext uri="{BB962C8B-B14F-4D97-AF65-F5344CB8AC3E}">
        <p14:creationId xmlns:p14="http://schemas.microsoft.com/office/powerpoint/2010/main" val="3495585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el und 2 Inhalte üb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170E73-7B77-4078-A382-0C38BC2CD91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914319D-3A73-4DDF-ADE3-85B9FB53761B}"/>
              </a:ext>
            </a:extLst>
          </p:cNvPr>
          <p:cNvSpPr>
            <a:spLocks noGrp="1"/>
          </p:cNvSpPr>
          <p:nvPr>
            <p:ph sz="quarter" idx="1"/>
          </p:nvPr>
        </p:nvSpPr>
        <p:spPr>
          <a:xfrm>
            <a:off x="431453" y="1800596"/>
            <a:ext cx="4032250" cy="1439863"/>
          </a:xfrm>
        </p:spPr>
        <p:txBody>
          <a:bodyPr/>
          <a:lstStyle/>
          <a:p>
            <a:pPr lvl="0"/>
            <a:r>
              <a:rPr lang="de-DE"/>
              <a:t>Mastertextformat bearbeiten</a:t>
            </a:r>
          </a:p>
          <a:p>
            <a:pPr lvl="1"/>
            <a:r>
              <a:rPr lang="de-DE"/>
              <a:t>Zweite Ebene</a:t>
            </a:r>
          </a:p>
          <a:p>
            <a:pPr lvl="2"/>
            <a:r>
              <a:rPr lang="de-DE"/>
              <a:t>Dritte Ebene</a:t>
            </a:r>
          </a:p>
        </p:txBody>
      </p:sp>
      <p:sp>
        <p:nvSpPr>
          <p:cNvPr id="4" name="Inhaltsplatzhalter 3">
            <a:extLst>
              <a:ext uri="{FF2B5EF4-FFF2-40B4-BE49-F238E27FC236}">
                <a16:creationId xmlns:a16="http://schemas.microsoft.com/office/drawing/2014/main" id="{F7736D84-618E-496A-AC3D-E2A92EFA1FC1}"/>
              </a:ext>
            </a:extLst>
          </p:cNvPr>
          <p:cNvSpPr>
            <a:spLocks noGrp="1"/>
          </p:cNvSpPr>
          <p:nvPr>
            <p:ph sz="quarter" idx="2"/>
          </p:nvPr>
        </p:nvSpPr>
        <p:spPr>
          <a:xfrm>
            <a:off x="4751735" y="1800596"/>
            <a:ext cx="4032250" cy="1439863"/>
          </a:xfrm>
        </p:spPr>
        <p:txBody>
          <a:bodyPr/>
          <a:lstStyle/>
          <a:p>
            <a:pPr lvl="0"/>
            <a:r>
              <a:rPr lang="de-DE"/>
              <a:t>Mastertextformat bearbeiten</a:t>
            </a:r>
          </a:p>
          <a:p>
            <a:pPr lvl="1"/>
            <a:r>
              <a:rPr lang="de-DE"/>
              <a:t>Zweite Ebene</a:t>
            </a:r>
          </a:p>
          <a:p>
            <a:pPr lvl="2"/>
            <a:r>
              <a:rPr lang="de-DE"/>
              <a:t>Dritte Ebene</a:t>
            </a:r>
          </a:p>
        </p:txBody>
      </p:sp>
      <p:sp>
        <p:nvSpPr>
          <p:cNvPr id="5" name="Textplatzhalter 4">
            <a:extLst>
              <a:ext uri="{FF2B5EF4-FFF2-40B4-BE49-F238E27FC236}">
                <a16:creationId xmlns:a16="http://schemas.microsoft.com/office/drawing/2014/main" id="{18BD211A-3457-4834-84A1-AE172669D601}"/>
              </a:ext>
            </a:extLst>
          </p:cNvPr>
          <p:cNvSpPr>
            <a:spLocks noGrp="1"/>
          </p:cNvSpPr>
          <p:nvPr>
            <p:ph type="body" sz="half" idx="3"/>
          </p:nvPr>
        </p:nvSpPr>
        <p:spPr>
          <a:xfrm>
            <a:off x="432345" y="3528789"/>
            <a:ext cx="8351838" cy="1439862"/>
          </a:xfrm>
        </p:spPr>
        <p:txBody>
          <a:bodyPr/>
          <a:lstStyle/>
          <a:p>
            <a:pPr lvl="0"/>
            <a:r>
              <a:rPr lang="de-DE"/>
              <a:t>Mastertextformat bearbeiten</a:t>
            </a:r>
          </a:p>
          <a:p>
            <a:pPr lvl="1"/>
            <a:r>
              <a:rPr lang="de-DE"/>
              <a:t>Zweite Ebene</a:t>
            </a:r>
          </a:p>
          <a:p>
            <a:pPr lvl="2"/>
            <a:r>
              <a:rPr lang="de-DE"/>
              <a:t>Dritte Ebene</a:t>
            </a:r>
          </a:p>
        </p:txBody>
      </p:sp>
      <p:sp>
        <p:nvSpPr>
          <p:cNvPr id="12" name="Datumsplatzhalter 11">
            <a:extLst>
              <a:ext uri="{FF2B5EF4-FFF2-40B4-BE49-F238E27FC236}">
                <a16:creationId xmlns:a16="http://schemas.microsoft.com/office/drawing/2014/main" id="{801DFD5D-D5EC-4A24-BE5F-48A5500AFC9C}"/>
              </a:ext>
            </a:extLst>
          </p:cNvPr>
          <p:cNvSpPr>
            <a:spLocks noGrp="1"/>
          </p:cNvSpPr>
          <p:nvPr>
            <p:ph type="dt" sz="half" idx="10"/>
          </p:nvPr>
        </p:nvSpPr>
        <p:spPr/>
        <p:txBody>
          <a:bodyPr/>
          <a:lstStyle/>
          <a:p>
            <a:r>
              <a:rPr lang="de-DE"/>
              <a:t>Februar 2021</a:t>
            </a:r>
            <a:endParaRPr lang="de-DE" dirty="0"/>
          </a:p>
        </p:txBody>
      </p:sp>
      <p:sp>
        <p:nvSpPr>
          <p:cNvPr id="13" name="Fußzeilenplatzhalter 12">
            <a:extLst>
              <a:ext uri="{FF2B5EF4-FFF2-40B4-BE49-F238E27FC236}">
                <a16:creationId xmlns:a16="http://schemas.microsoft.com/office/drawing/2014/main" id="{2C41F924-1E8F-4D53-86CA-BC874913A509}"/>
              </a:ext>
            </a:extLst>
          </p:cNvPr>
          <p:cNvSpPr>
            <a:spLocks noGrp="1"/>
          </p:cNvSpPr>
          <p:nvPr>
            <p:ph type="ftr" sz="quarter" idx="11"/>
          </p:nvPr>
        </p:nvSpPr>
        <p:spPr/>
        <p:txBody>
          <a:bodyPr/>
          <a:lstStyle/>
          <a:p>
            <a:r>
              <a:rPr lang="de-DE"/>
              <a:t>Marika Holtorff</a:t>
            </a:r>
          </a:p>
        </p:txBody>
      </p:sp>
      <p:sp>
        <p:nvSpPr>
          <p:cNvPr id="14" name="Foliennummernplatzhalter 13">
            <a:extLst>
              <a:ext uri="{FF2B5EF4-FFF2-40B4-BE49-F238E27FC236}">
                <a16:creationId xmlns:a16="http://schemas.microsoft.com/office/drawing/2014/main" id="{BFFEC7D3-E135-4302-A206-2D371365E096}"/>
              </a:ext>
            </a:extLst>
          </p:cNvPr>
          <p:cNvSpPr>
            <a:spLocks noGrp="1"/>
          </p:cNvSpPr>
          <p:nvPr>
            <p:ph type="sldNum" sz="quarter" idx="12"/>
          </p:nvPr>
        </p:nvSpPr>
        <p:spPr/>
        <p:txBody>
          <a:bodyPr/>
          <a:lstStyle/>
          <a:p>
            <a:fld id="{FBB44F12-EB88-474F-BA5E-385A9C5524F3}" type="slidenum">
              <a:rPr lang="de-DE" smtClean="0"/>
              <a:pPr/>
              <a:t>‹Nr.›</a:t>
            </a:fld>
            <a:endParaRPr lang="de-DE" dirty="0"/>
          </a:p>
        </p:txBody>
      </p:sp>
    </p:spTree>
    <p:extLst>
      <p:ext uri="{BB962C8B-B14F-4D97-AF65-F5344CB8AC3E}">
        <p14:creationId xmlns:p14="http://schemas.microsoft.com/office/powerpoint/2010/main" val="1488465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3D6122-9C49-4329-B4B5-6F4F6028EC99}"/>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BC63E382-756A-44AF-86F7-F7E4606D4497}"/>
              </a:ext>
            </a:extLst>
          </p:cNvPr>
          <p:cNvSpPr>
            <a:spLocks noGrp="1"/>
          </p:cNvSpPr>
          <p:nvPr>
            <p:ph sz="half" idx="1"/>
          </p:nvPr>
        </p:nvSpPr>
        <p:spPr>
          <a:xfrm>
            <a:off x="431453" y="1800001"/>
            <a:ext cx="4032250" cy="31686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D99C7164-EA5E-4BD4-8F63-A774048A1426}"/>
              </a:ext>
            </a:extLst>
          </p:cNvPr>
          <p:cNvSpPr>
            <a:spLocks noGrp="1"/>
          </p:cNvSpPr>
          <p:nvPr>
            <p:ph sz="quarter" idx="2"/>
          </p:nvPr>
        </p:nvSpPr>
        <p:spPr>
          <a:xfrm>
            <a:off x="4751735" y="1800596"/>
            <a:ext cx="4032250" cy="1439863"/>
          </a:xfrm>
        </p:spPr>
        <p:txBody>
          <a:bodyPr/>
          <a:lstStyle/>
          <a:p>
            <a:pPr lvl="0"/>
            <a:r>
              <a:rPr lang="de-DE"/>
              <a:t>Mastertextformat bearbeiten</a:t>
            </a:r>
          </a:p>
          <a:p>
            <a:pPr lvl="1"/>
            <a:r>
              <a:rPr lang="de-DE"/>
              <a:t>Zweite Ebene</a:t>
            </a:r>
          </a:p>
          <a:p>
            <a:pPr lvl="2"/>
            <a:r>
              <a:rPr lang="de-DE"/>
              <a:t>Dritte Ebene</a:t>
            </a:r>
          </a:p>
        </p:txBody>
      </p:sp>
      <p:sp>
        <p:nvSpPr>
          <p:cNvPr id="5" name="Inhaltsplatzhalter 4">
            <a:extLst>
              <a:ext uri="{FF2B5EF4-FFF2-40B4-BE49-F238E27FC236}">
                <a16:creationId xmlns:a16="http://schemas.microsoft.com/office/drawing/2014/main" id="{FB3F3531-153E-412B-A2C2-22CBB0989746}"/>
              </a:ext>
            </a:extLst>
          </p:cNvPr>
          <p:cNvSpPr>
            <a:spLocks noGrp="1"/>
          </p:cNvSpPr>
          <p:nvPr>
            <p:ph sz="quarter" idx="3"/>
          </p:nvPr>
        </p:nvSpPr>
        <p:spPr>
          <a:xfrm>
            <a:off x="4751735" y="3527822"/>
            <a:ext cx="4032250" cy="1440829"/>
          </a:xfrm>
        </p:spPr>
        <p:txBody>
          <a:bodyPr/>
          <a:lstStyle/>
          <a:p>
            <a:pPr lvl="0"/>
            <a:r>
              <a:rPr lang="de-DE"/>
              <a:t>Mastertextformat bearbeiten</a:t>
            </a:r>
          </a:p>
          <a:p>
            <a:pPr lvl="1"/>
            <a:r>
              <a:rPr lang="de-DE"/>
              <a:t>Zweite Ebene</a:t>
            </a:r>
          </a:p>
          <a:p>
            <a:pPr lvl="2"/>
            <a:r>
              <a:rPr lang="de-DE"/>
              <a:t>Dritte Ebene</a:t>
            </a:r>
          </a:p>
        </p:txBody>
      </p:sp>
      <p:sp>
        <p:nvSpPr>
          <p:cNvPr id="12" name="Datumsplatzhalter 11">
            <a:extLst>
              <a:ext uri="{FF2B5EF4-FFF2-40B4-BE49-F238E27FC236}">
                <a16:creationId xmlns:a16="http://schemas.microsoft.com/office/drawing/2014/main" id="{7991A111-EF73-4046-A40F-93F22DC6CFD6}"/>
              </a:ext>
            </a:extLst>
          </p:cNvPr>
          <p:cNvSpPr>
            <a:spLocks noGrp="1"/>
          </p:cNvSpPr>
          <p:nvPr>
            <p:ph type="dt" sz="half" idx="10"/>
          </p:nvPr>
        </p:nvSpPr>
        <p:spPr/>
        <p:txBody>
          <a:bodyPr/>
          <a:lstStyle/>
          <a:p>
            <a:r>
              <a:rPr lang="de-DE"/>
              <a:t>Februar 2021</a:t>
            </a:r>
            <a:endParaRPr lang="de-DE" dirty="0"/>
          </a:p>
        </p:txBody>
      </p:sp>
      <p:sp>
        <p:nvSpPr>
          <p:cNvPr id="13" name="Fußzeilenplatzhalter 12">
            <a:extLst>
              <a:ext uri="{FF2B5EF4-FFF2-40B4-BE49-F238E27FC236}">
                <a16:creationId xmlns:a16="http://schemas.microsoft.com/office/drawing/2014/main" id="{7CD87D2F-C9B2-46E6-B99C-2FB5729EBD80}"/>
              </a:ext>
            </a:extLst>
          </p:cNvPr>
          <p:cNvSpPr>
            <a:spLocks noGrp="1"/>
          </p:cNvSpPr>
          <p:nvPr>
            <p:ph type="ftr" sz="quarter" idx="11"/>
          </p:nvPr>
        </p:nvSpPr>
        <p:spPr/>
        <p:txBody>
          <a:bodyPr/>
          <a:lstStyle/>
          <a:p>
            <a:r>
              <a:rPr lang="de-DE"/>
              <a:t>Marika Holtorff</a:t>
            </a:r>
          </a:p>
        </p:txBody>
      </p:sp>
      <p:sp>
        <p:nvSpPr>
          <p:cNvPr id="14" name="Foliennummernplatzhalter 13">
            <a:extLst>
              <a:ext uri="{FF2B5EF4-FFF2-40B4-BE49-F238E27FC236}">
                <a16:creationId xmlns:a16="http://schemas.microsoft.com/office/drawing/2014/main" id="{5C5254AC-3CE8-4B54-9ECD-D0990234253D}"/>
              </a:ext>
            </a:extLst>
          </p:cNvPr>
          <p:cNvSpPr>
            <a:spLocks noGrp="1"/>
          </p:cNvSpPr>
          <p:nvPr>
            <p:ph type="sldNum" sz="quarter" idx="12"/>
          </p:nvPr>
        </p:nvSpPr>
        <p:spPr/>
        <p:txBody>
          <a:bodyPr/>
          <a:lstStyle/>
          <a:p>
            <a:fld id="{FBB44F12-EB88-474F-BA5E-385A9C5524F3}" type="slidenum">
              <a:rPr lang="de-DE" smtClean="0"/>
              <a:pPr/>
              <a:t>‹Nr.›</a:t>
            </a:fld>
            <a:endParaRPr lang="de-DE" dirty="0"/>
          </a:p>
        </p:txBody>
      </p:sp>
    </p:spTree>
    <p:extLst>
      <p:ext uri="{BB962C8B-B14F-4D97-AF65-F5344CB8AC3E}">
        <p14:creationId xmlns:p14="http://schemas.microsoft.com/office/powerpoint/2010/main" val="2554323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Titel, zwei Inhalte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D6D3C2-FE42-433A-9008-EF24A5F6A997}"/>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4D13FA7A-E881-42F5-92F1-92C549E3697D}"/>
              </a:ext>
            </a:extLst>
          </p:cNvPr>
          <p:cNvSpPr>
            <a:spLocks noGrp="1"/>
          </p:cNvSpPr>
          <p:nvPr>
            <p:ph sz="quarter" idx="1"/>
          </p:nvPr>
        </p:nvSpPr>
        <p:spPr>
          <a:xfrm>
            <a:off x="431255" y="1800299"/>
            <a:ext cx="4032250" cy="1439863"/>
          </a:xfrm>
        </p:spPr>
        <p:txBody>
          <a:bodyPr/>
          <a:lstStyle/>
          <a:p>
            <a:pPr lvl="0"/>
            <a:r>
              <a:rPr lang="de-DE"/>
              <a:t>Mastertextformat bearbeiten</a:t>
            </a:r>
          </a:p>
          <a:p>
            <a:pPr lvl="1"/>
            <a:r>
              <a:rPr lang="de-DE"/>
              <a:t>Zweite Ebene</a:t>
            </a:r>
          </a:p>
          <a:p>
            <a:pPr lvl="2"/>
            <a:r>
              <a:rPr lang="de-DE"/>
              <a:t>Dritte Ebene</a:t>
            </a:r>
          </a:p>
        </p:txBody>
      </p:sp>
      <p:sp>
        <p:nvSpPr>
          <p:cNvPr id="4" name="Inhaltsplatzhalter 3">
            <a:extLst>
              <a:ext uri="{FF2B5EF4-FFF2-40B4-BE49-F238E27FC236}">
                <a16:creationId xmlns:a16="http://schemas.microsoft.com/office/drawing/2014/main" id="{8471D891-307D-499C-811E-856AA16698A8}"/>
              </a:ext>
            </a:extLst>
          </p:cNvPr>
          <p:cNvSpPr>
            <a:spLocks noGrp="1"/>
          </p:cNvSpPr>
          <p:nvPr>
            <p:ph sz="quarter" idx="2"/>
          </p:nvPr>
        </p:nvSpPr>
        <p:spPr>
          <a:xfrm>
            <a:off x="431453" y="3527822"/>
            <a:ext cx="4032250" cy="1440829"/>
          </a:xfrm>
        </p:spPr>
        <p:txBody>
          <a:bodyPr/>
          <a:lstStyle/>
          <a:p>
            <a:pPr lvl="0"/>
            <a:r>
              <a:rPr lang="de-DE"/>
              <a:t>Mastertextformat bearbeiten</a:t>
            </a:r>
          </a:p>
          <a:p>
            <a:pPr lvl="1"/>
            <a:r>
              <a:rPr lang="de-DE"/>
              <a:t>Zweite Ebene</a:t>
            </a:r>
          </a:p>
          <a:p>
            <a:pPr lvl="2"/>
            <a:r>
              <a:rPr lang="de-DE"/>
              <a:t>Dritte Ebene</a:t>
            </a:r>
          </a:p>
        </p:txBody>
      </p:sp>
      <p:sp>
        <p:nvSpPr>
          <p:cNvPr id="5" name="Inhaltsplatzhalter 4">
            <a:extLst>
              <a:ext uri="{FF2B5EF4-FFF2-40B4-BE49-F238E27FC236}">
                <a16:creationId xmlns:a16="http://schemas.microsoft.com/office/drawing/2014/main" id="{9625E5A9-BCAC-4FCB-93D6-30B8E48B481D}"/>
              </a:ext>
            </a:extLst>
          </p:cNvPr>
          <p:cNvSpPr>
            <a:spLocks noGrp="1"/>
          </p:cNvSpPr>
          <p:nvPr>
            <p:ph sz="half" idx="3"/>
          </p:nvPr>
        </p:nvSpPr>
        <p:spPr>
          <a:xfrm>
            <a:off x="4751735" y="1800001"/>
            <a:ext cx="4032250" cy="31686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Datumsplatzhalter 11">
            <a:extLst>
              <a:ext uri="{FF2B5EF4-FFF2-40B4-BE49-F238E27FC236}">
                <a16:creationId xmlns:a16="http://schemas.microsoft.com/office/drawing/2014/main" id="{2BF21BBF-C9FB-4867-B3D2-9D0B54407E27}"/>
              </a:ext>
            </a:extLst>
          </p:cNvPr>
          <p:cNvSpPr>
            <a:spLocks noGrp="1"/>
          </p:cNvSpPr>
          <p:nvPr>
            <p:ph type="dt" sz="half" idx="10"/>
          </p:nvPr>
        </p:nvSpPr>
        <p:spPr/>
        <p:txBody>
          <a:bodyPr/>
          <a:lstStyle/>
          <a:p>
            <a:r>
              <a:rPr lang="de-DE"/>
              <a:t>Februar 2021</a:t>
            </a:r>
            <a:endParaRPr lang="de-DE" dirty="0"/>
          </a:p>
        </p:txBody>
      </p:sp>
      <p:sp>
        <p:nvSpPr>
          <p:cNvPr id="13" name="Fußzeilenplatzhalter 12">
            <a:extLst>
              <a:ext uri="{FF2B5EF4-FFF2-40B4-BE49-F238E27FC236}">
                <a16:creationId xmlns:a16="http://schemas.microsoft.com/office/drawing/2014/main" id="{DF6D0EBA-AD7F-49CD-B148-48B841A3D1FF}"/>
              </a:ext>
            </a:extLst>
          </p:cNvPr>
          <p:cNvSpPr>
            <a:spLocks noGrp="1"/>
          </p:cNvSpPr>
          <p:nvPr>
            <p:ph type="ftr" sz="quarter" idx="11"/>
          </p:nvPr>
        </p:nvSpPr>
        <p:spPr/>
        <p:txBody>
          <a:bodyPr/>
          <a:lstStyle/>
          <a:p>
            <a:r>
              <a:rPr lang="de-DE"/>
              <a:t>Marika Holtorff</a:t>
            </a:r>
          </a:p>
        </p:txBody>
      </p:sp>
      <p:sp>
        <p:nvSpPr>
          <p:cNvPr id="14" name="Foliennummernplatzhalter 13">
            <a:extLst>
              <a:ext uri="{FF2B5EF4-FFF2-40B4-BE49-F238E27FC236}">
                <a16:creationId xmlns:a16="http://schemas.microsoft.com/office/drawing/2014/main" id="{EA375505-4158-43A4-9442-7ED07FE18B2A}"/>
              </a:ext>
            </a:extLst>
          </p:cNvPr>
          <p:cNvSpPr>
            <a:spLocks noGrp="1"/>
          </p:cNvSpPr>
          <p:nvPr>
            <p:ph type="sldNum" sz="quarter" idx="12"/>
          </p:nvPr>
        </p:nvSpPr>
        <p:spPr/>
        <p:txBody>
          <a:bodyPr/>
          <a:lstStyle/>
          <a:p>
            <a:fld id="{FBB44F12-EB88-474F-BA5E-385A9C5524F3}" type="slidenum">
              <a:rPr lang="de-DE" smtClean="0"/>
              <a:pPr/>
              <a:t>‹Nr.›</a:t>
            </a:fld>
            <a:endParaRPr lang="de-DE" dirty="0"/>
          </a:p>
        </p:txBody>
      </p:sp>
    </p:spTree>
    <p:extLst>
      <p:ext uri="{BB962C8B-B14F-4D97-AF65-F5344CB8AC3E}">
        <p14:creationId xmlns:p14="http://schemas.microsoft.com/office/powerpoint/2010/main" val="1278690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5485CA-1478-439A-A4E7-B336017DFAB7}"/>
              </a:ext>
            </a:extLst>
          </p:cNvPr>
          <p:cNvSpPr>
            <a:spLocks noGrp="1"/>
          </p:cNvSpPr>
          <p:nvPr>
            <p:ph type="title" sz="quarter"/>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D151A88-096E-42BD-AA5A-19671CAD7082}"/>
              </a:ext>
            </a:extLst>
          </p:cNvPr>
          <p:cNvSpPr>
            <a:spLocks noGrp="1"/>
          </p:cNvSpPr>
          <p:nvPr>
            <p:ph sz="quarter" idx="1"/>
          </p:nvPr>
        </p:nvSpPr>
        <p:spPr>
          <a:xfrm>
            <a:off x="431453" y="1800596"/>
            <a:ext cx="4032250" cy="1439863"/>
          </a:xfrm>
        </p:spPr>
        <p:txBody>
          <a:bodyPr/>
          <a:lstStyle/>
          <a:p>
            <a:pPr lvl="0"/>
            <a:r>
              <a:rPr lang="de-DE"/>
              <a:t>Mastertextformat bearbeiten</a:t>
            </a:r>
          </a:p>
          <a:p>
            <a:pPr lvl="1"/>
            <a:r>
              <a:rPr lang="de-DE"/>
              <a:t>Zweite Ebene</a:t>
            </a:r>
          </a:p>
          <a:p>
            <a:pPr lvl="2"/>
            <a:r>
              <a:rPr lang="de-DE"/>
              <a:t>Dritte Ebene</a:t>
            </a:r>
          </a:p>
        </p:txBody>
      </p:sp>
      <p:sp>
        <p:nvSpPr>
          <p:cNvPr id="4" name="Inhaltsplatzhalter 3">
            <a:extLst>
              <a:ext uri="{FF2B5EF4-FFF2-40B4-BE49-F238E27FC236}">
                <a16:creationId xmlns:a16="http://schemas.microsoft.com/office/drawing/2014/main" id="{4CECC308-A649-4266-B1C6-4C9B6FA73A69}"/>
              </a:ext>
            </a:extLst>
          </p:cNvPr>
          <p:cNvSpPr>
            <a:spLocks noGrp="1"/>
          </p:cNvSpPr>
          <p:nvPr>
            <p:ph sz="quarter" idx="2"/>
          </p:nvPr>
        </p:nvSpPr>
        <p:spPr>
          <a:xfrm>
            <a:off x="4751933" y="1800596"/>
            <a:ext cx="4032250" cy="1439863"/>
          </a:xfrm>
        </p:spPr>
        <p:txBody>
          <a:bodyPr/>
          <a:lstStyle/>
          <a:p>
            <a:pPr lvl="0"/>
            <a:r>
              <a:rPr lang="de-DE"/>
              <a:t>Mastertextformat bearbeiten</a:t>
            </a:r>
          </a:p>
          <a:p>
            <a:pPr lvl="1"/>
            <a:r>
              <a:rPr lang="de-DE"/>
              <a:t>Zweite Ebene</a:t>
            </a:r>
          </a:p>
          <a:p>
            <a:pPr lvl="2"/>
            <a:r>
              <a:rPr lang="de-DE"/>
              <a:t>Dritte Ebene</a:t>
            </a:r>
          </a:p>
        </p:txBody>
      </p:sp>
      <p:sp>
        <p:nvSpPr>
          <p:cNvPr id="5" name="Inhaltsplatzhalter 4">
            <a:extLst>
              <a:ext uri="{FF2B5EF4-FFF2-40B4-BE49-F238E27FC236}">
                <a16:creationId xmlns:a16="http://schemas.microsoft.com/office/drawing/2014/main" id="{B85A12CD-4454-4B4E-B18F-179F5C244864}"/>
              </a:ext>
            </a:extLst>
          </p:cNvPr>
          <p:cNvSpPr>
            <a:spLocks noGrp="1"/>
          </p:cNvSpPr>
          <p:nvPr>
            <p:ph sz="quarter" idx="3"/>
          </p:nvPr>
        </p:nvSpPr>
        <p:spPr>
          <a:xfrm>
            <a:off x="431255" y="3528789"/>
            <a:ext cx="4032250" cy="1439862"/>
          </a:xfrm>
        </p:spPr>
        <p:txBody>
          <a:bodyPr/>
          <a:lstStyle/>
          <a:p>
            <a:pPr lvl="0"/>
            <a:r>
              <a:rPr lang="de-DE"/>
              <a:t>Mastertextformat bearbeiten</a:t>
            </a:r>
          </a:p>
          <a:p>
            <a:pPr lvl="1"/>
            <a:r>
              <a:rPr lang="de-DE"/>
              <a:t>Zweite Ebene</a:t>
            </a:r>
          </a:p>
          <a:p>
            <a:pPr lvl="2"/>
            <a:r>
              <a:rPr lang="de-DE"/>
              <a:t>Dritte Ebene</a:t>
            </a:r>
          </a:p>
        </p:txBody>
      </p:sp>
      <p:sp>
        <p:nvSpPr>
          <p:cNvPr id="6" name="Inhaltsplatzhalter 5">
            <a:extLst>
              <a:ext uri="{FF2B5EF4-FFF2-40B4-BE49-F238E27FC236}">
                <a16:creationId xmlns:a16="http://schemas.microsoft.com/office/drawing/2014/main" id="{463D2CAA-22E9-4F5F-8A11-4A490885378C}"/>
              </a:ext>
            </a:extLst>
          </p:cNvPr>
          <p:cNvSpPr>
            <a:spLocks noGrp="1"/>
          </p:cNvSpPr>
          <p:nvPr>
            <p:ph sz="quarter" idx="4"/>
          </p:nvPr>
        </p:nvSpPr>
        <p:spPr>
          <a:xfrm>
            <a:off x="4751735" y="3528789"/>
            <a:ext cx="4032250" cy="1439862"/>
          </a:xfrm>
        </p:spPr>
        <p:txBody>
          <a:bodyPr/>
          <a:lstStyle/>
          <a:p>
            <a:pPr lvl="0"/>
            <a:r>
              <a:rPr lang="de-DE"/>
              <a:t>Mastertextformat bearbeiten</a:t>
            </a:r>
          </a:p>
          <a:p>
            <a:pPr lvl="1"/>
            <a:r>
              <a:rPr lang="de-DE"/>
              <a:t>Zweite Ebene</a:t>
            </a:r>
          </a:p>
          <a:p>
            <a:pPr lvl="2"/>
            <a:r>
              <a:rPr lang="de-DE"/>
              <a:t>Dritte Ebene</a:t>
            </a:r>
          </a:p>
        </p:txBody>
      </p:sp>
      <p:sp>
        <p:nvSpPr>
          <p:cNvPr id="13" name="Datumsplatzhalter 12">
            <a:extLst>
              <a:ext uri="{FF2B5EF4-FFF2-40B4-BE49-F238E27FC236}">
                <a16:creationId xmlns:a16="http://schemas.microsoft.com/office/drawing/2014/main" id="{12FE41DB-56D6-4293-B48C-458161373D46}"/>
              </a:ext>
            </a:extLst>
          </p:cNvPr>
          <p:cNvSpPr>
            <a:spLocks noGrp="1"/>
          </p:cNvSpPr>
          <p:nvPr>
            <p:ph type="dt" sz="half" idx="10"/>
          </p:nvPr>
        </p:nvSpPr>
        <p:spPr/>
        <p:txBody>
          <a:bodyPr/>
          <a:lstStyle/>
          <a:p>
            <a:r>
              <a:rPr lang="de-DE"/>
              <a:t>Februar 2021</a:t>
            </a:r>
            <a:endParaRPr lang="de-DE" dirty="0"/>
          </a:p>
        </p:txBody>
      </p:sp>
      <p:sp>
        <p:nvSpPr>
          <p:cNvPr id="14" name="Fußzeilenplatzhalter 13">
            <a:extLst>
              <a:ext uri="{FF2B5EF4-FFF2-40B4-BE49-F238E27FC236}">
                <a16:creationId xmlns:a16="http://schemas.microsoft.com/office/drawing/2014/main" id="{2F570F22-1430-4D12-9F56-7879F90962B9}"/>
              </a:ext>
            </a:extLst>
          </p:cNvPr>
          <p:cNvSpPr>
            <a:spLocks noGrp="1"/>
          </p:cNvSpPr>
          <p:nvPr>
            <p:ph type="ftr" sz="quarter" idx="11"/>
          </p:nvPr>
        </p:nvSpPr>
        <p:spPr/>
        <p:txBody>
          <a:bodyPr/>
          <a:lstStyle/>
          <a:p>
            <a:r>
              <a:rPr lang="de-DE"/>
              <a:t>Marika Holtorff</a:t>
            </a:r>
          </a:p>
        </p:txBody>
      </p:sp>
      <p:sp>
        <p:nvSpPr>
          <p:cNvPr id="15" name="Foliennummernplatzhalter 14">
            <a:extLst>
              <a:ext uri="{FF2B5EF4-FFF2-40B4-BE49-F238E27FC236}">
                <a16:creationId xmlns:a16="http://schemas.microsoft.com/office/drawing/2014/main" id="{33923EF9-E923-4428-928A-FA602A25EAE7}"/>
              </a:ext>
            </a:extLst>
          </p:cNvPr>
          <p:cNvSpPr>
            <a:spLocks noGrp="1"/>
          </p:cNvSpPr>
          <p:nvPr>
            <p:ph type="sldNum" sz="quarter" idx="12"/>
          </p:nvPr>
        </p:nvSpPr>
        <p:spPr/>
        <p:txBody>
          <a:bodyPr/>
          <a:lstStyle/>
          <a:p>
            <a:fld id="{FBB44F12-EB88-474F-BA5E-385A9C5524F3}" type="slidenum">
              <a:rPr lang="de-DE" smtClean="0"/>
              <a:pPr/>
              <a:t>‹Nr.›</a:t>
            </a:fld>
            <a:endParaRPr lang="de-DE" dirty="0"/>
          </a:p>
        </p:txBody>
      </p:sp>
    </p:spTree>
    <p:extLst>
      <p:ext uri="{BB962C8B-B14F-4D97-AF65-F5344CB8AC3E}">
        <p14:creationId xmlns:p14="http://schemas.microsoft.com/office/powerpoint/2010/main" val="1525868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d (ganzseitig) + Textbox">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FE7B8209-2A83-4F31-8D75-7F62DE28F30F}"/>
              </a:ext>
            </a:extLst>
          </p:cNvPr>
          <p:cNvSpPr>
            <a:spLocks noGrp="1"/>
          </p:cNvSpPr>
          <p:nvPr>
            <p:ph type="body" sz="quarter" idx="11"/>
          </p:nvPr>
        </p:nvSpPr>
        <p:spPr>
          <a:xfrm>
            <a:off x="0" y="0"/>
            <a:ext cx="9215438" cy="5184775"/>
          </a:xfrm>
          <a:solidFill>
            <a:schemeClr val="bg2"/>
          </a:solidFill>
        </p:spPr>
        <p:txBody>
          <a:bodyPr lIns="6408000" tIns="720000" rIns="576000" bIns="2088000"/>
          <a:lstStyle>
            <a:lvl1pPr marL="0" indent="0">
              <a:buNone/>
              <a:defRPr sz="2600" b="1">
                <a:solidFill>
                  <a:schemeClr val="bg1"/>
                </a:solidFill>
              </a:defRPr>
            </a:lvl1pPr>
            <a:lvl2pPr marL="360000" indent="0">
              <a:buNone/>
              <a:defRPr sz="2600" b="1">
                <a:solidFill>
                  <a:schemeClr val="tx1"/>
                </a:solidFill>
              </a:defRPr>
            </a:lvl2pPr>
          </a:lstStyle>
          <a:p>
            <a:pPr lvl="0"/>
            <a:r>
              <a:rPr lang="de-DE"/>
              <a:t>Mastertextformat bearbeiten</a:t>
            </a:r>
          </a:p>
          <a:p>
            <a:pPr lvl="1"/>
            <a:r>
              <a:rPr lang="de-DE"/>
              <a:t>Zweite Ebene</a:t>
            </a:r>
          </a:p>
        </p:txBody>
      </p:sp>
      <p:sp>
        <p:nvSpPr>
          <p:cNvPr id="9" name="Bildplatzhalter 8">
            <a:extLst>
              <a:ext uri="{FF2B5EF4-FFF2-40B4-BE49-F238E27FC236}">
                <a16:creationId xmlns:a16="http://schemas.microsoft.com/office/drawing/2014/main" id="{D524620A-E9D6-4F69-BD6E-074EC76BE505}"/>
              </a:ext>
            </a:extLst>
          </p:cNvPr>
          <p:cNvSpPr>
            <a:spLocks noGrp="1"/>
          </p:cNvSpPr>
          <p:nvPr>
            <p:ph type="pic" sz="quarter" idx="10"/>
          </p:nvPr>
        </p:nvSpPr>
        <p:spPr>
          <a:xfrm>
            <a:off x="0" y="0"/>
            <a:ext cx="9215438" cy="5184775"/>
          </a:xfrm>
          <a:custGeom>
            <a:avLst/>
            <a:gdLst>
              <a:gd name="connsiteX0" fmla="*/ 6192183 w 9215438"/>
              <a:gd name="connsiteY0" fmla="*/ 576163 h 5184775"/>
              <a:gd name="connsiteX1" fmla="*/ 6192183 w 9215438"/>
              <a:gd name="connsiteY1" fmla="*/ 3024163 h 5184775"/>
              <a:gd name="connsiteX2" fmla="*/ 8784183 w 9215438"/>
              <a:gd name="connsiteY2" fmla="*/ 3024163 h 5184775"/>
              <a:gd name="connsiteX3" fmla="*/ 8784183 w 9215438"/>
              <a:gd name="connsiteY3" fmla="*/ 576163 h 5184775"/>
              <a:gd name="connsiteX4" fmla="*/ 0 w 9215438"/>
              <a:gd name="connsiteY4" fmla="*/ 0 h 5184775"/>
              <a:gd name="connsiteX5" fmla="*/ 9215438 w 9215438"/>
              <a:gd name="connsiteY5" fmla="*/ 0 h 5184775"/>
              <a:gd name="connsiteX6" fmla="*/ 9215438 w 9215438"/>
              <a:gd name="connsiteY6" fmla="*/ 5184775 h 5184775"/>
              <a:gd name="connsiteX7" fmla="*/ 0 w 9215438"/>
              <a:gd name="connsiteY7" fmla="*/ 5184775 h 51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5438" h="5184775">
                <a:moveTo>
                  <a:pt x="6192183" y="576163"/>
                </a:moveTo>
                <a:lnTo>
                  <a:pt x="6192183" y="3024163"/>
                </a:lnTo>
                <a:lnTo>
                  <a:pt x="8784183" y="3024163"/>
                </a:lnTo>
                <a:lnTo>
                  <a:pt x="8784183" y="576163"/>
                </a:lnTo>
                <a:close/>
                <a:moveTo>
                  <a:pt x="0" y="0"/>
                </a:moveTo>
                <a:lnTo>
                  <a:pt x="9215438" y="0"/>
                </a:lnTo>
                <a:lnTo>
                  <a:pt x="9215438" y="5184775"/>
                </a:lnTo>
                <a:lnTo>
                  <a:pt x="0" y="5184775"/>
                </a:lnTo>
                <a:close/>
              </a:path>
            </a:pathLst>
          </a:custGeom>
          <a:solidFill>
            <a:schemeClr val="bg1"/>
          </a:solidFill>
        </p:spPr>
        <p:txBody>
          <a:bodyPr wrap="square" lIns="432000" tIns="576000">
            <a:noAutofit/>
          </a:bodyPr>
          <a:lstStyle>
            <a:lvl1pPr marL="0" indent="0">
              <a:buNone/>
              <a:defRPr>
                <a:solidFill>
                  <a:schemeClr val="tx1"/>
                </a:solidFill>
              </a:defRPr>
            </a:lvl1pPr>
          </a:lstStyle>
          <a:p>
            <a:r>
              <a:rPr lang="de-DE"/>
              <a:t>Bild durch Klicken auf Symbol hinzufügen</a:t>
            </a:r>
            <a:endParaRPr lang="de-DE" dirty="0"/>
          </a:p>
        </p:txBody>
      </p:sp>
      <p:sp>
        <p:nvSpPr>
          <p:cNvPr id="13" name="Textplatzhalter 12">
            <a:extLst>
              <a:ext uri="{FF2B5EF4-FFF2-40B4-BE49-F238E27FC236}">
                <a16:creationId xmlns:a16="http://schemas.microsoft.com/office/drawing/2014/main" id="{8D84E6C9-2B27-49BB-99EE-018CF284E6CA}"/>
              </a:ext>
            </a:extLst>
          </p:cNvPr>
          <p:cNvSpPr>
            <a:spLocks noGrp="1"/>
          </p:cNvSpPr>
          <p:nvPr>
            <p:ph type="body" sz="quarter" idx="12"/>
          </p:nvPr>
        </p:nvSpPr>
        <p:spPr>
          <a:xfrm>
            <a:off x="431800" y="4824651"/>
            <a:ext cx="4032250" cy="144000"/>
          </a:xfrm>
        </p:spPr>
        <p:txBody>
          <a:bodyPr wrap="none" anchor="b" anchorCtr="0"/>
          <a:lstStyle>
            <a:lvl1pPr marL="0" indent="0">
              <a:lnSpc>
                <a:spcPct val="100000"/>
              </a:lnSpc>
              <a:spcBef>
                <a:spcPts val="0"/>
              </a:spcBef>
              <a:buNone/>
              <a:defRPr sz="800" i="1"/>
            </a:lvl1pPr>
          </a:lstStyle>
          <a:p>
            <a:pPr lvl="0"/>
            <a:r>
              <a:rPr lang="de-DE"/>
              <a:t>Mastertextformat bearbeiten</a:t>
            </a:r>
          </a:p>
        </p:txBody>
      </p:sp>
      <p:sp>
        <p:nvSpPr>
          <p:cNvPr id="14" name="Datumsplatzhalter 13">
            <a:extLst>
              <a:ext uri="{FF2B5EF4-FFF2-40B4-BE49-F238E27FC236}">
                <a16:creationId xmlns:a16="http://schemas.microsoft.com/office/drawing/2014/main" id="{B9FA5F2F-29BA-42B5-B323-CC6F9941277E}"/>
              </a:ext>
            </a:extLst>
          </p:cNvPr>
          <p:cNvSpPr>
            <a:spLocks noGrp="1"/>
          </p:cNvSpPr>
          <p:nvPr>
            <p:ph type="dt" sz="half" idx="13"/>
          </p:nvPr>
        </p:nvSpPr>
        <p:spPr>
          <a:xfrm rot="16200000">
            <a:off x="-359093" y="4661350"/>
            <a:ext cx="504000" cy="144000"/>
          </a:xfrm>
        </p:spPr>
        <p:txBody>
          <a:bodyPr/>
          <a:lstStyle/>
          <a:p>
            <a:r>
              <a:rPr lang="de-DE"/>
              <a:t>Februar 2021</a:t>
            </a:r>
            <a:endParaRPr lang="de-DE" dirty="0"/>
          </a:p>
        </p:txBody>
      </p:sp>
      <p:sp>
        <p:nvSpPr>
          <p:cNvPr id="15" name="Fußzeilenplatzhalter 14">
            <a:extLst>
              <a:ext uri="{FF2B5EF4-FFF2-40B4-BE49-F238E27FC236}">
                <a16:creationId xmlns:a16="http://schemas.microsoft.com/office/drawing/2014/main" id="{ABF5829D-B1D3-4290-A36F-E11F4AABC147}"/>
              </a:ext>
            </a:extLst>
          </p:cNvPr>
          <p:cNvSpPr>
            <a:spLocks noGrp="1"/>
          </p:cNvSpPr>
          <p:nvPr>
            <p:ph type="ftr" sz="quarter" idx="14"/>
          </p:nvPr>
        </p:nvSpPr>
        <p:spPr>
          <a:xfrm rot="16200000">
            <a:off x="-2249093" y="2066675"/>
            <a:ext cx="4284000" cy="144000"/>
          </a:xfrm>
        </p:spPr>
        <p:txBody>
          <a:bodyPr/>
          <a:lstStyle/>
          <a:p>
            <a:r>
              <a:rPr lang="de-DE"/>
              <a:t>Marika Holtorff</a:t>
            </a:r>
            <a:endParaRPr lang="de-DE" dirty="0"/>
          </a:p>
        </p:txBody>
      </p:sp>
      <p:sp>
        <p:nvSpPr>
          <p:cNvPr id="16" name="Foliennummernplatzhalter 15">
            <a:extLst>
              <a:ext uri="{FF2B5EF4-FFF2-40B4-BE49-F238E27FC236}">
                <a16:creationId xmlns:a16="http://schemas.microsoft.com/office/drawing/2014/main" id="{C699A843-664C-4B65-A0E7-48FEDD0D1374}"/>
              </a:ext>
            </a:extLst>
          </p:cNvPr>
          <p:cNvSpPr>
            <a:spLocks noGrp="1"/>
          </p:cNvSpPr>
          <p:nvPr>
            <p:ph type="sldNum" sz="quarter" idx="15"/>
          </p:nvPr>
        </p:nvSpPr>
        <p:spPr>
          <a:xfrm rot="16200000">
            <a:off x="-215093" y="4316675"/>
            <a:ext cx="216000" cy="144000"/>
          </a:xfrm>
        </p:spPr>
        <p:txBody>
          <a:bodyPr/>
          <a:lstStyle/>
          <a:p>
            <a:fld id="{FBB44F12-EB88-474F-BA5E-385A9C5524F3}" type="slidenum">
              <a:rPr lang="de-DE" smtClean="0"/>
              <a:pPr/>
              <a:t>‹Nr.›</a:t>
            </a:fld>
            <a:endParaRPr lang="de-DE" dirty="0"/>
          </a:p>
        </p:txBody>
      </p:sp>
    </p:spTree>
    <p:extLst>
      <p:ext uri="{BB962C8B-B14F-4D97-AF65-F5344CB8AC3E}">
        <p14:creationId xmlns:p14="http://schemas.microsoft.com/office/powerpoint/2010/main" val="1224150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eispaltig Text und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2797550-BDEB-4493-A73E-BE77A12FC5A9}"/>
              </a:ext>
            </a:extLst>
          </p:cNvPr>
          <p:cNvSpPr>
            <a:spLocks noGrp="1"/>
          </p:cNvSpPr>
          <p:nvPr>
            <p:ph type="dt" sz="half" idx="10"/>
          </p:nvPr>
        </p:nvSpPr>
        <p:spPr/>
        <p:txBody>
          <a:bodyPr/>
          <a:lstStyle/>
          <a:p>
            <a:r>
              <a:rPr lang="de-DE"/>
              <a:t>Februar 2021</a:t>
            </a:r>
            <a:endParaRPr lang="de-DE" dirty="0"/>
          </a:p>
        </p:txBody>
      </p:sp>
      <p:sp>
        <p:nvSpPr>
          <p:cNvPr id="4" name="Fußzeilenplatzhalter 3">
            <a:extLst>
              <a:ext uri="{FF2B5EF4-FFF2-40B4-BE49-F238E27FC236}">
                <a16:creationId xmlns:a16="http://schemas.microsoft.com/office/drawing/2014/main" id="{934CF833-9070-40EB-9C9E-0AFFBBEAF869}"/>
              </a:ext>
            </a:extLst>
          </p:cNvPr>
          <p:cNvSpPr>
            <a:spLocks noGrp="1"/>
          </p:cNvSpPr>
          <p:nvPr>
            <p:ph type="ftr" sz="quarter" idx="11"/>
          </p:nvPr>
        </p:nvSpPr>
        <p:spPr/>
        <p:txBody>
          <a:bodyPr/>
          <a:lstStyle/>
          <a:p>
            <a:r>
              <a:rPr lang="de-DE"/>
              <a:t>Marika Holtorff</a:t>
            </a:r>
          </a:p>
        </p:txBody>
      </p:sp>
      <p:sp>
        <p:nvSpPr>
          <p:cNvPr id="5" name="Foliennummernplatzhalter 4">
            <a:extLst>
              <a:ext uri="{FF2B5EF4-FFF2-40B4-BE49-F238E27FC236}">
                <a16:creationId xmlns:a16="http://schemas.microsoft.com/office/drawing/2014/main" id="{81C45381-A556-48A3-9565-2CC81A9CD909}"/>
              </a:ext>
            </a:extLst>
          </p:cNvPr>
          <p:cNvSpPr>
            <a:spLocks noGrp="1"/>
          </p:cNvSpPr>
          <p:nvPr>
            <p:ph type="sldNum" sz="quarter" idx="12"/>
          </p:nvPr>
        </p:nvSpPr>
        <p:spPr/>
        <p:txBody>
          <a:bodyPr/>
          <a:lstStyle/>
          <a:p>
            <a:fld id="{FBB44F12-EB88-474F-BA5E-385A9C5524F3}" type="slidenum">
              <a:rPr lang="de-DE" smtClean="0"/>
              <a:pPr/>
              <a:t>‹Nr.›</a:t>
            </a:fld>
            <a:endParaRPr lang="de-DE" dirty="0"/>
          </a:p>
        </p:txBody>
      </p:sp>
      <p:sp>
        <p:nvSpPr>
          <p:cNvPr id="7" name="Textplatzhalter 6">
            <a:extLst>
              <a:ext uri="{FF2B5EF4-FFF2-40B4-BE49-F238E27FC236}">
                <a16:creationId xmlns:a16="http://schemas.microsoft.com/office/drawing/2014/main" id="{6EACFC84-6CA2-4B55-8E0D-1F73C57314B6}"/>
              </a:ext>
            </a:extLst>
          </p:cNvPr>
          <p:cNvSpPr>
            <a:spLocks noGrp="1"/>
          </p:cNvSpPr>
          <p:nvPr>
            <p:ph type="body" sz="quarter" idx="13"/>
          </p:nvPr>
        </p:nvSpPr>
        <p:spPr>
          <a:xfrm>
            <a:off x="431800" y="863600"/>
            <a:ext cx="2592000" cy="4105275"/>
          </a:xfrm>
          <a:solidFill>
            <a:schemeClr val="bg2"/>
          </a:solidFill>
        </p:spPr>
        <p:txBody>
          <a:bodyPr lIns="216000" tIns="360000" rIns="144000" bIns="360000"/>
          <a:lstStyle>
            <a:lvl1pPr marL="0" indent="0" algn="l">
              <a:spcBef>
                <a:spcPts val="0"/>
              </a:spcBef>
              <a:spcAft>
                <a:spcPts val="1000"/>
              </a:spcAft>
              <a:buNone/>
              <a:defRPr sz="2600" b="1">
                <a:solidFill>
                  <a:schemeClr val="bg1"/>
                </a:solidFill>
              </a:defRPr>
            </a:lvl1pPr>
            <a:lvl2pPr marL="0" indent="0" algn="l">
              <a:spcBef>
                <a:spcPts val="1000"/>
              </a:spcBef>
              <a:buNone/>
              <a:defRPr sz="2000" b="0">
                <a:solidFill>
                  <a:schemeClr val="bg1"/>
                </a:solidFill>
              </a:defRPr>
            </a:lvl2pPr>
            <a:lvl3pPr marL="719138" indent="-719138" algn="l">
              <a:spcBef>
                <a:spcPts val="0"/>
              </a:spcBef>
              <a:buNone/>
              <a:defRPr sz="2000" b="0">
                <a:solidFill>
                  <a:schemeClr val="tx1"/>
                </a:solidFill>
              </a:defRPr>
            </a:lvl3pPr>
            <a:lvl4pPr marL="1080000" indent="0" algn="l">
              <a:spcBef>
                <a:spcPts val="0"/>
              </a:spcBef>
              <a:buNone/>
              <a:defRPr sz="2600" b="1">
                <a:solidFill>
                  <a:schemeClr val="tx1"/>
                </a:solidFill>
              </a:defRPr>
            </a:lvl4pPr>
            <a:lvl5pPr marL="1440000" indent="0" algn="l">
              <a:spcBef>
                <a:spcPts val="0"/>
              </a:spcBef>
              <a:buNone/>
              <a:defRPr sz="2600" b="1">
                <a:solidFill>
                  <a:schemeClr val="tx1"/>
                </a:solidFill>
              </a:defRPr>
            </a:lvl5pPr>
          </a:lstStyle>
          <a:p>
            <a:pPr lvl="0"/>
            <a:r>
              <a:rPr lang="de-DE"/>
              <a:t>Mastertextformat bearbeiten</a:t>
            </a:r>
          </a:p>
          <a:p>
            <a:pPr lvl="1"/>
            <a:r>
              <a:rPr lang="de-DE"/>
              <a:t>Zweite Ebene</a:t>
            </a:r>
          </a:p>
        </p:txBody>
      </p:sp>
      <p:sp>
        <p:nvSpPr>
          <p:cNvPr id="9" name="Bildplatzhalter 8">
            <a:extLst>
              <a:ext uri="{FF2B5EF4-FFF2-40B4-BE49-F238E27FC236}">
                <a16:creationId xmlns:a16="http://schemas.microsoft.com/office/drawing/2014/main" id="{F87C1E97-4157-4722-9142-30DAF0ABA1FA}"/>
              </a:ext>
            </a:extLst>
          </p:cNvPr>
          <p:cNvSpPr>
            <a:spLocks noGrp="1"/>
          </p:cNvSpPr>
          <p:nvPr>
            <p:ph type="pic" sz="quarter" idx="14"/>
          </p:nvPr>
        </p:nvSpPr>
        <p:spPr>
          <a:xfrm>
            <a:off x="3311574" y="863600"/>
            <a:ext cx="5472063" cy="4105275"/>
          </a:xfrm>
        </p:spPr>
        <p:txBody>
          <a:bodyPr/>
          <a:lstStyle>
            <a:lvl1pPr marL="0" indent="0">
              <a:buNone/>
              <a:defRPr/>
            </a:lvl1pPr>
          </a:lstStyle>
          <a:p>
            <a:r>
              <a:rPr lang="de-DE"/>
              <a:t>Bild durch Klicken auf Symbol hinzufügen</a:t>
            </a:r>
            <a:endParaRPr lang="de-DE" dirty="0"/>
          </a:p>
        </p:txBody>
      </p:sp>
    </p:spTree>
    <p:extLst>
      <p:ext uri="{BB962C8B-B14F-4D97-AF65-F5344CB8AC3E}">
        <p14:creationId xmlns:p14="http://schemas.microsoft.com/office/powerpoint/2010/main" val="1581011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reispaltig Text und 2 Bild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2797550-BDEB-4493-A73E-BE77A12FC5A9}"/>
              </a:ext>
            </a:extLst>
          </p:cNvPr>
          <p:cNvSpPr>
            <a:spLocks noGrp="1"/>
          </p:cNvSpPr>
          <p:nvPr>
            <p:ph type="dt" sz="half" idx="10"/>
          </p:nvPr>
        </p:nvSpPr>
        <p:spPr/>
        <p:txBody>
          <a:bodyPr/>
          <a:lstStyle/>
          <a:p>
            <a:r>
              <a:rPr lang="de-DE"/>
              <a:t>Februar 2021</a:t>
            </a:r>
            <a:endParaRPr lang="de-DE" dirty="0"/>
          </a:p>
        </p:txBody>
      </p:sp>
      <p:sp>
        <p:nvSpPr>
          <p:cNvPr id="4" name="Fußzeilenplatzhalter 3">
            <a:extLst>
              <a:ext uri="{FF2B5EF4-FFF2-40B4-BE49-F238E27FC236}">
                <a16:creationId xmlns:a16="http://schemas.microsoft.com/office/drawing/2014/main" id="{934CF833-9070-40EB-9C9E-0AFFBBEAF869}"/>
              </a:ext>
            </a:extLst>
          </p:cNvPr>
          <p:cNvSpPr>
            <a:spLocks noGrp="1"/>
          </p:cNvSpPr>
          <p:nvPr>
            <p:ph type="ftr" sz="quarter" idx="11"/>
          </p:nvPr>
        </p:nvSpPr>
        <p:spPr/>
        <p:txBody>
          <a:bodyPr/>
          <a:lstStyle/>
          <a:p>
            <a:r>
              <a:rPr lang="de-DE"/>
              <a:t>Marika Holtorff</a:t>
            </a:r>
          </a:p>
        </p:txBody>
      </p:sp>
      <p:sp>
        <p:nvSpPr>
          <p:cNvPr id="5" name="Foliennummernplatzhalter 4">
            <a:extLst>
              <a:ext uri="{FF2B5EF4-FFF2-40B4-BE49-F238E27FC236}">
                <a16:creationId xmlns:a16="http://schemas.microsoft.com/office/drawing/2014/main" id="{81C45381-A556-48A3-9565-2CC81A9CD909}"/>
              </a:ext>
            </a:extLst>
          </p:cNvPr>
          <p:cNvSpPr>
            <a:spLocks noGrp="1"/>
          </p:cNvSpPr>
          <p:nvPr>
            <p:ph type="sldNum" sz="quarter" idx="12"/>
          </p:nvPr>
        </p:nvSpPr>
        <p:spPr/>
        <p:txBody>
          <a:bodyPr/>
          <a:lstStyle/>
          <a:p>
            <a:fld id="{FBB44F12-EB88-474F-BA5E-385A9C5524F3}" type="slidenum">
              <a:rPr lang="de-DE" smtClean="0"/>
              <a:pPr/>
              <a:t>‹Nr.›</a:t>
            </a:fld>
            <a:endParaRPr lang="de-DE" dirty="0"/>
          </a:p>
        </p:txBody>
      </p:sp>
      <p:sp>
        <p:nvSpPr>
          <p:cNvPr id="7" name="Textplatzhalter 6">
            <a:extLst>
              <a:ext uri="{FF2B5EF4-FFF2-40B4-BE49-F238E27FC236}">
                <a16:creationId xmlns:a16="http://schemas.microsoft.com/office/drawing/2014/main" id="{6EACFC84-6CA2-4B55-8E0D-1F73C57314B6}"/>
              </a:ext>
            </a:extLst>
          </p:cNvPr>
          <p:cNvSpPr>
            <a:spLocks noGrp="1"/>
          </p:cNvSpPr>
          <p:nvPr>
            <p:ph type="body" sz="quarter" idx="13"/>
          </p:nvPr>
        </p:nvSpPr>
        <p:spPr>
          <a:xfrm>
            <a:off x="431800" y="863600"/>
            <a:ext cx="2592000" cy="4105275"/>
          </a:xfrm>
          <a:solidFill>
            <a:schemeClr val="bg2"/>
          </a:solidFill>
        </p:spPr>
        <p:txBody>
          <a:bodyPr lIns="216000" tIns="360000" rIns="144000" bIns="360000"/>
          <a:lstStyle>
            <a:lvl1pPr marL="0" indent="0" algn="l">
              <a:spcBef>
                <a:spcPts val="0"/>
              </a:spcBef>
              <a:spcAft>
                <a:spcPts val="1000"/>
              </a:spcAft>
              <a:buNone/>
              <a:defRPr sz="2600" b="1">
                <a:solidFill>
                  <a:schemeClr val="bg1"/>
                </a:solidFill>
              </a:defRPr>
            </a:lvl1pPr>
            <a:lvl2pPr marL="0" indent="0" algn="l">
              <a:spcBef>
                <a:spcPts val="1000"/>
              </a:spcBef>
              <a:buNone/>
              <a:defRPr sz="2000" b="0">
                <a:solidFill>
                  <a:schemeClr val="bg1"/>
                </a:solidFill>
              </a:defRPr>
            </a:lvl2pPr>
            <a:lvl3pPr marL="719138" indent="-719138" algn="l">
              <a:spcBef>
                <a:spcPts val="0"/>
              </a:spcBef>
              <a:buNone/>
              <a:defRPr sz="2000" b="0">
                <a:solidFill>
                  <a:schemeClr val="tx1"/>
                </a:solidFill>
              </a:defRPr>
            </a:lvl3pPr>
            <a:lvl4pPr marL="1080000" indent="0" algn="l">
              <a:spcBef>
                <a:spcPts val="0"/>
              </a:spcBef>
              <a:buNone/>
              <a:defRPr sz="2600" b="1">
                <a:solidFill>
                  <a:schemeClr val="tx1"/>
                </a:solidFill>
              </a:defRPr>
            </a:lvl4pPr>
            <a:lvl5pPr marL="1440000" indent="0" algn="l">
              <a:spcBef>
                <a:spcPts val="0"/>
              </a:spcBef>
              <a:buNone/>
              <a:defRPr sz="2600" b="1">
                <a:solidFill>
                  <a:schemeClr val="tx1"/>
                </a:solidFill>
              </a:defRPr>
            </a:lvl5pPr>
          </a:lstStyle>
          <a:p>
            <a:pPr lvl="0"/>
            <a:r>
              <a:rPr lang="de-DE"/>
              <a:t>Mastertextformat bearbeiten</a:t>
            </a:r>
          </a:p>
          <a:p>
            <a:pPr lvl="1"/>
            <a:r>
              <a:rPr lang="de-DE"/>
              <a:t>Zweite Ebene</a:t>
            </a:r>
          </a:p>
        </p:txBody>
      </p:sp>
      <p:sp>
        <p:nvSpPr>
          <p:cNvPr id="9" name="Bildplatzhalter 8">
            <a:extLst>
              <a:ext uri="{FF2B5EF4-FFF2-40B4-BE49-F238E27FC236}">
                <a16:creationId xmlns:a16="http://schemas.microsoft.com/office/drawing/2014/main" id="{F87C1E97-4157-4722-9142-30DAF0ABA1FA}"/>
              </a:ext>
            </a:extLst>
          </p:cNvPr>
          <p:cNvSpPr>
            <a:spLocks noGrp="1"/>
          </p:cNvSpPr>
          <p:nvPr>
            <p:ph type="pic" sz="quarter" idx="14"/>
          </p:nvPr>
        </p:nvSpPr>
        <p:spPr>
          <a:xfrm>
            <a:off x="3311575" y="863600"/>
            <a:ext cx="2592000" cy="4105275"/>
          </a:xfrm>
        </p:spPr>
        <p:txBody>
          <a:bodyPr/>
          <a:lstStyle>
            <a:lvl1pPr marL="0" indent="0">
              <a:buNone/>
              <a:defRPr/>
            </a:lvl1pPr>
          </a:lstStyle>
          <a:p>
            <a:r>
              <a:rPr lang="de-DE"/>
              <a:t>Bild durch Klicken auf Symbol hinzufügen</a:t>
            </a:r>
            <a:endParaRPr lang="de-DE" dirty="0"/>
          </a:p>
        </p:txBody>
      </p:sp>
      <p:sp>
        <p:nvSpPr>
          <p:cNvPr id="11" name="Bildplatzhalter 10">
            <a:extLst>
              <a:ext uri="{FF2B5EF4-FFF2-40B4-BE49-F238E27FC236}">
                <a16:creationId xmlns:a16="http://schemas.microsoft.com/office/drawing/2014/main" id="{D60B593F-2A8C-4E25-8364-AD550B5127F2}"/>
              </a:ext>
            </a:extLst>
          </p:cNvPr>
          <p:cNvSpPr>
            <a:spLocks noGrp="1"/>
          </p:cNvSpPr>
          <p:nvPr>
            <p:ph type="pic" sz="quarter" idx="15"/>
          </p:nvPr>
        </p:nvSpPr>
        <p:spPr>
          <a:xfrm>
            <a:off x="6191895" y="863600"/>
            <a:ext cx="2592000" cy="4105275"/>
          </a:xfrm>
        </p:spPr>
        <p:txBody>
          <a:bodyPr/>
          <a:lstStyle>
            <a:lvl1pPr marL="0" indent="0">
              <a:buNone/>
              <a:defRPr/>
            </a:lvl1pPr>
          </a:lstStyle>
          <a:p>
            <a:r>
              <a:rPr lang="de-DE"/>
              <a:t>Bild durch Klicken auf Symbol hinzufügen</a:t>
            </a:r>
            <a:endParaRPr lang="de-DE" dirty="0"/>
          </a:p>
        </p:txBody>
      </p:sp>
    </p:spTree>
    <p:extLst>
      <p:ext uri="{BB962C8B-B14F-4D97-AF65-F5344CB8AC3E}">
        <p14:creationId xmlns:p14="http://schemas.microsoft.com/office/powerpoint/2010/main" val="2202041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großformatig) + Textbox">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5F248B8E-B4D4-46D8-BAEC-058D254866C6}"/>
              </a:ext>
            </a:extLst>
          </p:cNvPr>
          <p:cNvSpPr>
            <a:spLocks noGrp="1"/>
          </p:cNvSpPr>
          <p:nvPr>
            <p:ph type="body" sz="quarter" idx="14"/>
          </p:nvPr>
        </p:nvSpPr>
        <p:spPr>
          <a:xfrm>
            <a:off x="431800" y="863600"/>
            <a:ext cx="8351838" cy="4105275"/>
          </a:xfrm>
          <a:solidFill>
            <a:schemeClr val="accent1"/>
          </a:solidFill>
        </p:spPr>
        <p:txBody>
          <a:bodyPr lIns="576000" tIns="576000" rIns="5544000" bIns="2088000"/>
          <a:lstStyle>
            <a:lvl1pPr marL="0" indent="0">
              <a:buNone/>
              <a:defRPr sz="2600" b="1">
                <a:solidFill>
                  <a:schemeClr val="bg1"/>
                </a:solidFill>
              </a:defRPr>
            </a:lvl1pPr>
          </a:lstStyle>
          <a:p>
            <a:pPr lvl="0"/>
            <a:r>
              <a:rPr lang="de-DE"/>
              <a:t>Mastertextformat bearbeiten</a:t>
            </a:r>
          </a:p>
        </p:txBody>
      </p:sp>
      <p:sp>
        <p:nvSpPr>
          <p:cNvPr id="3" name="Datumsplatzhalter 2">
            <a:extLst>
              <a:ext uri="{FF2B5EF4-FFF2-40B4-BE49-F238E27FC236}">
                <a16:creationId xmlns:a16="http://schemas.microsoft.com/office/drawing/2014/main" id="{42149302-2969-427D-9DD1-3435C2390D0D}"/>
              </a:ext>
            </a:extLst>
          </p:cNvPr>
          <p:cNvSpPr>
            <a:spLocks noGrp="1"/>
          </p:cNvSpPr>
          <p:nvPr>
            <p:ph type="dt" sz="half" idx="10"/>
          </p:nvPr>
        </p:nvSpPr>
        <p:spPr/>
        <p:txBody>
          <a:bodyPr/>
          <a:lstStyle/>
          <a:p>
            <a:r>
              <a:rPr lang="de-DE"/>
              <a:t>Februar 2021</a:t>
            </a:r>
            <a:endParaRPr lang="de-DE" dirty="0"/>
          </a:p>
        </p:txBody>
      </p:sp>
      <p:sp>
        <p:nvSpPr>
          <p:cNvPr id="4" name="Fußzeilenplatzhalter 3">
            <a:extLst>
              <a:ext uri="{FF2B5EF4-FFF2-40B4-BE49-F238E27FC236}">
                <a16:creationId xmlns:a16="http://schemas.microsoft.com/office/drawing/2014/main" id="{B9BEBE89-7CC6-4CBB-8D89-9C2B984FB51D}"/>
              </a:ext>
            </a:extLst>
          </p:cNvPr>
          <p:cNvSpPr>
            <a:spLocks noGrp="1"/>
          </p:cNvSpPr>
          <p:nvPr>
            <p:ph type="ftr" sz="quarter" idx="11"/>
          </p:nvPr>
        </p:nvSpPr>
        <p:spPr/>
        <p:txBody>
          <a:bodyPr/>
          <a:lstStyle/>
          <a:p>
            <a:r>
              <a:rPr lang="de-DE"/>
              <a:t>Marika Holtorff</a:t>
            </a:r>
          </a:p>
        </p:txBody>
      </p:sp>
      <p:sp>
        <p:nvSpPr>
          <p:cNvPr id="5" name="Foliennummernplatzhalter 4">
            <a:extLst>
              <a:ext uri="{FF2B5EF4-FFF2-40B4-BE49-F238E27FC236}">
                <a16:creationId xmlns:a16="http://schemas.microsoft.com/office/drawing/2014/main" id="{E19A05AF-1D58-4CE6-BC08-E67A601E6ABD}"/>
              </a:ext>
            </a:extLst>
          </p:cNvPr>
          <p:cNvSpPr>
            <a:spLocks noGrp="1"/>
          </p:cNvSpPr>
          <p:nvPr>
            <p:ph type="sldNum" sz="quarter" idx="12"/>
          </p:nvPr>
        </p:nvSpPr>
        <p:spPr/>
        <p:txBody>
          <a:bodyPr/>
          <a:lstStyle/>
          <a:p>
            <a:fld id="{FBB44F12-EB88-474F-BA5E-385A9C5524F3}" type="slidenum">
              <a:rPr lang="de-DE" smtClean="0"/>
              <a:pPr/>
              <a:t>‹Nr.›</a:t>
            </a:fld>
            <a:endParaRPr lang="de-DE" dirty="0"/>
          </a:p>
        </p:txBody>
      </p:sp>
      <p:sp>
        <p:nvSpPr>
          <p:cNvPr id="9" name="Bildplatzhalter 8">
            <a:extLst>
              <a:ext uri="{FF2B5EF4-FFF2-40B4-BE49-F238E27FC236}">
                <a16:creationId xmlns:a16="http://schemas.microsoft.com/office/drawing/2014/main" id="{C7DD8A94-ECE8-4F6E-A93B-DA44BB13FAED}"/>
              </a:ext>
            </a:extLst>
          </p:cNvPr>
          <p:cNvSpPr>
            <a:spLocks noGrp="1"/>
          </p:cNvSpPr>
          <p:nvPr>
            <p:ph type="pic" sz="quarter" idx="13"/>
          </p:nvPr>
        </p:nvSpPr>
        <p:spPr>
          <a:xfrm>
            <a:off x="431800" y="863600"/>
            <a:ext cx="8351838" cy="4105275"/>
          </a:xfrm>
          <a:custGeom>
            <a:avLst/>
            <a:gdLst>
              <a:gd name="connsiteX0" fmla="*/ 359783 w 8351838"/>
              <a:gd name="connsiteY0" fmla="*/ 432643 h 4105275"/>
              <a:gd name="connsiteX1" fmla="*/ 359783 w 8351838"/>
              <a:gd name="connsiteY1" fmla="*/ 2880643 h 4105275"/>
              <a:gd name="connsiteX2" fmla="*/ 2951783 w 8351838"/>
              <a:gd name="connsiteY2" fmla="*/ 2880643 h 4105275"/>
              <a:gd name="connsiteX3" fmla="*/ 2951783 w 8351838"/>
              <a:gd name="connsiteY3" fmla="*/ 432643 h 4105275"/>
              <a:gd name="connsiteX4" fmla="*/ 0 w 8351838"/>
              <a:gd name="connsiteY4" fmla="*/ 0 h 4105275"/>
              <a:gd name="connsiteX5" fmla="*/ 8351838 w 8351838"/>
              <a:gd name="connsiteY5" fmla="*/ 0 h 4105275"/>
              <a:gd name="connsiteX6" fmla="*/ 8351838 w 8351838"/>
              <a:gd name="connsiteY6" fmla="*/ 4105275 h 4105275"/>
              <a:gd name="connsiteX7" fmla="*/ 0 w 8351838"/>
              <a:gd name="connsiteY7" fmla="*/ 4105275 h 410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1838" h="4105275">
                <a:moveTo>
                  <a:pt x="359783" y="432643"/>
                </a:moveTo>
                <a:lnTo>
                  <a:pt x="359783" y="2880643"/>
                </a:lnTo>
                <a:lnTo>
                  <a:pt x="2951783" y="2880643"/>
                </a:lnTo>
                <a:lnTo>
                  <a:pt x="2951783" y="432643"/>
                </a:lnTo>
                <a:close/>
                <a:moveTo>
                  <a:pt x="0" y="0"/>
                </a:moveTo>
                <a:lnTo>
                  <a:pt x="8351838" y="0"/>
                </a:lnTo>
                <a:lnTo>
                  <a:pt x="8351838" y="4105275"/>
                </a:lnTo>
                <a:lnTo>
                  <a:pt x="0" y="4105275"/>
                </a:lnTo>
                <a:close/>
              </a:path>
            </a:pathLst>
          </a:custGeom>
          <a:solidFill>
            <a:schemeClr val="bg1"/>
          </a:solidFill>
        </p:spPr>
        <p:txBody>
          <a:bodyPr wrap="square" lIns="144000" tIns="72000">
            <a:noAutofit/>
          </a:bodyPr>
          <a:lstStyle>
            <a:lvl1pPr marL="0" indent="0">
              <a:buNone/>
              <a:defRPr/>
            </a:lvl1pPr>
          </a:lstStyle>
          <a:p>
            <a:r>
              <a:rPr lang="de-DE"/>
              <a:t>Bild durch Klicken auf Symbol hinzufügen</a:t>
            </a:r>
            <a:endParaRPr lang="de-DE" dirty="0"/>
          </a:p>
        </p:txBody>
      </p:sp>
      <p:sp>
        <p:nvSpPr>
          <p:cNvPr id="13" name="Textplatzhalter 12">
            <a:extLst>
              <a:ext uri="{FF2B5EF4-FFF2-40B4-BE49-F238E27FC236}">
                <a16:creationId xmlns:a16="http://schemas.microsoft.com/office/drawing/2014/main" id="{190645E2-B0AF-4FFF-B573-EE81DEFA611B}"/>
              </a:ext>
            </a:extLst>
          </p:cNvPr>
          <p:cNvSpPr>
            <a:spLocks noGrp="1"/>
          </p:cNvSpPr>
          <p:nvPr>
            <p:ph type="body" sz="quarter" idx="15"/>
          </p:nvPr>
        </p:nvSpPr>
        <p:spPr>
          <a:xfrm>
            <a:off x="790575" y="4752643"/>
            <a:ext cx="3673475" cy="144000"/>
          </a:xfrm>
        </p:spPr>
        <p:txBody>
          <a:bodyPr wrap="none" anchor="b" anchorCtr="0"/>
          <a:lstStyle>
            <a:lvl1pPr marL="0" indent="0">
              <a:lnSpc>
                <a:spcPct val="100000"/>
              </a:lnSpc>
              <a:spcBef>
                <a:spcPts val="0"/>
              </a:spcBef>
              <a:buNone/>
              <a:defRPr sz="800" i="1"/>
            </a:lvl1pPr>
          </a:lstStyle>
          <a:p>
            <a:pPr lvl="0"/>
            <a:r>
              <a:rPr lang="de-DE"/>
              <a:t>Mastertextformat bearbeiten</a:t>
            </a:r>
          </a:p>
        </p:txBody>
      </p:sp>
    </p:spTree>
    <p:extLst>
      <p:ext uri="{BB962C8B-B14F-4D97-AF65-F5344CB8AC3E}">
        <p14:creationId xmlns:p14="http://schemas.microsoft.com/office/powerpoint/2010/main" val="80040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074F5C-519F-401E-B8DC-ABBE966DCE58}"/>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7F652DE8-4A9F-4A64-98A9-E56A24D1BC77}"/>
              </a:ext>
            </a:extLst>
          </p:cNvPr>
          <p:cNvSpPr>
            <a:spLocks noGrp="1"/>
          </p:cNvSpPr>
          <p:nvPr>
            <p:ph idx="1"/>
          </p:nvPr>
        </p:nvSpPr>
        <p:spPr>
          <a:xfrm>
            <a:off x="431802" y="1800225"/>
            <a:ext cx="8352382" cy="3168426"/>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Datumsplatzhalter 12">
            <a:extLst>
              <a:ext uri="{FF2B5EF4-FFF2-40B4-BE49-F238E27FC236}">
                <a16:creationId xmlns:a16="http://schemas.microsoft.com/office/drawing/2014/main" id="{10DA6540-5AE8-42DF-B039-4E61F0665996}"/>
              </a:ext>
            </a:extLst>
          </p:cNvPr>
          <p:cNvSpPr>
            <a:spLocks noGrp="1"/>
          </p:cNvSpPr>
          <p:nvPr>
            <p:ph type="dt" sz="half" idx="10"/>
          </p:nvPr>
        </p:nvSpPr>
        <p:spPr/>
        <p:txBody>
          <a:bodyPr/>
          <a:lstStyle/>
          <a:p>
            <a:r>
              <a:rPr lang="de-DE"/>
              <a:t>Februar 2021</a:t>
            </a:r>
            <a:endParaRPr lang="de-DE" dirty="0"/>
          </a:p>
        </p:txBody>
      </p:sp>
      <p:sp>
        <p:nvSpPr>
          <p:cNvPr id="14" name="Fußzeilenplatzhalter 13">
            <a:extLst>
              <a:ext uri="{FF2B5EF4-FFF2-40B4-BE49-F238E27FC236}">
                <a16:creationId xmlns:a16="http://schemas.microsoft.com/office/drawing/2014/main" id="{ED6B704C-088A-4A56-BE10-5A4D2C609A8E}"/>
              </a:ext>
            </a:extLst>
          </p:cNvPr>
          <p:cNvSpPr>
            <a:spLocks noGrp="1"/>
          </p:cNvSpPr>
          <p:nvPr>
            <p:ph type="ftr" sz="quarter" idx="11"/>
          </p:nvPr>
        </p:nvSpPr>
        <p:spPr/>
        <p:txBody>
          <a:bodyPr/>
          <a:lstStyle/>
          <a:p>
            <a:r>
              <a:rPr lang="de-DE" dirty="0"/>
              <a:t>Marika Holtorff</a:t>
            </a:r>
          </a:p>
        </p:txBody>
      </p:sp>
      <p:sp>
        <p:nvSpPr>
          <p:cNvPr id="15" name="Foliennummernplatzhalter 14">
            <a:extLst>
              <a:ext uri="{FF2B5EF4-FFF2-40B4-BE49-F238E27FC236}">
                <a16:creationId xmlns:a16="http://schemas.microsoft.com/office/drawing/2014/main" id="{CD2D232A-A3F7-448E-B544-A4D3BD526411}"/>
              </a:ext>
            </a:extLst>
          </p:cNvPr>
          <p:cNvSpPr>
            <a:spLocks noGrp="1"/>
          </p:cNvSpPr>
          <p:nvPr>
            <p:ph type="sldNum" sz="quarter" idx="12"/>
          </p:nvPr>
        </p:nvSpPr>
        <p:spPr/>
        <p:txBody>
          <a:bodyPr/>
          <a:lstStyle/>
          <a:p>
            <a:fld id="{FBB44F12-EB88-474F-BA5E-385A9C5524F3}" type="slidenum">
              <a:rPr lang="de-DE" smtClean="0"/>
              <a:pPr/>
              <a:t>‹Nr.›</a:t>
            </a:fld>
            <a:endParaRPr lang="de-DE" dirty="0"/>
          </a:p>
        </p:txBody>
      </p:sp>
    </p:spTree>
    <p:extLst>
      <p:ext uri="{BB962C8B-B14F-4D97-AF65-F5344CB8AC3E}">
        <p14:creationId xmlns:p14="http://schemas.microsoft.com/office/powerpoint/2010/main" val="3213492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randabfallend) + Titelbox">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63B93387-8199-4B37-AB48-6EFB10EC1B3F}"/>
              </a:ext>
            </a:extLst>
          </p:cNvPr>
          <p:cNvSpPr>
            <a:spLocks noGrp="1"/>
          </p:cNvSpPr>
          <p:nvPr>
            <p:ph type="body" sz="quarter" idx="14"/>
          </p:nvPr>
        </p:nvSpPr>
        <p:spPr>
          <a:xfrm>
            <a:off x="0" y="863600"/>
            <a:ext cx="9215438" cy="4321175"/>
          </a:xfrm>
          <a:solidFill>
            <a:schemeClr val="accent1"/>
          </a:solidFill>
        </p:spPr>
        <p:txBody>
          <a:bodyPr lIns="6048000" tIns="828000" rIns="576000" bIns="2160000"/>
          <a:lstStyle>
            <a:lvl1pPr>
              <a:spcBef>
                <a:spcPts val="0"/>
              </a:spcBef>
              <a:defRPr sz="2600" b="1">
                <a:solidFill>
                  <a:schemeClr val="bg1"/>
                </a:solidFill>
              </a:defRPr>
            </a:lvl1pPr>
          </a:lstStyle>
          <a:p>
            <a:pPr lvl="0"/>
            <a:r>
              <a:rPr lang="de-DE"/>
              <a:t>Mastertextformat bearbeiten</a:t>
            </a:r>
          </a:p>
        </p:txBody>
      </p:sp>
      <p:sp>
        <p:nvSpPr>
          <p:cNvPr id="3" name="Datumsplatzhalter 2">
            <a:extLst>
              <a:ext uri="{FF2B5EF4-FFF2-40B4-BE49-F238E27FC236}">
                <a16:creationId xmlns:a16="http://schemas.microsoft.com/office/drawing/2014/main" id="{CBAE4131-6CF5-43E9-9AF5-8F58645741F4}"/>
              </a:ext>
            </a:extLst>
          </p:cNvPr>
          <p:cNvSpPr>
            <a:spLocks noGrp="1"/>
          </p:cNvSpPr>
          <p:nvPr>
            <p:ph type="dt" sz="half" idx="10"/>
          </p:nvPr>
        </p:nvSpPr>
        <p:spPr/>
        <p:txBody>
          <a:bodyPr/>
          <a:lstStyle/>
          <a:p>
            <a:r>
              <a:rPr lang="de-DE"/>
              <a:t>Februar 2021</a:t>
            </a:r>
            <a:endParaRPr lang="de-DE" dirty="0"/>
          </a:p>
        </p:txBody>
      </p:sp>
      <p:sp>
        <p:nvSpPr>
          <p:cNvPr id="4" name="Fußzeilenplatzhalter 3">
            <a:extLst>
              <a:ext uri="{FF2B5EF4-FFF2-40B4-BE49-F238E27FC236}">
                <a16:creationId xmlns:a16="http://schemas.microsoft.com/office/drawing/2014/main" id="{161EE5BC-0FB7-4ADE-863C-3CD93DEA332E}"/>
              </a:ext>
            </a:extLst>
          </p:cNvPr>
          <p:cNvSpPr>
            <a:spLocks noGrp="1"/>
          </p:cNvSpPr>
          <p:nvPr>
            <p:ph type="ftr" sz="quarter" idx="11"/>
          </p:nvPr>
        </p:nvSpPr>
        <p:spPr/>
        <p:txBody>
          <a:bodyPr/>
          <a:lstStyle/>
          <a:p>
            <a:r>
              <a:rPr lang="de-DE"/>
              <a:t>Marika Holtorff</a:t>
            </a:r>
          </a:p>
        </p:txBody>
      </p:sp>
      <p:sp>
        <p:nvSpPr>
          <p:cNvPr id="5" name="Foliennummernplatzhalter 4">
            <a:extLst>
              <a:ext uri="{FF2B5EF4-FFF2-40B4-BE49-F238E27FC236}">
                <a16:creationId xmlns:a16="http://schemas.microsoft.com/office/drawing/2014/main" id="{6B31AD75-27EC-41C7-B35C-1BA97C64C9C1}"/>
              </a:ext>
            </a:extLst>
          </p:cNvPr>
          <p:cNvSpPr>
            <a:spLocks noGrp="1"/>
          </p:cNvSpPr>
          <p:nvPr>
            <p:ph type="sldNum" sz="quarter" idx="12"/>
          </p:nvPr>
        </p:nvSpPr>
        <p:spPr/>
        <p:txBody>
          <a:bodyPr/>
          <a:lstStyle/>
          <a:p>
            <a:fld id="{FBB44F12-EB88-474F-BA5E-385A9C5524F3}" type="slidenum">
              <a:rPr lang="de-DE" smtClean="0"/>
              <a:pPr/>
              <a:t>‹Nr.›</a:t>
            </a:fld>
            <a:endParaRPr lang="de-DE" dirty="0"/>
          </a:p>
        </p:txBody>
      </p:sp>
      <p:sp>
        <p:nvSpPr>
          <p:cNvPr id="17" name="Bildplatzhalter 16">
            <a:extLst>
              <a:ext uri="{FF2B5EF4-FFF2-40B4-BE49-F238E27FC236}">
                <a16:creationId xmlns:a16="http://schemas.microsoft.com/office/drawing/2014/main" id="{E8BBB4D0-D6D2-4ED2-89FE-53F37DEBB793}"/>
              </a:ext>
            </a:extLst>
          </p:cNvPr>
          <p:cNvSpPr>
            <a:spLocks noGrp="1"/>
          </p:cNvSpPr>
          <p:nvPr>
            <p:ph type="pic" sz="quarter" idx="16"/>
          </p:nvPr>
        </p:nvSpPr>
        <p:spPr>
          <a:xfrm>
            <a:off x="0" y="863600"/>
            <a:ext cx="9215438" cy="4321175"/>
          </a:xfrm>
          <a:custGeom>
            <a:avLst/>
            <a:gdLst>
              <a:gd name="connsiteX0" fmla="*/ 6191895 w 9215438"/>
              <a:gd name="connsiteY0" fmla="*/ 649287 h 4321175"/>
              <a:gd name="connsiteX1" fmla="*/ 6191895 w 9215438"/>
              <a:gd name="connsiteY1" fmla="*/ 3097287 h 4321175"/>
              <a:gd name="connsiteX2" fmla="*/ 8783895 w 9215438"/>
              <a:gd name="connsiteY2" fmla="*/ 3097287 h 4321175"/>
              <a:gd name="connsiteX3" fmla="*/ 8783895 w 9215438"/>
              <a:gd name="connsiteY3" fmla="*/ 649287 h 4321175"/>
              <a:gd name="connsiteX4" fmla="*/ 0 w 9215438"/>
              <a:gd name="connsiteY4" fmla="*/ 0 h 4321175"/>
              <a:gd name="connsiteX5" fmla="*/ 9215438 w 9215438"/>
              <a:gd name="connsiteY5" fmla="*/ 0 h 4321175"/>
              <a:gd name="connsiteX6" fmla="*/ 9215438 w 9215438"/>
              <a:gd name="connsiteY6" fmla="*/ 4321175 h 4321175"/>
              <a:gd name="connsiteX7" fmla="*/ 0 w 9215438"/>
              <a:gd name="connsiteY7" fmla="*/ 4321175 h 432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5438" h="4321175">
                <a:moveTo>
                  <a:pt x="6191895" y="649287"/>
                </a:moveTo>
                <a:lnTo>
                  <a:pt x="6191895" y="3097287"/>
                </a:lnTo>
                <a:lnTo>
                  <a:pt x="8783895" y="3097287"/>
                </a:lnTo>
                <a:lnTo>
                  <a:pt x="8783895" y="649287"/>
                </a:lnTo>
                <a:close/>
                <a:moveTo>
                  <a:pt x="0" y="0"/>
                </a:moveTo>
                <a:lnTo>
                  <a:pt x="9215438" y="0"/>
                </a:lnTo>
                <a:lnTo>
                  <a:pt x="9215438" y="4321175"/>
                </a:lnTo>
                <a:lnTo>
                  <a:pt x="0" y="4321175"/>
                </a:lnTo>
                <a:close/>
              </a:path>
            </a:pathLst>
          </a:custGeom>
          <a:solidFill>
            <a:schemeClr val="bg1"/>
          </a:solidFill>
        </p:spPr>
        <p:txBody>
          <a:bodyPr wrap="square" lIns="432000" tIns="324000">
            <a:noAutofit/>
          </a:bodyPr>
          <a:lstStyle>
            <a:lvl1pPr marL="0" indent="0">
              <a:buNone/>
              <a:defRPr/>
            </a:lvl1pPr>
          </a:lstStyle>
          <a:p>
            <a:r>
              <a:rPr lang="de-DE"/>
              <a:t>Bild durch Klicken auf Symbol hinzufügen</a:t>
            </a:r>
            <a:endParaRPr lang="de-DE" dirty="0"/>
          </a:p>
        </p:txBody>
      </p:sp>
      <p:sp>
        <p:nvSpPr>
          <p:cNvPr id="13" name="Textplatzhalter 12">
            <a:extLst>
              <a:ext uri="{FF2B5EF4-FFF2-40B4-BE49-F238E27FC236}">
                <a16:creationId xmlns:a16="http://schemas.microsoft.com/office/drawing/2014/main" id="{A88F502E-137E-47BE-BAD7-2CDDCE67D44C}"/>
              </a:ext>
            </a:extLst>
          </p:cNvPr>
          <p:cNvSpPr>
            <a:spLocks noGrp="1"/>
          </p:cNvSpPr>
          <p:nvPr>
            <p:ph type="body" sz="quarter" idx="15"/>
          </p:nvPr>
        </p:nvSpPr>
        <p:spPr>
          <a:xfrm>
            <a:off x="431800" y="4824635"/>
            <a:ext cx="4032250" cy="144000"/>
          </a:xfrm>
        </p:spPr>
        <p:txBody>
          <a:bodyPr wrap="none" anchor="b" anchorCtr="0"/>
          <a:lstStyle>
            <a:lvl1pPr marL="0" indent="0">
              <a:lnSpc>
                <a:spcPct val="100000"/>
              </a:lnSpc>
              <a:spcBef>
                <a:spcPts val="0"/>
              </a:spcBef>
              <a:buNone/>
              <a:defRPr sz="800" i="1"/>
            </a:lvl1pPr>
          </a:lstStyle>
          <a:p>
            <a:pPr lvl="0"/>
            <a:r>
              <a:rPr lang="de-DE"/>
              <a:t>Mastertextformat bearbeiten</a:t>
            </a:r>
          </a:p>
        </p:txBody>
      </p:sp>
    </p:spTree>
    <p:extLst>
      <p:ext uri="{BB962C8B-B14F-4D97-AF65-F5344CB8AC3E}">
        <p14:creationId xmlns:p14="http://schemas.microsoft.com/office/powerpoint/2010/main" val="3890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F79AF-9987-4D87-BF59-C9124DE9DB09}"/>
              </a:ext>
            </a:extLst>
          </p:cNvPr>
          <p:cNvSpPr>
            <a:spLocks noGrp="1"/>
          </p:cNvSpPr>
          <p:nvPr>
            <p:ph type="title"/>
          </p:nvPr>
        </p:nvSpPr>
        <p:spPr/>
        <p:txBody>
          <a:bodyPr/>
          <a:lstStyle/>
          <a:p>
            <a:r>
              <a:rPr lang="de-DE"/>
              <a:t>Mastertitelformat bearbeiten</a:t>
            </a:r>
          </a:p>
        </p:txBody>
      </p:sp>
      <p:sp>
        <p:nvSpPr>
          <p:cNvPr id="9" name="Datumsplatzhalter 8">
            <a:extLst>
              <a:ext uri="{FF2B5EF4-FFF2-40B4-BE49-F238E27FC236}">
                <a16:creationId xmlns:a16="http://schemas.microsoft.com/office/drawing/2014/main" id="{DCF0D1A3-9C30-4EBE-95A8-EC5188BCA55C}"/>
              </a:ext>
            </a:extLst>
          </p:cNvPr>
          <p:cNvSpPr>
            <a:spLocks noGrp="1"/>
          </p:cNvSpPr>
          <p:nvPr>
            <p:ph type="dt" sz="half" idx="10"/>
          </p:nvPr>
        </p:nvSpPr>
        <p:spPr/>
        <p:txBody>
          <a:bodyPr/>
          <a:lstStyle/>
          <a:p>
            <a:r>
              <a:rPr lang="de-DE"/>
              <a:t>Februar 2021</a:t>
            </a:r>
            <a:endParaRPr lang="de-DE" dirty="0"/>
          </a:p>
        </p:txBody>
      </p:sp>
      <p:sp>
        <p:nvSpPr>
          <p:cNvPr id="10" name="Fußzeilenplatzhalter 9">
            <a:extLst>
              <a:ext uri="{FF2B5EF4-FFF2-40B4-BE49-F238E27FC236}">
                <a16:creationId xmlns:a16="http://schemas.microsoft.com/office/drawing/2014/main" id="{662D49EB-C43D-4EDA-9303-261C48851AFA}"/>
              </a:ext>
            </a:extLst>
          </p:cNvPr>
          <p:cNvSpPr>
            <a:spLocks noGrp="1"/>
          </p:cNvSpPr>
          <p:nvPr>
            <p:ph type="ftr" sz="quarter" idx="11"/>
          </p:nvPr>
        </p:nvSpPr>
        <p:spPr/>
        <p:txBody>
          <a:bodyPr/>
          <a:lstStyle/>
          <a:p>
            <a:r>
              <a:rPr lang="de-DE"/>
              <a:t>Marika Holtorff</a:t>
            </a:r>
          </a:p>
        </p:txBody>
      </p:sp>
      <p:sp>
        <p:nvSpPr>
          <p:cNvPr id="11" name="Foliennummernplatzhalter 10">
            <a:extLst>
              <a:ext uri="{FF2B5EF4-FFF2-40B4-BE49-F238E27FC236}">
                <a16:creationId xmlns:a16="http://schemas.microsoft.com/office/drawing/2014/main" id="{0CCE1D69-E2C3-4327-A150-99075746286C}"/>
              </a:ext>
            </a:extLst>
          </p:cNvPr>
          <p:cNvSpPr>
            <a:spLocks noGrp="1"/>
          </p:cNvSpPr>
          <p:nvPr>
            <p:ph type="sldNum" sz="quarter" idx="12"/>
          </p:nvPr>
        </p:nvSpPr>
        <p:spPr/>
        <p:txBody>
          <a:bodyPr/>
          <a:lstStyle/>
          <a:p>
            <a:fld id="{FBB44F12-EB88-474F-BA5E-385A9C5524F3}" type="slidenum">
              <a:rPr lang="de-DE" smtClean="0"/>
              <a:pPr/>
              <a:t>‹Nr.›</a:t>
            </a:fld>
            <a:endParaRPr lang="de-DE" dirty="0"/>
          </a:p>
        </p:txBody>
      </p:sp>
    </p:spTree>
    <p:extLst>
      <p:ext uri="{BB962C8B-B14F-4D97-AF65-F5344CB8AC3E}">
        <p14:creationId xmlns:p14="http://schemas.microsoft.com/office/powerpoint/2010/main" val="276532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84CD471B-F069-4F58-8FFD-247DBBEF1DDF}"/>
              </a:ext>
            </a:extLst>
          </p:cNvPr>
          <p:cNvSpPr>
            <a:spLocks noGrp="1"/>
          </p:cNvSpPr>
          <p:nvPr>
            <p:ph type="dt" sz="half" idx="10"/>
          </p:nvPr>
        </p:nvSpPr>
        <p:spPr/>
        <p:txBody>
          <a:bodyPr/>
          <a:lstStyle/>
          <a:p>
            <a:r>
              <a:rPr lang="de-DE"/>
              <a:t>Februar 2021</a:t>
            </a:r>
            <a:endParaRPr lang="de-DE" dirty="0"/>
          </a:p>
        </p:txBody>
      </p:sp>
      <p:sp>
        <p:nvSpPr>
          <p:cNvPr id="9" name="Fußzeilenplatzhalter 8">
            <a:extLst>
              <a:ext uri="{FF2B5EF4-FFF2-40B4-BE49-F238E27FC236}">
                <a16:creationId xmlns:a16="http://schemas.microsoft.com/office/drawing/2014/main" id="{AD5BC863-5791-4E61-BED5-2D160C7298A2}"/>
              </a:ext>
            </a:extLst>
          </p:cNvPr>
          <p:cNvSpPr>
            <a:spLocks noGrp="1"/>
          </p:cNvSpPr>
          <p:nvPr>
            <p:ph type="ftr" sz="quarter" idx="11"/>
          </p:nvPr>
        </p:nvSpPr>
        <p:spPr/>
        <p:txBody>
          <a:bodyPr/>
          <a:lstStyle/>
          <a:p>
            <a:r>
              <a:rPr lang="de-DE"/>
              <a:t>Marika Holtorff</a:t>
            </a:r>
          </a:p>
        </p:txBody>
      </p:sp>
      <p:sp>
        <p:nvSpPr>
          <p:cNvPr id="10" name="Foliennummernplatzhalter 9">
            <a:extLst>
              <a:ext uri="{FF2B5EF4-FFF2-40B4-BE49-F238E27FC236}">
                <a16:creationId xmlns:a16="http://schemas.microsoft.com/office/drawing/2014/main" id="{D739D196-54BD-4D01-978C-007DE5A0B2C6}"/>
              </a:ext>
            </a:extLst>
          </p:cNvPr>
          <p:cNvSpPr>
            <a:spLocks noGrp="1"/>
          </p:cNvSpPr>
          <p:nvPr>
            <p:ph type="sldNum" sz="quarter" idx="12"/>
          </p:nvPr>
        </p:nvSpPr>
        <p:spPr/>
        <p:txBody>
          <a:bodyPr/>
          <a:lstStyle/>
          <a:p>
            <a:fld id="{FBB44F12-EB88-474F-BA5E-385A9C5524F3}" type="slidenum">
              <a:rPr lang="de-DE" smtClean="0"/>
              <a:pPr/>
              <a:t>‹Nr.›</a:t>
            </a:fld>
            <a:endParaRPr lang="de-DE" dirty="0"/>
          </a:p>
        </p:txBody>
      </p:sp>
    </p:spTree>
    <p:extLst>
      <p:ext uri="{BB962C8B-B14F-4D97-AF65-F5344CB8AC3E}">
        <p14:creationId xmlns:p14="http://schemas.microsoft.com/office/powerpoint/2010/main" val="1111951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039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chlussseite">
    <p:spTree>
      <p:nvGrpSpPr>
        <p:cNvPr id="1" name=""/>
        <p:cNvGrpSpPr/>
        <p:nvPr/>
      </p:nvGrpSpPr>
      <p:grpSpPr>
        <a:xfrm>
          <a:off x="0" y="0"/>
          <a:ext cx="0" cy="0"/>
          <a:chOff x="0" y="0"/>
          <a:chExt cx="0" cy="0"/>
        </a:xfrm>
      </p:grpSpPr>
      <p:sp>
        <p:nvSpPr>
          <p:cNvPr id="7" name="Textplatzhalter 24">
            <a:extLst>
              <a:ext uri="{FF2B5EF4-FFF2-40B4-BE49-F238E27FC236}">
                <a16:creationId xmlns:a16="http://schemas.microsoft.com/office/drawing/2014/main" id="{B6C2A7ED-3E27-439F-AEFC-E742B9DAC482}"/>
              </a:ext>
            </a:extLst>
          </p:cNvPr>
          <p:cNvSpPr txBox="1">
            <a:spLocks/>
          </p:cNvSpPr>
          <p:nvPr userDrawn="1"/>
        </p:nvSpPr>
        <p:spPr>
          <a:xfrm>
            <a:off x="431255" y="2664395"/>
            <a:ext cx="6192000" cy="1150362"/>
          </a:xfrm>
          <a:prstGeom prst="rect">
            <a:avLst/>
          </a:prstGeom>
        </p:spPr>
        <p:txBody>
          <a:bodyPr lIns="0" tIns="0" rIns="0" bIns="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endParaRPr lang="de-DE" sz="1600" dirty="0"/>
          </a:p>
          <a:p>
            <a:pPr marL="0" indent="0">
              <a:spcBef>
                <a:spcPts val="0"/>
              </a:spcBef>
              <a:buNone/>
              <a:tabLst>
                <a:tab pos="360363" algn="l"/>
              </a:tabLst>
            </a:pPr>
            <a:r>
              <a:rPr lang="de-DE" sz="1600" dirty="0"/>
              <a:t>T 	+49 30 300199-</a:t>
            </a:r>
          </a:p>
          <a:p>
            <a:pPr marL="0" indent="0">
              <a:spcBef>
                <a:spcPts val="0"/>
              </a:spcBef>
              <a:buNone/>
              <a:tabLst>
                <a:tab pos="360363" algn="l"/>
              </a:tabLst>
            </a:pPr>
            <a:br>
              <a:rPr lang="de-DE" sz="1600" dirty="0"/>
            </a:br>
            <a:endParaRPr lang="de-DE" sz="1600" dirty="0"/>
          </a:p>
          <a:p>
            <a:pPr marL="0" indent="0">
              <a:spcBef>
                <a:spcPts val="0"/>
              </a:spcBef>
              <a:buNone/>
              <a:tabLst>
                <a:tab pos="360363" algn="l"/>
              </a:tabLst>
            </a:pPr>
            <a:r>
              <a:rPr lang="de-DE" sz="1600" dirty="0"/>
              <a:t>www.bdew.de</a:t>
            </a:r>
          </a:p>
        </p:txBody>
      </p:sp>
      <p:sp>
        <p:nvSpPr>
          <p:cNvPr id="8" name="Textplatzhalter 24">
            <a:extLst>
              <a:ext uri="{FF2B5EF4-FFF2-40B4-BE49-F238E27FC236}">
                <a16:creationId xmlns:a16="http://schemas.microsoft.com/office/drawing/2014/main" id="{163336B0-2170-409A-84C2-E385D2F84FAD}"/>
              </a:ext>
            </a:extLst>
          </p:cNvPr>
          <p:cNvSpPr txBox="1">
            <a:spLocks/>
          </p:cNvSpPr>
          <p:nvPr userDrawn="1"/>
        </p:nvSpPr>
        <p:spPr>
          <a:xfrm>
            <a:off x="431255" y="3888587"/>
            <a:ext cx="6480000" cy="504000"/>
          </a:xfrm>
          <a:prstGeom prst="rect">
            <a:avLst/>
          </a:prstGeom>
        </p:spPr>
        <p:txBody>
          <a:bodyPr lIns="0" tIns="0" rIns="0" bIns="0" anchor="ctr"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dirty="0">
                <a:solidFill>
                  <a:schemeClr val="bg1"/>
                </a:solidFill>
              </a:rPr>
              <a:t>BDEW Bundesverband der Energie- und Wasserwirtschaft e.V.</a:t>
            </a:r>
          </a:p>
          <a:p>
            <a:pPr marL="0" indent="0">
              <a:spcBef>
                <a:spcPts val="0"/>
              </a:spcBef>
              <a:buNone/>
            </a:pPr>
            <a:r>
              <a:rPr lang="de-DE" sz="1600" dirty="0">
                <a:solidFill>
                  <a:schemeClr val="bg1"/>
                </a:solidFill>
              </a:rPr>
              <a:t>Reinhardtstraße 32 · 10117 Berlin</a:t>
            </a:r>
          </a:p>
        </p:txBody>
      </p:sp>
      <p:sp>
        <p:nvSpPr>
          <p:cNvPr id="9" name="Rectangle 2">
            <a:extLst>
              <a:ext uri="{FF2B5EF4-FFF2-40B4-BE49-F238E27FC236}">
                <a16:creationId xmlns:a16="http://schemas.microsoft.com/office/drawing/2014/main" id="{D9A01EA3-8451-411A-A54D-13395C21C1FB}"/>
              </a:ext>
            </a:extLst>
          </p:cNvPr>
          <p:cNvSpPr>
            <a:spLocks noChangeArrowheads="1"/>
          </p:cNvSpPr>
          <p:nvPr userDrawn="1"/>
        </p:nvSpPr>
        <p:spPr bwMode="hidden">
          <a:xfrm>
            <a:off x="144000" y="144000"/>
            <a:ext cx="8928000" cy="4896000"/>
          </a:xfrm>
          <a:prstGeom prst="rect">
            <a:avLst/>
          </a:prstGeom>
          <a:noFill/>
          <a:ln w="12700">
            <a:solidFill>
              <a:schemeClr val="bg2"/>
            </a:solidFill>
          </a:ln>
          <a:effectLst/>
        </p:spPr>
        <p:txBody>
          <a:bodyPr wrap="none" anchor="ctr"/>
          <a:lstStyle/>
          <a:p>
            <a:endParaRPr lang="de-DE" sz="1828"/>
          </a:p>
        </p:txBody>
      </p:sp>
      <p:grpSp>
        <p:nvGrpSpPr>
          <p:cNvPr id="10" name="Gruppieren 9">
            <a:extLst>
              <a:ext uri="{FF2B5EF4-FFF2-40B4-BE49-F238E27FC236}">
                <a16:creationId xmlns:a16="http://schemas.microsoft.com/office/drawing/2014/main" id="{A5904070-0BA0-4AE0-842E-83FD5922B850}"/>
              </a:ext>
            </a:extLst>
          </p:cNvPr>
          <p:cNvGrpSpPr>
            <a:grpSpLocks noChangeAspect="1"/>
          </p:cNvGrpSpPr>
          <p:nvPr userDrawn="1"/>
        </p:nvGrpSpPr>
        <p:grpSpPr bwMode="gray">
          <a:xfrm>
            <a:off x="7264370" y="576162"/>
            <a:ext cx="1800225" cy="1224000"/>
            <a:chOff x="7271990" y="576162"/>
            <a:chExt cx="1800225" cy="1224000"/>
          </a:xfrm>
        </p:grpSpPr>
        <p:sp>
          <p:nvSpPr>
            <p:cNvPr id="11" name="Rectangle 6">
              <a:extLst>
                <a:ext uri="{FF2B5EF4-FFF2-40B4-BE49-F238E27FC236}">
                  <a16:creationId xmlns:a16="http://schemas.microsoft.com/office/drawing/2014/main" id="{8E3F5386-A68E-4783-91A4-7ABCEF0F6CA9}"/>
                </a:ext>
              </a:extLst>
            </p:cNvPr>
            <p:cNvSpPr>
              <a:spLocks noChangeArrowheads="1"/>
            </p:cNvSpPr>
            <p:nvPr userDrawn="1"/>
          </p:nvSpPr>
          <p:spPr bwMode="gray">
            <a:xfrm>
              <a:off x="7271990" y="576162"/>
              <a:ext cx="1800225" cy="1224000"/>
            </a:xfrm>
            <a:prstGeom prst="rect">
              <a:avLst/>
            </a:prstGeom>
            <a:solidFill>
              <a:srgbClr val="C20000"/>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2" name="Gruppieren 11">
              <a:extLst>
                <a:ext uri="{FF2B5EF4-FFF2-40B4-BE49-F238E27FC236}">
                  <a16:creationId xmlns:a16="http://schemas.microsoft.com/office/drawing/2014/main" id="{43DDAB11-4336-45B9-8C7A-BFB021B00D43}"/>
                </a:ext>
              </a:extLst>
            </p:cNvPr>
            <p:cNvGrpSpPr/>
            <p:nvPr userDrawn="1"/>
          </p:nvGrpSpPr>
          <p:grpSpPr bwMode="gray">
            <a:xfrm>
              <a:off x="7538786" y="868025"/>
              <a:ext cx="1244600" cy="646113"/>
              <a:chOff x="7538786" y="868025"/>
              <a:chExt cx="1244600" cy="646113"/>
            </a:xfrm>
          </p:grpSpPr>
          <p:sp>
            <p:nvSpPr>
              <p:cNvPr id="13" name="Freeform 38">
                <a:extLst>
                  <a:ext uri="{FF2B5EF4-FFF2-40B4-BE49-F238E27FC236}">
                    <a16:creationId xmlns:a16="http://schemas.microsoft.com/office/drawing/2014/main" id="{AAF8BDAB-1509-41A4-95CE-55A836221A3F}"/>
                  </a:ext>
                </a:extLst>
              </p:cNvPr>
              <p:cNvSpPr>
                <a:spLocks noEditPoints="1"/>
              </p:cNvSpPr>
              <p:nvPr userDrawn="1"/>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a:p>
            </p:txBody>
          </p:sp>
          <p:sp>
            <p:nvSpPr>
              <p:cNvPr id="14" name="Freeform 39">
                <a:extLst>
                  <a:ext uri="{FF2B5EF4-FFF2-40B4-BE49-F238E27FC236}">
                    <a16:creationId xmlns:a16="http://schemas.microsoft.com/office/drawing/2014/main" id="{00F058F1-69EE-4BBD-8ADE-11F9C49B3E7A}"/>
                  </a:ext>
                </a:extLst>
              </p:cNvPr>
              <p:cNvSpPr>
                <a:spLocks/>
              </p:cNvSpPr>
              <p:nvPr userDrawn="1"/>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a:p>
            </p:txBody>
          </p:sp>
          <p:sp>
            <p:nvSpPr>
              <p:cNvPr id="15" name="Freeform 40">
                <a:extLst>
                  <a:ext uri="{FF2B5EF4-FFF2-40B4-BE49-F238E27FC236}">
                    <a16:creationId xmlns:a16="http://schemas.microsoft.com/office/drawing/2014/main" id="{E434CE9D-1FE1-41C8-844C-417651D96A7D}"/>
                  </a:ext>
                </a:extLst>
              </p:cNvPr>
              <p:cNvSpPr>
                <a:spLocks/>
              </p:cNvSpPr>
              <p:nvPr userDrawn="1"/>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a:p>
            </p:txBody>
          </p:sp>
          <p:sp>
            <p:nvSpPr>
              <p:cNvPr id="16" name="Freeform 41">
                <a:extLst>
                  <a:ext uri="{FF2B5EF4-FFF2-40B4-BE49-F238E27FC236}">
                    <a16:creationId xmlns:a16="http://schemas.microsoft.com/office/drawing/2014/main" id="{BBB5E07F-A6F4-4315-AD65-C9C277A678F0}"/>
                  </a:ext>
                </a:extLst>
              </p:cNvPr>
              <p:cNvSpPr>
                <a:spLocks noEditPoints="1"/>
              </p:cNvSpPr>
              <p:nvPr userDrawn="1"/>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a:p>
            </p:txBody>
          </p:sp>
          <p:sp>
            <p:nvSpPr>
              <p:cNvPr id="17" name="Freeform 42">
                <a:extLst>
                  <a:ext uri="{FF2B5EF4-FFF2-40B4-BE49-F238E27FC236}">
                    <a16:creationId xmlns:a16="http://schemas.microsoft.com/office/drawing/2014/main" id="{9AF2ED87-6699-4980-BBB8-7F6D1D4D7185}"/>
                  </a:ext>
                </a:extLst>
              </p:cNvPr>
              <p:cNvSpPr>
                <a:spLocks noEditPoints="1"/>
              </p:cNvSpPr>
              <p:nvPr userDrawn="1"/>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a:p>
            </p:txBody>
          </p:sp>
        </p:grpSp>
      </p:grpSp>
      <p:sp>
        <p:nvSpPr>
          <p:cNvPr id="18" name="Datumsplatzhalter 1">
            <a:extLst>
              <a:ext uri="{FF2B5EF4-FFF2-40B4-BE49-F238E27FC236}">
                <a16:creationId xmlns:a16="http://schemas.microsoft.com/office/drawing/2014/main" id="{43DD7F9F-2855-4830-A373-AF49F7C61DDB}"/>
              </a:ext>
            </a:extLst>
          </p:cNvPr>
          <p:cNvSpPr>
            <a:spLocks noGrp="1"/>
          </p:cNvSpPr>
          <p:nvPr>
            <p:ph type="dt" sz="half" idx="10"/>
          </p:nvPr>
        </p:nvSpPr>
        <p:spPr>
          <a:xfrm>
            <a:off x="431255" y="4680619"/>
            <a:ext cx="504000" cy="144000"/>
          </a:xfrm>
        </p:spPr>
        <p:txBody>
          <a:bodyPr/>
          <a:lstStyle/>
          <a:p>
            <a:r>
              <a:rPr lang="de-DE"/>
              <a:t>Februar 2021</a:t>
            </a:r>
            <a:endParaRPr lang="de-DE" dirty="0"/>
          </a:p>
        </p:txBody>
      </p:sp>
      <p:sp>
        <p:nvSpPr>
          <p:cNvPr id="19" name="Fußzeilenplatzhalter 2">
            <a:extLst>
              <a:ext uri="{FF2B5EF4-FFF2-40B4-BE49-F238E27FC236}">
                <a16:creationId xmlns:a16="http://schemas.microsoft.com/office/drawing/2014/main" id="{FE266F2A-28EC-48BD-BC96-7219E0BAB216}"/>
              </a:ext>
            </a:extLst>
          </p:cNvPr>
          <p:cNvSpPr>
            <a:spLocks noGrp="1"/>
          </p:cNvSpPr>
          <p:nvPr>
            <p:ph type="ftr" sz="quarter" idx="11"/>
          </p:nvPr>
        </p:nvSpPr>
        <p:spPr>
          <a:xfrm>
            <a:off x="1439951" y="4680619"/>
            <a:ext cx="5184000" cy="144000"/>
          </a:xfrm>
        </p:spPr>
        <p:txBody>
          <a:bodyPr lIns="0"/>
          <a:lstStyle/>
          <a:p>
            <a:r>
              <a:rPr lang="de-DE"/>
              <a:t>Marika Holtorff</a:t>
            </a:r>
            <a:endParaRPr lang="de-DE" dirty="0"/>
          </a:p>
        </p:txBody>
      </p:sp>
      <p:sp>
        <p:nvSpPr>
          <p:cNvPr id="20" name="Foliennummernplatzhalter 3">
            <a:extLst>
              <a:ext uri="{FF2B5EF4-FFF2-40B4-BE49-F238E27FC236}">
                <a16:creationId xmlns:a16="http://schemas.microsoft.com/office/drawing/2014/main" id="{E849CC5B-DAB4-4C3E-A247-3DA19D3A26D4}"/>
              </a:ext>
            </a:extLst>
          </p:cNvPr>
          <p:cNvSpPr>
            <a:spLocks noGrp="1"/>
          </p:cNvSpPr>
          <p:nvPr>
            <p:ph type="sldNum" sz="quarter" idx="12"/>
          </p:nvPr>
        </p:nvSpPr>
        <p:spPr>
          <a:xfrm>
            <a:off x="1223367" y="4680635"/>
            <a:ext cx="216000" cy="144000"/>
          </a:xfrm>
        </p:spPr>
        <p:txBody>
          <a:bodyPr/>
          <a:lstStyle/>
          <a:p>
            <a:fld id="{FBB44F12-EB88-474F-BA5E-385A9C5524F3}" type="slidenum">
              <a:rPr lang="de-DE" smtClean="0"/>
              <a:pPr/>
              <a:t>‹Nr.›</a:t>
            </a:fld>
            <a:endParaRPr lang="de-DE" dirty="0"/>
          </a:p>
        </p:txBody>
      </p:sp>
      <p:sp>
        <p:nvSpPr>
          <p:cNvPr id="21" name="Textplatzhalter 24">
            <a:extLst>
              <a:ext uri="{FF2B5EF4-FFF2-40B4-BE49-F238E27FC236}">
                <a16:creationId xmlns:a16="http://schemas.microsoft.com/office/drawing/2014/main" id="{E66F64E5-8C6D-46DC-91CA-9F9919F7293C}"/>
              </a:ext>
            </a:extLst>
          </p:cNvPr>
          <p:cNvSpPr txBox="1">
            <a:spLocks/>
          </p:cNvSpPr>
          <p:nvPr userDrawn="1"/>
        </p:nvSpPr>
        <p:spPr>
          <a:xfrm>
            <a:off x="431255" y="3890416"/>
            <a:ext cx="6480000" cy="576000"/>
          </a:xfrm>
          <a:prstGeom prst="rect">
            <a:avLst/>
          </a:prstGeom>
        </p:spPr>
        <p:txBody>
          <a:bodyPr lIns="0" tIns="0" rIns="0" bIns="0" anchor="b"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dirty="0"/>
              <a:t>BDEW Bundesverband der Energie- und Wasserwirtschaft e.V.</a:t>
            </a:r>
          </a:p>
          <a:p>
            <a:pPr marL="0" indent="0">
              <a:spcBef>
                <a:spcPts val="0"/>
              </a:spcBef>
              <a:buNone/>
            </a:pPr>
            <a:r>
              <a:rPr lang="de-DE" sz="1600" dirty="0"/>
              <a:t>Reinhardtstraße 32 · 10117 Berlin</a:t>
            </a:r>
          </a:p>
        </p:txBody>
      </p:sp>
      <p:sp>
        <p:nvSpPr>
          <p:cNvPr id="22" name="Textfeld 21">
            <a:extLst>
              <a:ext uri="{FF2B5EF4-FFF2-40B4-BE49-F238E27FC236}">
                <a16:creationId xmlns:a16="http://schemas.microsoft.com/office/drawing/2014/main" id="{C65B0DE1-C91A-4A7F-BB4F-FCFEEFCE8496}"/>
              </a:ext>
            </a:extLst>
          </p:cNvPr>
          <p:cNvSpPr txBox="1"/>
          <p:nvPr userDrawn="1"/>
        </p:nvSpPr>
        <p:spPr>
          <a:xfrm>
            <a:off x="1022968" y="4680635"/>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dirty="0">
                <a:solidFill>
                  <a:schemeClr val="accent3"/>
                </a:solidFill>
              </a:rPr>
              <a:t>Folie</a:t>
            </a:r>
          </a:p>
        </p:txBody>
      </p:sp>
      <p:sp>
        <p:nvSpPr>
          <p:cNvPr id="24" name="Textfeld 23">
            <a:extLst>
              <a:ext uri="{FF2B5EF4-FFF2-40B4-BE49-F238E27FC236}">
                <a16:creationId xmlns:a16="http://schemas.microsoft.com/office/drawing/2014/main" id="{CAC1951E-B13C-448C-B9FF-CE5D407BB1A7}"/>
              </a:ext>
            </a:extLst>
          </p:cNvPr>
          <p:cNvSpPr txBox="1"/>
          <p:nvPr userDrawn="1"/>
        </p:nvSpPr>
        <p:spPr>
          <a:xfrm>
            <a:off x="431040" y="868025"/>
            <a:ext cx="6176099" cy="646113"/>
          </a:xfrm>
          <a:prstGeom prst="rect">
            <a:avLst/>
          </a:prstGeom>
        </p:spPr>
        <p:txBody>
          <a:bodyPr vert="horz" wrap="square" lIns="0" tIns="0" rIns="0" bIns="0" rtlCol="0" anchor="t" anchorCtr="0">
            <a:noAutofit/>
          </a:bodyPr>
          <a:lstStyle>
            <a:lvl1pPr defTabSz="691157">
              <a:lnSpc>
                <a:spcPct val="90000"/>
              </a:lnSpc>
              <a:spcBef>
                <a:spcPct val="0"/>
              </a:spcBef>
              <a:buNone/>
              <a:defRPr sz="2600" b="1">
                <a:solidFill>
                  <a:schemeClr val="bg2"/>
                </a:solidFill>
                <a:latin typeface="+mj-lt"/>
                <a:ea typeface="+mj-ea"/>
                <a:cs typeface="+mj-cs"/>
              </a:defRPr>
            </a:lvl1pPr>
          </a:lstStyle>
          <a:p>
            <a:pPr lvl="0"/>
            <a:r>
              <a:rPr lang="de-DE" dirty="0"/>
              <a:t>Vielen Dank für Ihre Aufmerksamkeit!</a:t>
            </a:r>
          </a:p>
        </p:txBody>
      </p:sp>
      <p:sp>
        <p:nvSpPr>
          <p:cNvPr id="26" name="Textplatzhalter 25">
            <a:extLst>
              <a:ext uri="{FF2B5EF4-FFF2-40B4-BE49-F238E27FC236}">
                <a16:creationId xmlns:a16="http://schemas.microsoft.com/office/drawing/2014/main" id="{56B10FB1-6D8F-42BA-B53C-709B1D99F3BA}"/>
              </a:ext>
            </a:extLst>
          </p:cNvPr>
          <p:cNvSpPr>
            <a:spLocks noGrp="1"/>
          </p:cNvSpPr>
          <p:nvPr>
            <p:ph type="body" sz="quarter" idx="13"/>
          </p:nvPr>
        </p:nvSpPr>
        <p:spPr>
          <a:xfrm>
            <a:off x="2087439" y="2880419"/>
            <a:ext cx="4519700" cy="216000"/>
          </a:xfrm>
        </p:spPr>
        <p:txBody>
          <a:bodyPr lIns="0" tIns="0" rIns="0" bIns="0"/>
          <a:lstStyle>
            <a:lvl1pPr marL="0" indent="0">
              <a:buNone/>
              <a:defRPr lang="de-DE" sz="1600" b="0" dirty="0" smtClean="0"/>
            </a:lvl1pPr>
          </a:lstStyle>
          <a:p>
            <a:pPr marL="360000" lvl="0" indent="-360000">
              <a:spcBef>
                <a:spcPts val="0"/>
              </a:spcBef>
              <a:spcAft>
                <a:spcPts val="0"/>
              </a:spcAft>
              <a:buClr>
                <a:srgbClr val="C20000"/>
              </a:buClr>
              <a:buSzPct val="100000"/>
            </a:pPr>
            <a:r>
              <a:rPr lang="de-DE"/>
              <a:t>Mastertextformat bearbeiten</a:t>
            </a:r>
          </a:p>
        </p:txBody>
      </p:sp>
      <p:sp>
        <p:nvSpPr>
          <p:cNvPr id="28" name="Textplatzhalter 27">
            <a:extLst>
              <a:ext uri="{FF2B5EF4-FFF2-40B4-BE49-F238E27FC236}">
                <a16:creationId xmlns:a16="http://schemas.microsoft.com/office/drawing/2014/main" id="{CBC36029-6541-415E-9317-378C674F7648}"/>
              </a:ext>
            </a:extLst>
          </p:cNvPr>
          <p:cNvSpPr>
            <a:spLocks noGrp="1"/>
          </p:cNvSpPr>
          <p:nvPr>
            <p:ph type="body" sz="quarter" idx="14" hasCustomPrompt="1"/>
          </p:nvPr>
        </p:nvSpPr>
        <p:spPr>
          <a:xfrm>
            <a:off x="431800" y="3097213"/>
            <a:ext cx="6191535" cy="216000"/>
          </a:xfrm>
        </p:spPr>
        <p:txBody>
          <a:bodyPr/>
          <a:lstStyle>
            <a:lvl1pPr marL="0" indent="0">
              <a:buNone/>
              <a:tabLst>
                <a:tab pos="2333625" algn="l"/>
              </a:tabLst>
              <a:defRPr sz="1600"/>
            </a:lvl1pPr>
          </a:lstStyle>
          <a:p>
            <a:pPr lvl="0"/>
            <a:r>
              <a:rPr lang="de-DE" dirty="0"/>
              <a:t>Optional Mobilnummer: M 	+49 170 1234567</a:t>
            </a:r>
          </a:p>
        </p:txBody>
      </p:sp>
      <p:sp>
        <p:nvSpPr>
          <p:cNvPr id="32" name="Textplatzhalter 31">
            <a:extLst>
              <a:ext uri="{FF2B5EF4-FFF2-40B4-BE49-F238E27FC236}">
                <a16:creationId xmlns:a16="http://schemas.microsoft.com/office/drawing/2014/main" id="{0F90F4C6-61C6-4E68-8F42-B7E23F08BB3D}"/>
              </a:ext>
            </a:extLst>
          </p:cNvPr>
          <p:cNvSpPr>
            <a:spLocks noGrp="1"/>
          </p:cNvSpPr>
          <p:nvPr>
            <p:ph type="body" sz="quarter" idx="16" hasCustomPrompt="1"/>
          </p:nvPr>
        </p:nvSpPr>
        <p:spPr>
          <a:xfrm>
            <a:off x="431800" y="1800225"/>
            <a:ext cx="6192838" cy="1006475"/>
          </a:xfrm>
        </p:spPr>
        <p:txBody>
          <a:bodyPr/>
          <a:lstStyle>
            <a:lvl1pPr marL="0" indent="0">
              <a:spcBef>
                <a:spcPts val="0"/>
              </a:spcBef>
              <a:spcAft>
                <a:spcPts val="0"/>
              </a:spcAft>
              <a:buNone/>
              <a:defRPr sz="1600" b="0"/>
            </a:lvl1pPr>
          </a:lstStyle>
          <a:p>
            <a:pPr lvl="0"/>
            <a:r>
              <a:rPr lang="de-DE" dirty="0"/>
              <a:t>Persönliche Angaben: Vorname Name</a:t>
            </a:r>
            <a:br>
              <a:rPr lang="de-DE" dirty="0"/>
            </a:br>
            <a:r>
              <a:rPr lang="de-DE" dirty="0"/>
              <a:t>Funktion</a:t>
            </a:r>
            <a:br>
              <a:rPr lang="de-DE" dirty="0"/>
            </a:br>
            <a:r>
              <a:rPr lang="de-DE" dirty="0"/>
              <a:t>Organisationseinheit</a:t>
            </a:r>
            <a:br>
              <a:rPr lang="de-DE" dirty="0"/>
            </a:br>
            <a:r>
              <a:rPr lang="de-DE" dirty="0" err="1"/>
              <a:t>Organisationseinheit</a:t>
            </a:r>
            <a:r>
              <a:rPr lang="de-DE" dirty="0"/>
              <a:t> zweite Zeile</a:t>
            </a:r>
          </a:p>
          <a:p>
            <a:pPr lvl="0"/>
            <a:endParaRPr lang="de-DE" dirty="0"/>
          </a:p>
        </p:txBody>
      </p:sp>
      <p:sp>
        <p:nvSpPr>
          <p:cNvPr id="34" name="Textplatzhalter 33">
            <a:extLst>
              <a:ext uri="{FF2B5EF4-FFF2-40B4-BE49-F238E27FC236}">
                <a16:creationId xmlns:a16="http://schemas.microsoft.com/office/drawing/2014/main" id="{23750F27-A832-4E35-9F03-7599561BF316}"/>
              </a:ext>
            </a:extLst>
          </p:cNvPr>
          <p:cNvSpPr>
            <a:spLocks noGrp="1"/>
          </p:cNvSpPr>
          <p:nvPr>
            <p:ph type="body" sz="quarter" idx="17" hasCustomPrompt="1"/>
          </p:nvPr>
        </p:nvSpPr>
        <p:spPr>
          <a:xfrm>
            <a:off x="431800" y="3312467"/>
            <a:ext cx="6192838" cy="216000"/>
          </a:xfrm>
        </p:spPr>
        <p:txBody>
          <a:bodyPr/>
          <a:lstStyle>
            <a:lvl1pPr marL="0" indent="0">
              <a:buNone/>
              <a:defRPr sz="1600"/>
            </a:lvl1pPr>
          </a:lstStyle>
          <a:p>
            <a:pPr lvl="0"/>
            <a:r>
              <a:rPr lang="de-DE" dirty="0"/>
              <a:t>magdalena.muster@bdew.de</a:t>
            </a:r>
          </a:p>
        </p:txBody>
      </p:sp>
      <p:grpSp>
        <p:nvGrpSpPr>
          <p:cNvPr id="25" name="Gruppieren 24">
            <a:extLst>
              <a:ext uri="{FF2B5EF4-FFF2-40B4-BE49-F238E27FC236}">
                <a16:creationId xmlns:a16="http://schemas.microsoft.com/office/drawing/2014/main" id="{F21F5092-6C26-4E95-A433-39CA35D513F3}"/>
              </a:ext>
            </a:extLst>
          </p:cNvPr>
          <p:cNvGrpSpPr/>
          <p:nvPr userDrawn="1"/>
        </p:nvGrpSpPr>
        <p:grpSpPr>
          <a:xfrm>
            <a:off x="7266230" y="1944379"/>
            <a:ext cx="1799182" cy="576000"/>
            <a:chOff x="5014368" y="1905816"/>
            <a:chExt cx="1799182" cy="553594"/>
          </a:xfrm>
        </p:grpSpPr>
        <p:sp>
          <p:nvSpPr>
            <p:cNvPr id="27" name="Rectangle 64">
              <a:extLst>
                <a:ext uri="{FF2B5EF4-FFF2-40B4-BE49-F238E27FC236}">
                  <a16:creationId xmlns:a16="http://schemas.microsoft.com/office/drawing/2014/main" id="{2473F9AB-3796-41CA-866C-6FD9DF165975}"/>
                </a:ext>
              </a:extLst>
            </p:cNvPr>
            <p:cNvSpPr>
              <a:spLocks noChangeArrowheads="1"/>
            </p:cNvSpPr>
            <p:nvPr/>
          </p:nvSpPr>
          <p:spPr bwMode="auto">
            <a:xfrm>
              <a:off x="5014368" y="1905816"/>
              <a:ext cx="1799182" cy="553594"/>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29" name="Freeform 65">
              <a:extLst>
                <a:ext uri="{FF2B5EF4-FFF2-40B4-BE49-F238E27FC236}">
                  <a16:creationId xmlns:a16="http://schemas.microsoft.com/office/drawing/2014/main" id="{F7A244FF-ACEE-4E50-845D-29933CA9E796}"/>
                </a:ext>
              </a:extLst>
            </p:cNvPr>
            <p:cNvSpPr>
              <a:spLocks noEditPoints="1"/>
            </p:cNvSpPr>
            <p:nvPr/>
          </p:nvSpPr>
          <p:spPr bwMode="auto">
            <a:xfrm>
              <a:off x="5292756" y="2056941"/>
              <a:ext cx="1126278" cy="92266"/>
            </a:xfrm>
            <a:custGeom>
              <a:avLst/>
              <a:gdLst>
                <a:gd name="T0" fmla="*/ 1371 w 1412"/>
                <a:gd name="T1" fmla="*/ 50 h 116"/>
                <a:gd name="T2" fmla="*/ 1327 w 1412"/>
                <a:gd name="T3" fmla="*/ 28 h 116"/>
                <a:gd name="T4" fmla="*/ 1355 w 1412"/>
                <a:gd name="T5" fmla="*/ 14 h 116"/>
                <a:gd name="T6" fmla="*/ 1409 w 1412"/>
                <a:gd name="T7" fmla="*/ 50 h 116"/>
                <a:gd name="T8" fmla="*/ 1259 w 1412"/>
                <a:gd name="T9" fmla="*/ 99 h 116"/>
                <a:gd name="T10" fmla="*/ 1256 w 1412"/>
                <a:gd name="T11" fmla="*/ 91 h 116"/>
                <a:gd name="T12" fmla="*/ 1258 w 1412"/>
                <a:gd name="T13" fmla="*/ 51 h 116"/>
                <a:gd name="T14" fmla="*/ 1287 w 1412"/>
                <a:gd name="T15" fmla="*/ 114 h 116"/>
                <a:gd name="T16" fmla="*/ 1171 w 1412"/>
                <a:gd name="T17" fmla="*/ 2 h 116"/>
                <a:gd name="T18" fmla="*/ 1201 w 1412"/>
                <a:gd name="T19" fmla="*/ 114 h 116"/>
                <a:gd name="T20" fmla="*/ 1153 w 1412"/>
                <a:gd name="T21" fmla="*/ 2 h 116"/>
                <a:gd name="T22" fmla="*/ 1128 w 1412"/>
                <a:gd name="T23" fmla="*/ 55 h 116"/>
                <a:gd name="T24" fmla="*/ 1130 w 1412"/>
                <a:gd name="T25" fmla="*/ 94 h 116"/>
                <a:gd name="T26" fmla="*/ 1012 w 1412"/>
                <a:gd name="T27" fmla="*/ 93 h 116"/>
                <a:gd name="T28" fmla="*/ 1030 w 1412"/>
                <a:gd name="T29" fmla="*/ 80 h 116"/>
                <a:gd name="T30" fmla="*/ 1062 w 1412"/>
                <a:gd name="T31" fmla="*/ 43 h 116"/>
                <a:gd name="T32" fmla="*/ 1035 w 1412"/>
                <a:gd name="T33" fmla="*/ 66 h 116"/>
                <a:gd name="T34" fmla="*/ 1046 w 1412"/>
                <a:gd name="T35" fmla="*/ 114 h 116"/>
                <a:gd name="T36" fmla="*/ 958 w 1412"/>
                <a:gd name="T37" fmla="*/ 36 h 116"/>
                <a:gd name="T38" fmla="*/ 986 w 1412"/>
                <a:gd name="T39" fmla="*/ 101 h 116"/>
                <a:gd name="T40" fmla="*/ 958 w 1412"/>
                <a:gd name="T41" fmla="*/ 99 h 116"/>
                <a:gd name="T42" fmla="*/ 934 w 1412"/>
                <a:gd name="T43" fmla="*/ 34 h 116"/>
                <a:gd name="T44" fmla="*/ 895 w 1412"/>
                <a:gd name="T45" fmla="*/ 114 h 116"/>
                <a:gd name="T46" fmla="*/ 855 w 1412"/>
                <a:gd name="T47" fmla="*/ 19 h 116"/>
                <a:gd name="T48" fmla="*/ 728 w 1412"/>
                <a:gd name="T49" fmla="*/ 36 h 116"/>
                <a:gd name="T50" fmla="*/ 775 w 1412"/>
                <a:gd name="T51" fmla="*/ 36 h 116"/>
                <a:gd name="T52" fmla="*/ 821 w 1412"/>
                <a:gd name="T53" fmla="*/ 36 h 116"/>
                <a:gd name="T54" fmla="*/ 780 w 1412"/>
                <a:gd name="T55" fmla="*/ 67 h 116"/>
                <a:gd name="T56" fmla="*/ 692 w 1412"/>
                <a:gd name="T57" fmla="*/ 50 h 116"/>
                <a:gd name="T58" fmla="*/ 693 w 1412"/>
                <a:gd name="T59" fmla="*/ 66 h 116"/>
                <a:gd name="T60" fmla="*/ 607 w 1412"/>
                <a:gd name="T61" fmla="*/ 68 h 116"/>
                <a:gd name="T62" fmla="*/ 650 w 1412"/>
                <a:gd name="T63" fmla="*/ 44 h 116"/>
                <a:gd name="T64" fmla="*/ 649 w 1412"/>
                <a:gd name="T65" fmla="*/ 96 h 116"/>
                <a:gd name="T66" fmla="*/ 527 w 1412"/>
                <a:gd name="T67" fmla="*/ 93 h 116"/>
                <a:gd name="T68" fmla="*/ 545 w 1412"/>
                <a:gd name="T69" fmla="*/ 80 h 116"/>
                <a:gd name="T70" fmla="*/ 577 w 1412"/>
                <a:gd name="T71" fmla="*/ 43 h 116"/>
                <a:gd name="T72" fmla="*/ 550 w 1412"/>
                <a:gd name="T73" fmla="*/ 66 h 116"/>
                <a:gd name="T74" fmla="*/ 561 w 1412"/>
                <a:gd name="T75" fmla="*/ 114 h 116"/>
                <a:gd name="T76" fmla="*/ 490 w 1412"/>
                <a:gd name="T77" fmla="*/ 99 h 116"/>
                <a:gd name="T78" fmla="*/ 457 w 1412"/>
                <a:gd name="T79" fmla="*/ 66 h 116"/>
                <a:gd name="T80" fmla="*/ 483 w 1412"/>
                <a:gd name="T81" fmla="*/ 48 h 116"/>
                <a:gd name="T82" fmla="*/ 503 w 1412"/>
                <a:gd name="T83" fmla="*/ 76 h 116"/>
                <a:gd name="T84" fmla="*/ 451 w 1412"/>
                <a:gd name="T85" fmla="*/ 105 h 116"/>
                <a:gd name="T86" fmla="*/ 405 w 1412"/>
                <a:gd name="T87" fmla="*/ 78 h 116"/>
                <a:gd name="T88" fmla="*/ 415 w 1412"/>
                <a:gd name="T89" fmla="*/ 53 h 116"/>
                <a:gd name="T90" fmla="*/ 429 w 1412"/>
                <a:gd name="T91" fmla="*/ 43 h 116"/>
                <a:gd name="T92" fmla="*/ 379 w 1412"/>
                <a:gd name="T93" fmla="*/ 109 h 116"/>
                <a:gd name="T94" fmla="*/ 279 w 1412"/>
                <a:gd name="T95" fmla="*/ 79 h 116"/>
                <a:gd name="T96" fmla="*/ 334 w 1412"/>
                <a:gd name="T97" fmla="*/ 79 h 116"/>
                <a:gd name="T98" fmla="*/ 303 w 1412"/>
                <a:gd name="T99" fmla="*/ 35 h 116"/>
                <a:gd name="T100" fmla="*/ 182 w 1412"/>
                <a:gd name="T101" fmla="*/ 53 h 116"/>
                <a:gd name="T102" fmla="*/ 156 w 1412"/>
                <a:gd name="T103" fmla="*/ 37 h 116"/>
                <a:gd name="T104" fmla="*/ 158 w 1412"/>
                <a:gd name="T105" fmla="*/ 96 h 116"/>
                <a:gd name="T106" fmla="*/ 144 w 1412"/>
                <a:gd name="T107" fmla="*/ 105 h 116"/>
                <a:gd name="T108" fmla="*/ 106 w 1412"/>
                <a:gd name="T109" fmla="*/ 22 h 116"/>
                <a:gd name="T110" fmla="*/ 106 w 1412"/>
                <a:gd name="T111" fmla="*/ 22 h 116"/>
                <a:gd name="T112" fmla="*/ 26 w 1412"/>
                <a:gd name="T113" fmla="*/ 99 h 116"/>
                <a:gd name="T114" fmla="*/ 28 w 1412"/>
                <a:gd name="T115"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2" h="116">
                  <a:moveTo>
                    <a:pt x="1412" y="113"/>
                  </a:moveTo>
                  <a:cubicBezTo>
                    <a:pt x="1410" y="113"/>
                    <a:pt x="1407" y="114"/>
                    <a:pt x="1405" y="115"/>
                  </a:cubicBezTo>
                  <a:cubicBezTo>
                    <a:pt x="1402" y="115"/>
                    <a:pt x="1399" y="116"/>
                    <a:pt x="1396" y="116"/>
                  </a:cubicBezTo>
                  <a:cubicBezTo>
                    <a:pt x="1391" y="116"/>
                    <a:pt x="1388" y="115"/>
                    <a:pt x="1385" y="114"/>
                  </a:cubicBezTo>
                  <a:cubicBezTo>
                    <a:pt x="1381" y="112"/>
                    <a:pt x="1379" y="110"/>
                    <a:pt x="1377" y="108"/>
                  </a:cubicBezTo>
                  <a:cubicBezTo>
                    <a:pt x="1375" y="105"/>
                    <a:pt x="1374" y="102"/>
                    <a:pt x="1373" y="99"/>
                  </a:cubicBezTo>
                  <a:cubicBezTo>
                    <a:pt x="1372" y="95"/>
                    <a:pt x="1371" y="92"/>
                    <a:pt x="1371" y="87"/>
                  </a:cubicBezTo>
                  <a:lnTo>
                    <a:pt x="1371" y="50"/>
                  </a:lnTo>
                  <a:lnTo>
                    <a:pt x="1345" y="50"/>
                  </a:lnTo>
                  <a:lnTo>
                    <a:pt x="1345" y="114"/>
                  </a:lnTo>
                  <a:lnTo>
                    <a:pt x="1327" y="114"/>
                  </a:lnTo>
                  <a:lnTo>
                    <a:pt x="1327" y="50"/>
                  </a:lnTo>
                  <a:lnTo>
                    <a:pt x="1317" y="50"/>
                  </a:lnTo>
                  <a:lnTo>
                    <a:pt x="1317" y="37"/>
                  </a:lnTo>
                  <a:lnTo>
                    <a:pt x="1327" y="36"/>
                  </a:lnTo>
                  <a:lnTo>
                    <a:pt x="1327" y="28"/>
                  </a:lnTo>
                  <a:cubicBezTo>
                    <a:pt x="1327" y="24"/>
                    <a:pt x="1328" y="20"/>
                    <a:pt x="1329" y="17"/>
                  </a:cubicBezTo>
                  <a:cubicBezTo>
                    <a:pt x="1330" y="13"/>
                    <a:pt x="1331" y="10"/>
                    <a:pt x="1333" y="8"/>
                  </a:cubicBezTo>
                  <a:cubicBezTo>
                    <a:pt x="1335" y="5"/>
                    <a:pt x="1338" y="3"/>
                    <a:pt x="1341" y="2"/>
                  </a:cubicBezTo>
                  <a:cubicBezTo>
                    <a:pt x="1345" y="1"/>
                    <a:pt x="1348" y="0"/>
                    <a:pt x="1353" y="0"/>
                  </a:cubicBezTo>
                  <a:cubicBezTo>
                    <a:pt x="1356" y="0"/>
                    <a:pt x="1358" y="0"/>
                    <a:pt x="1361" y="1"/>
                  </a:cubicBezTo>
                  <a:cubicBezTo>
                    <a:pt x="1363" y="1"/>
                    <a:pt x="1366" y="2"/>
                    <a:pt x="1367" y="3"/>
                  </a:cubicBezTo>
                  <a:lnTo>
                    <a:pt x="1364" y="16"/>
                  </a:lnTo>
                  <a:cubicBezTo>
                    <a:pt x="1361" y="15"/>
                    <a:pt x="1358" y="14"/>
                    <a:pt x="1355" y="14"/>
                  </a:cubicBezTo>
                  <a:cubicBezTo>
                    <a:pt x="1349" y="14"/>
                    <a:pt x="1345" y="19"/>
                    <a:pt x="1345" y="28"/>
                  </a:cubicBezTo>
                  <a:lnTo>
                    <a:pt x="1345" y="36"/>
                  </a:lnTo>
                  <a:lnTo>
                    <a:pt x="1372" y="36"/>
                  </a:lnTo>
                  <a:lnTo>
                    <a:pt x="1374" y="15"/>
                  </a:lnTo>
                  <a:lnTo>
                    <a:pt x="1389" y="15"/>
                  </a:lnTo>
                  <a:lnTo>
                    <a:pt x="1389" y="36"/>
                  </a:lnTo>
                  <a:lnTo>
                    <a:pt x="1409" y="36"/>
                  </a:lnTo>
                  <a:lnTo>
                    <a:pt x="1409" y="50"/>
                  </a:lnTo>
                  <a:lnTo>
                    <a:pt x="1389" y="50"/>
                  </a:lnTo>
                  <a:lnTo>
                    <a:pt x="1389" y="87"/>
                  </a:lnTo>
                  <a:cubicBezTo>
                    <a:pt x="1389" y="96"/>
                    <a:pt x="1393" y="101"/>
                    <a:pt x="1401" y="101"/>
                  </a:cubicBezTo>
                  <a:cubicBezTo>
                    <a:pt x="1402" y="101"/>
                    <a:pt x="1403" y="101"/>
                    <a:pt x="1405" y="101"/>
                  </a:cubicBezTo>
                  <a:cubicBezTo>
                    <a:pt x="1406" y="100"/>
                    <a:pt x="1407" y="100"/>
                    <a:pt x="1409" y="99"/>
                  </a:cubicBezTo>
                  <a:lnTo>
                    <a:pt x="1412" y="113"/>
                  </a:lnTo>
                  <a:close/>
                  <a:moveTo>
                    <a:pt x="1256" y="91"/>
                  </a:moveTo>
                  <a:cubicBezTo>
                    <a:pt x="1256" y="95"/>
                    <a:pt x="1257" y="97"/>
                    <a:pt x="1259" y="99"/>
                  </a:cubicBezTo>
                  <a:cubicBezTo>
                    <a:pt x="1261" y="101"/>
                    <a:pt x="1264" y="101"/>
                    <a:pt x="1267" y="101"/>
                  </a:cubicBezTo>
                  <a:cubicBezTo>
                    <a:pt x="1270" y="101"/>
                    <a:pt x="1273" y="101"/>
                    <a:pt x="1276" y="99"/>
                  </a:cubicBezTo>
                  <a:cubicBezTo>
                    <a:pt x="1278" y="98"/>
                    <a:pt x="1281" y="96"/>
                    <a:pt x="1284" y="93"/>
                  </a:cubicBezTo>
                  <a:lnTo>
                    <a:pt x="1284" y="75"/>
                  </a:lnTo>
                  <a:cubicBezTo>
                    <a:pt x="1278" y="76"/>
                    <a:pt x="1274" y="77"/>
                    <a:pt x="1270" y="78"/>
                  </a:cubicBezTo>
                  <a:cubicBezTo>
                    <a:pt x="1267" y="79"/>
                    <a:pt x="1264" y="80"/>
                    <a:pt x="1262" y="81"/>
                  </a:cubicBezTo>
                  <a:cubicBezTo>
                    <a:pt x="1260" y="83"/>
                    <a:pt x="1258" y="84"/>
                    <a:pt x="1257" y="86"/>
                  </a:cubicBezTo>
                  <a:cubicBezTo>
                    <a:pt x="1256" y="88"/>
                    <a:pt x="1256" y="89"/>
                    <a:pt x="1256" y="91"/>
                  </a:cubicBezTo>
                  <a:close/>
                  <a:moveTo>
                    <a:pt x="1238" y="93"/>
                  </a:moveTo>
                  <a:cubicBezTo>
                    <a:pt x="1238" y="84"/>
                    <a:pt x="1242" y="78"/>
                    <a:pt x="1249" y="73"/>
                  </a:cubicBezTo>
                  <a:cubicBezTo>
                    <a:pt x="1256" y="69"/>
                    <a:pt x="1268" y="66"/>
                    <a:pt x="1284" y="64"/>
                  </a:cubicBezTo>
                  <a:cubicBezTo>
                    <a:pt x="1284" y="62"/>
                    <a:pt x="1283" y="60"/>
                    <a:pt x="1283" y="58"/>
                  </a:cubicBezTo>
                  <a:cubicBezTo>
                    <a:pt x="1282" y="56"/>
                    <a:pt x="1282" y="55"/>
                    <a:pt x="1281" y="53"/>
                  </a:cubicBezTo>
                  <a:cubicBezTo>
                    <a:pt x="1279" y="52"/>
                    <a:pt x="1278" y="51"/>
                    <a:pt x="1276" y="50"/>
                  </a:cubicBezTo>
                  <a:cubicBezTo>
                    <a:pt x="1274" y="49"/>
                    <a:pt x="1272" y="49"/>
                    <a:pt x="1270" y="49"/>
                  </a:cubicBezTo>
                  <a:cubicBezTo>
                    <a:pt x="1266" y="49"/>
                    <a:pt x="1262" y="50"/>
                    <a:pt x="1258" y="51"/>
                  </a:cubicBezTo>
                  <a:cubicBezTo>
                    <a:pt x="1255" y="52"/>
                    <a:pt x="1251" y="54"/>
                    <a:pt x="1248" y="56"/>
                  </a:cubicBezTo>
                  <a:lnTo>
                    <a:pt x="1241" y="44"/>
                  </a:lnTo>
                  <a:cubicBezTo>
                    <a:pt x="1245" y="41"/>
                    <a:pt x="1250" y="39"/>
                    <a:pt x="1256" y="37"/>
                  </a:cubicBezTo>
                  <a:cubicBezTo>
                    <a:pt x="1261" y="35"/>
                    <a:pt x="1267" y="34"/>
                    <a:pt x="1273" y="34"/>
                  </a:cubicBezTo>
                  <a:cubicBezTo>
                    <a:pt x="1283" y="34"/>
                    <a:pt x="1290" y="37"/>
                    <a:pt x="1295" y="43"/>
                  </a:cubicBezTo>
                  <a:cubicBezTo>
                    <a:pt x="1300" y="48"/>
                    <a:pt x="1302" y="57"/>
                    <a:pt x="1302" y="68"/>
                  </a:cubicBezTo>
                  <a:lnTo>
                    <a:pt x="1302" y="114"/>
                  </a:lnTo>
                  <a:lnTo>
                    <a:pt x="1287" y="114"/>
                  </a:lnTo>
                  <a:lnTo>
                    <a:pt x="1286" y="105"/>
                  </a:lnTo>
                  <a:lnTo>
                    <a:pt x="1285" y="105"/>
                  </a:lnTo>
                  <a:cubicBezTo>
                    <a:pt x="1282" y="108"/>
                    <a:pt x="1278" y="111"/>
                    <a:pt x="1274" y="113"/>
                  </a:cubicBezTo>
                  <a:cubicBezTo>
                    <a:pt x="1270" y="115"/>
                    <a:pt x="1266" y="116"/>
                    <a:pt x="1261" y="116"/>
                  </a:cubicBezTo>
                  <a:cubicBezTo>
                    <a:pt x="1254" y="116"/>
                    <a:pt x="1249" y="114"/>
                    <a:pt x="1244" y="109"/>
                  </a:cubicBezTo>
                  <a:cubicBezTo>
                    <a:pt x="1240" y="105"/>
                    <a:pt x="1238" y="100"/>
                    <a:pt x="1238" y="93"/>
                  </a:cubicBezTo>
                  <a:close/>
                  <a:moveTo>
                    <a:pt x="1153" y="2"/>
                  </a:moveTo>
                  <a:lnTo>
                    <a:pt x="1171" y="2"/>
                  </a:lnTo>
                  <a:lnTo>
                    <a:pt x="1171" y="31"/>
                  </a:lnTo>
                  <a:lnTo>
                    <a:pt x="1171" y="46"/>
                  </a:lnTo>
                  <a:cubicBezTo>
                    <a:pt x="1174" y="43"/>
                    <a:pt x="1177" y="40"/>
                    <a:pt x="1181" y="38"/>
                  </a:cubicBezTo>
                  <a:cubicBezTo>
                    <a:pt x="1185" y="35"/>
                    <a:pt x="1190" y="34"/>
                    <a:pt x="1195" y="34"/>
                  </a:cubicBezTo>
                  <a:cubicBezTo>
                    <a:pt x="1204" y="34"/>
                    <a:pt x="1210" y="37"/>
                    <a:pt x="1214" y="42"/>
                  </a:cubicBezTo>
                  <a:cubicBezTo>
                    <a:pt x="1217" y="47"/>
                    <a:pt x="1219" y="55"/>
                    <a:pt x="1219" y="65"/>
                  </a:cubicBezTo>
                  <a:lnTo>
                    <a:pt x="1219" y="114"/>
                  </a:lnTo>
                  <a:lnTo>
                    <a:pt x="1201" y="114"/>
                  </a:lnTo>
                  <a:lnTo>
                    <a:pt x="1201" y="67"/>
                  </a:lnTo>
                  <a:cubicBezTo>
                    <a:pt x="1201" y="61"/>
                    <a:pt x="1200" y="56"/>
                    <a:pt x="1198" y="54"/>
                  </a:cubicBezTo>
                  <a:cubicBezTo>
                    <a:pt x="1196" y="51"/>
                    <a:pt x="1193" y="50"/>
                    <a:pt x="1189" y="50"/>
                  </a:cubicBezTo>
                  <a:cubicBezTo>
                    <a:pt x="1186" y="50"/>
                    <a:pt x="1183" y="51"/>
                    <a:pt x="1180" y="52"/>
                  </a:cubicBezTo>
                  <a:cubicBezTo>
                    <a:pt x="1177" y="54"/>
                    <a:pt x="1174" y="56"/>
                    <a:pt x="1171" y="59"/>
                  </a:cubicBezTo>
                  <a:lnTo>
                    <a:pt x="1171" y="114"/>
                  </a:lnTo>
                  <a:lnTo>
                    <a:pt x="1153" y="114"/>
                  </a:lnTo>
                  <a:lnTo>
                    <a:pt x="1153" y="2"/>
                  </a:lnTo>
                  <a:close/>
                  <a:moveTo>
                    <a:pt x="1075" y="75"/>
                  </a:moveTo>
                  <a:cubicBezTo>
                    <a:pt x="1075" y="68"/>
                    <a:pt x="1076" y="63"/>
                    <a:pt x="1078" y="58"/>
                  </a:cubicBezTo>
                  <a:cubicBezTo>
                    <a:pt x="1080" y="53"/>
                    <a:pt x="1083" y="48"/>
                    <a:pt x="1086" y="45"/>
                  </a:cubicBezTo>
                  <a:cubicBezTo>
                    <a:pt x="1090" y="41"/>
                    <a:pt x="1094" y="39"/>
                    <a:pt x="1099" y="37"/>
                  </a:cubicBezTo>
                  <a:cubicBezTo>
                    <a:pt x="1104" y="35"/>
                    <a:pt x="1109" y="34"/>
                    <a:pt x="1114" y="34"/>
                  </a:cubicBezTo>
                  <a:cubicBezTo>
                    <a:pt x="1119" y="34"/>
                    <a:pt x="1123" y="35"/>
                    <a:pt x="1127" y="37"/>
                  </a:cubicBezTo>
                  <a:cubicBezTo>
                    <a:pt x="1131" y="38"/>
                    <a:pt x="1134" y="41"/>
                    <a:pt x="1136" y="43"/>
                  </a:cubicBezTo>
                  <a:lnTo>
                    <a:pt x="1128" y="55"/>
                  </a:lnTo>
                  <a:cubicBezTo>
                    <a:pt x="1126" y="53"/>
                    <a:pt x="1124" y="51"/>
                    <a:pt x="1121" y="50"/>
                  </a:cubicBezTo>
                  <a:cubicBezTo>
                    <a:pt x="1119" y="49"/>
                    <a:pt x="1117" y="49"/>
                    <a:pt x="1115" y="49"/>
                  </a:cubicBezTo>
                  <a:cubicBezTo>
                    <a:pt x="1108" y="49"/>
                    <a:pt x="1103" y="51"/>
                    <a:pt x="1099" y="56"/>
                  </a:cubicBezTo>
                  <a:cubicBezTo>
                    <a:pt x="1095" y="61"/>
                    <a:pt x="1093" y="67"/>
                    <a:pt x="1093" y="75"/>
                  </a:cubicBezTo>
                  <a:cubicBezTo>
                    <a:pt x="1093" y="83"/>
                    <a:pt x="1095" y="89"/>
                    <a:pt x="1099" y="94"/>
                  </a:cubicBezTo>
                  <a:cubicBezTo>
                    <a:pt x="1103" y="98"/>
                    <a:pt x="1108" y="101"/>
                    <a:pt x="1114" y="101"/>
                  </a:cubicBezTo>
                  <a:cubicBezTo>
                    <a:pt x="1117" y="101"/>
                    <a:pt x="1120" y="100"/>
                    <a:pt x="1123" y="99"/>
                  </a:cubicBezTo>
                  <a:cubicBezTo>
                    <a:pt x="1126" y="97"/>
                    <a:pt x="1128" y="96"/>
                    <a:pt x="1130" y="94"/>
                  </a:cubicBezTo>
                  <a:lnTo>
                    <a:pt x="1138" y="106"/>
                  </a:lnTo>
                  <a:cubicBezTo>
                    <a:pt x="1134" y="109"/>
                    <a:pt x="1130" y="111"/>
                    <a:pt x="1126" y="113"/>
                  </a:cubicBezTo>
                  <a:cubicBezTo>
                    <a:pt x="1121" y="115"/>
                    <a:pt x="1117" y="116"/>
                    <a:pt x="1112" y="116"/>
                  </a:cubicBezTo>
                  <a:cubicBezTo>
                    <a:pt x="1107" y="116"/>
                    <a:pt x="1102" y="115"/>
                    <a:pt x="1097" y="113"/>
                  </a:cubicBezTo>
                  <a:cubicBezTo>
                    <a:pt x="1093" y="111"/>
                    <a:pt x="1089" y="108"/>
                    <a:pt x="1086" y="105"/>
                  </a:cubicBezTo>
                  <a:cubicBezTo>
                    <a:pt x="1082" y="101"/>
                    <a:pt x="1079" y="97"/>
                    <a:pt x="1078" y="92"/>
                  </a:cubicBezTo>
                  <a:cubicBezTo>
                    <a:pt x="1076" y="87"/>
                    <a:pt x="1075" y="81"/>
                    <a:pt x="1075" y="75"/>
                  </a:cubicBezTo>
                  <a:close/>
                  <a:moveTo>
                    <a:pt x="1012" y="93"/>
                  </a:moveTo>
                  <a:cubicBezTo>
                    <a:pt x="1016" y="96"/>
                    <a:pt x="1019" y="98"/>
                    <a:pt x="1023" y="100"/>
                  </a:cubicBezTo>
                  <a:cubicBezTo>
                    <a:pt x="1026" y="101"/>
                    <a:pt x="1030" y="102"/>
                    <a:pt x="1034" y="102"/>
                  </a:cubicBezTo>
                  <a:cubicBezTo>
                    <a:pt x="1038" y="102"/>
                    <a:pt x="1041" y="101"/>
                    <a:pt x="1043" y="99"/>
                  </a:cubicBezTo>
                  <a:cubicBezTo>
                    <a:pt x="1045" y="97"/>
                    <a:pt x="1046" y="95"/>
                    <a:pt x="1046" y="92"/>
                  </a:cubicBezTo>
                  <a:cubicBezTo>
                    <a:pt x="1046" y="91"/>
                    <a:pt x="1046" y="89"/>
                    <a:pt x="1045" y="88"/>
                  </a:cubicBezTo>
                  <a:cubicBezTo>
                    <a:pt x="1044" y="87"/>
                    <a:pt x="1043" y="86"/>
                    <a:pt x="1041" y="85"/>
                  </a:cubicBezTo>
                  <a:cubicBezTo>
                    <a:pt x="1039" y="84"/>
                    <a:pt x="1038" y="83"/>
                    <a:pt x="1036" y="82"/>
                  </a:cubicBezTo>
                  <a:cubicBezTo>
                    <a:pt x="1034" y="82"/>
                    <a:pt x="1032" y="81"/>
                    <a:pt x="1030" y="80"/>
                  </a:cubicBezTo>
                  <a:cubicBezTo>
                    <a:pt x="1027" y="79"/>
                    <a:pt x="1024" y="78"/>
                    <a:pt x="1022" y="77"/>
                  </a:cubicBezTo>
                  <a:cubicBezTo>
                    <a:pt x="1019" y="75"/>
                    <a:pt x="1017" y="74"/>
                    <a:pt x="1015" y="72"/>
                  </a:cubicBezTo>
                  <a:cubicBezTo>
                    <a:pt x="1013" y="70"/>
                    <a:pt x="1011" y="68"/>
                    <a:pt x="1010" y="66"/>
                  </a:cubicBezTo>
                  <a:cubicBezTo>
                    <a:pt x="1008" y="63"/>
                    <a:pt x="1008" y="61"/>
                    <a:pt x="1008" y="57"/>
                  </a:cubicBezTo>
                  <a:cubicBezTo>
                    <a:pt x="1008" y="50"/>
                    <a:pt x="1010" y="45"/>
                    <a:pt x="1015" y="41"/>
                  </a:cubicBezTo>
                  <a:cubicBezTo>
                    <a:pt x="1020" y="36"/>
                    <a:pt x="1027" y="34"/>
                    <a:pt x="1036" y="34"/>
                  </a:cubicBezTo>
                  <a:cubicBezTo>
                    <a:pt x="1041" y="34"/>
                    <a:pt x="1046" y="35"/>
                    <a:pt x="1051" y="37"/>
                  </a:cubicBezTo>
                  <a:cubicBezTo>
                    <a:pt x="1055" y="39"/>
                    <a:pt x="1059" y="41"/>
                    <a:pt x="1062" y="43"/>
                  </a:cubicBezTo>
                  <a:lnTo>
                    <a:pt x="1054" y="54"/>
                  </a:lnTo>
                  <a:cubicBezTo>
                    <a:pt x="1051" y="52"/>
                    <a:pt x="1048" y="51"/>
                    <a:pt x="1045" y="50"/>
                  </a:cubicBezTo>
                  <a:cubicBezTo>
                    <a:pt x="1042" y="48"/>
                    <a:pt x="1039" y="48"/>
                    <a:pt x="1036" y="48"/>
                  </a:cubicBezTo>
                  <a:cubicBezTo>
                    <a:pt x="1033" y="48"/>
                    <a:pt x="1030" y="49"/>
                    <a:pt x="1028" y="50"/>
                  </a:cubicBezTo>
                  <a:cubicBezTo>
                    <a:pt x="1026" y="52"/>
                    <a:pt x="1025" y="54"/>
                    <a:pt x="1025" y="56"/>
                  </a:cubicBezTo>
                  <a:cubicBezTo>
                    <a:pt x="1025" y="58"/>
                    <a:pt x="1025" y="59"/>
                    <a:pt x="1026" y="60"/>
                  </a:cubicBezTo>
                  <a:cubicBezTo>
                    <a:pt x="1027" y="62"/>
                    <a:pt x="1028" y="63"/>
                    <a:pt x="1030" y="63"/>
                  </a:cubicBezTo>
                  <a:cubicBezTo>
                    <a:pt x="1031" y="64"/>
                    <a:pt x="1033" y="65"/>
                    <a:pt x="1035" y="66"/>
                  </a:cubicBezTo>
                  <a:cubicBezTo>
                    <a:pt x="1037" y="66"/>
                    <a:pt x="1039" y="67"/>
                    <a:pt x="1041" y="68"/>
                  </a:cubicBezTo>
                  <a:cubicBezTo>
                    <a:pt x="1044" y="69"/>
                    <a:pt x="1046" y="70"/>
                    <a:pt x="1049" y="71"/>
                  </a:cubicBezTo>
                  <a:cubicBezTo>
                    <a:pt x="1052" y="72"/>
                    <a:pt x="1054" y="74"/>
                    <a:pt x="1056" y="76"/>
                  </a:cubicBezTo>
                  <a:cubicBezTo>
                    <a:pt x="1058" y="77"/>
                    <a:pt x="1060" y="80"/>
                    <a:pt x="1062" y="82"/>
                  </a:cubicBezTo>
                  <a:cubicBezTo>
                    <a:pt x="1063" y="85"/>
                    <a:pt x="1063" y="88"/>
                    <a:pt x="1063" y="92"/>
                  </a:cubicBezTo>
                  <a:cubicBezTo>
                    <a:pt x="1063" y="95"/>
                    <a:pt x="1063" y="98"/>
                    <a:pt x="1062" y="101"/>
                  </a:cubicBezTo>
                  <a:cubicBezTo>
                    <a:pt x="1060" y="104"/>
                    <a:pt x="1058" y="106"/>
                    <a:pt x="1056" y="109"/>
                  </a:cubicBezTo>
                  <a:cubicBezTo>
                    <a:pt x="1053" y="111"/>
                    <a:pt x="1050" y="112"/>
                    <a:pt x="1046" y="114"/>
                  </a:cubicBezTo>
                  <a:cubicBezTo>
                    <a:pt x="1042" y="115"/>
                    <a:pt x="1038" y="116"/>
                    <a:pt x="1033" y="116"/>
                  </a:cubicBezTo>
                  <a:cubicBezTo>
                    <a:pt x="1028" y="116"/>
                    <a:pt x="1023" y="115"/>
                    <a:pt x="1017" y="113"/>
                  </a:cubicBezTo>
                  <a:cubicBezTo>
                    <a:pt x="1012" y="110"/>
                    <a:pt x="1008" y="108"/>
                    <a:pt x="1004" y="105"/>
                  </a:cubicBezTo>
                  <a:lnTo>
                    <a:pt x="1012" y="93"/>
                  </a:lnTo>
                  <a:close/>
                  <a:moveTo>
                    <a:pt x="957" y="50"/>
                  </a:moveTo>
                  <a:lnTo>
                    <a:pt x="946" y="50"/>
                  </a:lnTo>
                  <a:lnTo>
                    <a:pt x="946" y="37"/>
                  </a:lnTo>
                  <a:lnTo>
                    <a:pt x="958" y="36"/>
                  </a:lnTo>
                  <a:lnTo>
                    <a:pt x="960" y="15"/>
                  </a:lnTo>
                  <a:lnTo>
                    <a:pt x="975" y="15"/>
                  </a:lnTo>
                  <a:lnTo>
                    <a:pt x="975" y="36"/>
                  </a:lnTo>
                  <a:lnTo>
                    <a:pt x="995" y="36"/>
                  </a:lnTo>
                  <a:lnTo>
                    <a:pt x="995" y="50"/>
                  </a:lnTo>
                  <a:lnTo>
                    <a:pt x="975" y="50"/>
                  </a:lnTo>
                  <a:lnTo>
                    <a:pt x="975" y="87"/>
                  </a:lnTo>
                  <a:cubicBezTo>
                    <a:pt x="975" y="96"/>
                    <a:pt x="979" y="101"/>
                    <a:pt x="986" y="101"/>
                  </a:cubicBezTo>
                  <a:cubicBezTo>
                    <a:pt x="988" y="101"/>
                    <a:pt x="989" y="101"/>
                    <a:pt x="991" y="101"/>
                  </a:cubicBezTo>
                  <a:cubicBezTo>
                    <a:pt x="992" y="100"/>
                    <a:pt x="993" y="100"/>
                    <a:pt x="994" y="99"/>
                  </a:cubicBezTo>
                  <a:lnTo>
                    <a:pt x="998" y="113"/>
                  </a:lnTo>
                  <a:cubicBezTo>
                    <a:pt x="996" y="113"/>
                    <a:pt x="993" y="114"/>
                    <a:pt x="990" y="115"/>
                  </a:cubicBezTo>
                  <a:cubicBezTo>
                    <a:pt x="988" y="115"/>
                    <a:pt x="985" y="116"/>
                    <a:pt x="982" y="116"/>
                  </a:cubicBezTo>
                  <a:cubicBezTo>
                    <a:pt x="977" y="116"/>
                    <a:pt x="973" y="115"/>
                    <a:pt x="970" y="114"/>
                  </a:cubicBezTo>
                  <a:cubicBezTo>
                    <a:pt x="967" y="112"/>
                    <a:pt x="965" y="110"/>
                    <a:pt x="963" y="108"/>
                  </a:cubicBezTo>
                  <a:cubicBezTo>
                    <a:pt x="961" y="105"/>
                    <a:pt x="959" y="102"/>
                    <a:pt x="958" y="99"/>
                  </a:cubicBezTo>
                  <a:cubicBezTo>
                    <a:pt x="958" y="95"/>
                    <a:pt x="957" y="92"/>
                    <a:pt x="957" y="87"/>
                  </a:cubicBezTo>
                  <a:lnTo>
                    <a:pt x="957" y="50"/>
                  </a:lnTo>
                  <a:close/>
                  <a:moveTo>
                    <a:pt x="895" y="36"/>
                  </a:moveTo>
                  <a:lnTo>
                    <a:pt x="910" y="36"/>
                  </a:lnTo>
                  <a:lnTo>
                    <a:pt x="912" y="50"/>
                  </a:lnTo>
                  <a:lnTo>
                    <a:pt x="912" y="50"/>
                  </a:lnTo>
                  <a:cubicBezTo>
                    <a:pt x="915" y="45"/>
                    <a:pt x="918" y="41"/>
                    <a:pt x="922" y="38"/>
                  </a:cubicBezTo>
                  <a:cubicBezTo>
                    <a:pt x="926" y="35"/>
                    <a:pt x="930" y="34"/>
                    <a:pt x="934" y="34"/>
                  </a:cubicBezTo>
                  <a:cubicBezTo>
                    <a:pt x="938" y="34"/>
                    <a:pt x="941" y="35"/>
                    <a:pt x="943" y="36"/>
                  </a:cubicBezTo>
                  <a:lnTo>
                    <a:pt x="940" y="51"/>
                  </a:lnTo>
                  <a:cubicBezTo>
                    <a:pt x="939" y="51"/>
                    <a:pt x="937" y="51"/>
                    <a:pt x="936" y="51"/>
                  </a:cubicBezTo>
                  <a:cubicBezTo>
                    <a:pt x="935" y="50"/>
                    <a:pt x="934" y="50"/>
                    <a:pt x="932" y="50"/>
                  </a:cubicBezTo>
                  <a:cubicBezTo>
                    <a:pt x="929" y="50"/>
                    <a:pt x="926" y="51"/>
                    <a:pt x="922" y="54"/>
                  </a:cubicBezTo>
                  <a:cubicBezTo>
                    <a:pt x="919" y="56"/>
                    <a:pt x="916" y="60"/>
                    <a:pt x="914" y="66"/>
                  </a:cubicBezTo>
                  <a:lnTo>
                    <a:pt x="914" y="114"/>
                  </a:lnTo>
                  <a:lnTo>
                    <a:pt x="895" y="114"/>
                  </a:lnTo>
                  <a:lnTo>
                    <a:pt x="895" y="36"/>
                  </a:lnTo>
                  <a:close/>
                  <a:moveTo>
                    <a:pt x="854" y="36"/>
                  </a:moveTo>
                  <a:lnTo>
                    <a:pt x="872" y="36"/>
                  </a:lnTo>
                  <a:lnTo>
                    <a:pt x="872" y="114"/>
                  </a:lnTo>
                  <a:lnTo>
                    <a:pt x="854" y="114"/>
                  </a:lnTo>
                  <a:lnTo>
                    <a:pt x="854" y="36"/>
                  </a:lnTo>
                  <a:close/>
                  <a:moveTo>
                    <a:pt x="863" y="22"/>
                  </a:moveTo>
                  <a:cubicBezTo>
                    <a:pt x="860" y="22"/>
                    <a:pt x="857" y="21"/>
                    <a:pt x="855" y="19"/>
                  </a:cubicBezTo>
                  <a:cubicBezTo>
                    <a:pt x="853" y="18"/>
                    <a:pt x="852" y="15"/>
                    <a:pt x="852" y="12"/>
                  </a:cubicBezTo>
                  <a:cubicBezTo>
                    <a:pt x="852" y="9"/>
                    <a:pt x="853" y="6"/>
                    <a:pt x="855" y="5"/>
                  </a:cubicBezTo>
                  <a:cubicBezTo>
                    <a:pt x="857" y="3"/>
                    <a:pt x="860" y="2"/>
                    <a:pt x="863" y="2"/>
                  </a:cubicBezTo>
                  <a:cubicBezTo>
                    <a:pt x="866" y="2"/>
                    <a:pt x="869" y="3"/>
                    <a:pt x="871" y="5"/>
                  </a:cubicBezTo>
                  <a:cubicBezTo>
                    <a:pt x="873" y="6"/>
                    <a:pt x="874" y="9"/>
                    <a:pt x="874" y="12"/>
                  </a:cubicBezTo>
                  <a:cubicBezTo>
                    <a:pt x="874" y="15"/>
                    <a:pt x="873" y="18"/>
                    <a:pt x="871" y="19"/>
                  </a:cubicBezTo>
                  <a:cubicBezTo>
                    <a:pt x="869" y="21"/>
                    <a:pt x="866" y="22"/>
                    <a:pt x="863" y="22"/>
                  </a:cubicBezTo>
                  <a:close/>
                  <a:moveTo>
                    <a:pt x="728" y="36"/>
                  </a:moveTo>
                  <a:lnTo>
                    <a:pt x="746" y="36"/>
                  </a:lnTo>
                  <a:lnTo>
                    <a:pt x="755" y="76"/>
                  </a:lnTo>
                  <a:cubicBezTo>
                    <a:pt x="756" y="80"/>
                    <a:pt x="757" y="84"/>
                    <a:pt x="758" y="87"/>
                  </a:cubicBezTo>
                  <a:cubicBezTo>
                    <a:pt x="758" y="91"/>
                    <a:pt x="759" y="95"/>
                    <a:pt x="760" y="99"/>
                  </a:cubicBezTo>
                  <a:lnTo>
                    <a:pt x="760" y="99"/>
                  </a:lnTo>
                  <a:cubicBezTo>
                    <a:pt x="761" y="95"/>
                    <a:pt x="762" y="91"/>
                    <a:pt x="762" y="87"/>
                  </a:cubicBezTo>
                  <a:cubicBezTo>
                    <a:pt x="763" y="84"/>
                    <a:pt x="764" y="80"/>
                    <a:pt x="765" y="76"/>
                  </a:cubicBezTo>
                  <a:lnTo>
                    <a:pt x="775" y="36"/>
                  </a:lnTo>
                  <a:lnTo>
                    <a:pt x="792" y="36"/>
                  </a:lnTo>
                  <a:lnTo>
                    <a:pt x="802" y="76"/>
                  </a:lnTo>
                  <a:cubicBezTo>
                    <a:pt x="803" y="80"/>
                    <a:pt x="804" y="84"/>
                    <a:pt x="805" y="87"/>
                  </a:cubicBezTo>
                  <a:cubicBezTo>
                    <a:pt x="806" y="91"/>
                    <a:pt x="806" y="95"/>
                    <a:pt x="807" y="99"/>
                  </a:cubicBezTo>
                  <a:lnTo>
                    <a:pt x="808" y="99"/>
                  </a:lnTo>
                  <a:cubicBezTo>
                    <a:pt x="809" y="95"/>
                    <a:pt x="809" y="91"/>
                    <a:pt x="810" y="87"/>
                  </a:cubicBezTo>
                  <a:cubicBezTo>
                    <a:pt x="811" y="84"/>
                    <a:pt x="811" y="80"/>
                    <a:pt x="812" y="76"/>
                  </a:cubicBezTo>
                  <a:lnTo>
                    <a:pt x="821" y="36"/>
                  </a:lnTo>
                  <a:lnTo>
                    <a:pt x="839" y="36"/>
                  </a:lnTo>
                  <a:lnTo>
                    <a:pt x="819" y="114"/>
                  </a:lnTo>
                  <a:lnTo>
                    <a:pt x="797" y="114"/>
                  </a:lnTo>
                  <a:lnTo>
                    <a:pt x="788" y="77"/>
                  </a:lnTo>
                  <a:cubicBezTo>
                    <a:pt x="787" y="74"/>
                    <a:pt x="786" y="70"/>
                    <a:pt x="786" y="66"/>
                  </a:cubicBezTo>
                  <a:cubicBezTo>
                    <a:pt x="785" y="63"/>
                    <a:pt x="784" y="59"/>
                    <a:pt x="783" y="55"/>
                  </a:cubicBezTo>
                  <a:lnTo>
                    <a:pt x="783" y="55"/>
                  </a:lnTo>
                  <a:cubicBezTo>
                    <a:pt x="782" y="59"/>
                    <a:pt x="781" y="63"/>
                    <a:pt x="780" y="67"/>
                  </a:cubicBezTo>
                  <a:cubicBezTo>
                    <a:pt x="780" y="70"/>
                    <a:pt x="779" y="74"/>
                    <a:pt x="778" y="78"/>
                  </a:cubicBezTo>
                  <a:lnTo>
                    <a:pt x="769" y="114"/>
                  </a:lnTo>
                  <a:lnTo>
                    <a:pt x="748" y="114"/>
                  </a:lnTo>
                  <a:lnTo>
                    <a:pt x="728" y="36"/>
                  </a:lnTo>
                  <a:close/>
                  <a:moveTo>
                    <a:pt x="675" y="36"/>
                  </a:moveTo>
                  <a:lnTo>
                    <a:pt x="690" y="36"/>
                  </a:lnTo>
                  <a:lnTo>
                    <a:pt x="691" y="50"/>
                  </a:lnTo>
                  <a:lnTo>
                    <a:pt x="692" y="50"/>
                  </a:lnTo>
                  <a:cubicBezTo>
                    <a:pt x="695" y="45"/>
                    <a:pt x="698" y="41"/>
                    <a:pt x="702" y="38"/>
                  </a:cubicBezTo>
                  <a:cubicBezTo>
                    <a:pt x="706" y="35"/>
                    <a:pt x="710" y="34"/>
                    <a:pt x="714" y="34"/>
                  </a:cubicBezTo>
                  <a:cubicBezTo>
                    <a:pt x="718" y="34"/>
                    <a:pt x="721" y="35"/>
                    <a:pt x="723" y="36"/>
                  </a:cubicBezTo>
                  <a:lnTo>
                    <a:pt x="720" y="51"/>
                  </a:lnTo>
                  <a:cubicBezTo>
                    <a:pt x="718" y="51"/>
                    <a:pt x="717" y="51"/>
                    <a:pt x="716" y="51"/>
                  </a:cubicBezTo>
                  <a:cubicBezTo>
                    <a:pt x="715" y="50"/>
                    <a:pt x="713" y="50"/>
                    <a:pt x="712" y="50"/>
                  </a:cubicBezTo>
                  <a:cubicBezTo>
                    <a:pt x="709" y="50"/>
                    <a:pt x="705" y="51"/>
                    <a:pt x="702" y="54"/>
                  </a:cubicBezTo>
                  <a:cubicBezTo>
                    <a:pt x="699" y="56"/>
                    <a:pt x="696" y="60"/>
                    <a:pt x="693" y="66"/>
                  </a:cubicBezTo>
                  <a:lnTo>
                    <a:pt x="693" y="114"/>
                  </a:lnTo>
                  <a:lnTo>
                    <a:pt x="675" y="114"/>
                  </a:lnTo>
                  <a:lnTo>
                    <a:pt x="675" y="36"/>
                  </a:lnTo>
                  <a:close/>
                  <a:moveTo>
                    <a:pt x="642" y="68"/>
                  </a:moveTo>
                  <a:cubicBezTo>
                    <a:pt x="642" y="62"/>
                    <a:pt x="641" y="57"/>
                    <a:pt x="638" y="53"/>
                  </a:cubicBezTo>
                  <a:cubicBezTo>
                    <a:pt x="635" y="50"/>
                    <a:pt x="631" y="48"/>
                    <a:pt x="626" y="48"/>
                  </a:cubicBezTo>
                  <a:cubicBezTo>
                    <a:pt x="621" y="48"/>
                    <a:pt x="617" y="50"/>
                    <a:pt x="614" y="53"/>
                  </a:cubicBezTo>
                  <a:cubicBezTo>
                    <a:pt x="610" y="56"/>
                    <a:pt x="608" y="61"/>
                    <a:pt x="607" y="68"/>
                  </a:cubicBezTo>
                  <a:lnTo>
                    <a:pt x="642" y="68"/>
                  </a:lnTo>
                  <a:close/>
                  <a:moveTo>
                    <a:pt x="590" y="75"/>
                  </a:moveTo>
                  <a:cubicBezTo>
                    <a:pt x="590" y="69"/>
                    <a:pt x="591" y="63"/>
                    <a:pt x="593" y="58"/>
                  </a:cubicBezTo>
                  <a:cubicBezTo>
                    <a:pt x="595" y="53"/>
                    <a:pt x="597" y="48"/>
                    <a:pt x="601" y="45"/>
                  </a:cubicBezTo>
                  <a:cubicBezTo>
                    <a:pt x="604" y="41"/>
                    <a:pt x="608" y="39"/>
                    <a:pt x="612" y="37"/>
                  </a:cubicBezTo>
                  <a:cubicBezTo>
                    <a:pt x="617" y="35"/>
                    <a:pt x="621" y="34"/>
                    <a:pt x="626" y="34"/>
                  </a:cubicBezTo>
                  <a:cubicBezTo>
                    <a:pt x="631" y="34"/>
                    <a:pt x="635" y="35"/>
                    <a:pt x="639" y="37"/>
                  </a:cubicBezTo>
                  <a:cubicBezTo>
                    <a:pt x="644" y="39"/>
                    <a:pt x="647" y="41"/>
                    <a:pt x="650" y="44"/>
                  </a:cubicBezTo>
                  <a:cubicBezTo>
                    <a:pt x="652" y="48"/>
                    <a:pt x="654" y="52"/>
                    <a:pt x="656" y="56"/>
                  </a:cubicBezTo>
                  <a:cubicBezTo>
                    <a:pt x="657" y="61"/>
                    <a:pt x="658" y="66"/>
                    <a:pt x="658" y="71"/>
                  </a:cubicBezTo>
                  <a:cubicBezTo>
                    <a:pt x="658" y="75"/>
                    <a:pt x="657" y="77"/>
                    <a:pt x="657" y="79"/>
                  </a:cubicBezTo>
                  <a:lnTo>
                    <a:pt x="608" y="79"/>
                  </a:lnTo>
                  <a:cubicBezTo>
                    <a:pt x="608" y="87"/>
                    <a:pt x="611" y="92"/>
                    <a:pt x="615" y="96"/>
                  </a:cubicBezTo>
                  <a:cubicBezTo>
                    <a:pt x="619" y="100"/>
                    <a:pt x="624" y="101"/>
                    <a:pt x="630" y="101"/>
                  </a:cubicBezTo>
                  <a:cubicBezTo>
                    <a:pt x="634" y="101"/>
                    <a:pt x="637" y="101"/>
                    <a:pt x="640" y="100"/>
                  </a:cubicBezTo>
                  <a:cubicBezTo>
                    <a:pt x="643" y="99"/>
                    <a:pt x="646" y="98"/>
                    <a:pt x="649" y="96"/>
                  </a:cubicBezTo>
                  <a:lnTo>
                    <a:pt x="655" y="107"/>
                  </a:lnTo>
                  <a:cubicBezTo>
                    <a:pt x="651" y="110"/>
                    <a:pt x="647" y="112"/>
                    <a:pt x="642" y="113"/>
                  </a:cubicBezTo>
                  <a:cubicBezTo>
                    <a:pt x="638" y="115"/>
                    <a:pt x="633" y="116"/>
                    <a:pt x="628" y="116"/>
                  </a:cubicBezTo>
                  <a:cubicBezTo>
                    <a:pt x="623" y="116"/>
                    <a:pt x="618" y="115"/>
                    <a:pt x="613" y="113"/>
                  </a:cubicBezTo>
                  <a:cubicBezTo>
                    <a:pt x="608" y="111"/>
                    <a:pt x="604" y="108"/>
                    <a:pt x="601" y="105"/>
                  </a:cubicBezTo>
                  <a:cubicBezTo>
                    <a:pt x="597" y="101"/>
                    <a:pt x="595" y="97"/>
                    <a:pt x="593" y="92"/>
                  </a:cubicBezTo>
                  <a:cubicBezTo>
                    <a:pt x="591" y="87"/>
                    <a:pt x="590" y="81"/>
                    <a:pt x="590" y="75"/>
                  </a:cubicBezTo>
                  <a:close/>
                  <a:moveTo>
                    <a:pt x="527" y="93"/>
                  </a:moveTo>
                  <a:cubicBezTo>
                    <a:pt x="531" y="96"/>
                    <a:pt x="534" y="98"/>
                    <a:pt x="538" y="100"/>
                  </a:cubicBezTo>
                  <a:cubicBezTo>
                    <a:pt x="541" y="101"/>
                    <a:pt x="545" y="102"/>
                    <a:pt x="549" y="102"/>
                  </a:cubicBezTo>
                  <a:cubicBezTo>
                    <a:pt x="553" y="102"/>
                    <a:pt x="556" y="101"/>
                    <a:pt x="558" y="99"/>
                  </a:cubicBezTo>
                  <a:cubicBezTo>
                    <a:pt x="560" y="97"/>
                    <a:pt x="561" y="95"/>
                    <a:pt x="561" y="92"/>
                  </a:cubicBezTo>
                  <a:cubicBezTo>
                    <a:pt x="561" y="91"/>
                    <a:pt x="561" y="89"/>
                    <a:pt x="560" y="88"/>
                  </a:cubicBezTo>
                  <a:cubicBezTo>
                    <a:pt x="559" y="87"/>
                    <a:pt x="558" y="86"/>
                    <a:pt x="556" y="85"/>
                  </a:cubicBezTo>
                  <a:cubicBezTo>
                    <a:pt x="554" y="84"/>
                    <a:pt x="553" y="83"/>
                    <a:pt x="551" y="82"/>
                  </a:cubicBezTo>
                  <a:cubicBezTo>
                    <a:pt x="549" y="82"/>
                    <a:pt x="547" y="81"/>
                    <a:pt x="545" y="80"/>
                  </a:cubicBezTo>
                  <a:cubicBezTo>
                    <a:pt x="542" y="79"/>
                    <a:pt x="540" y="78"/>
                    <a:pt x="537" y="77"/>
                  </a:cubicBezTo>
                  <a:cubicBezTo>
                    <a:pt x="534" y="75"/>
                    <a:pt x="532" y="74"/>
                    <a:pt x="530" y="72"/>
                  </a:cubicBezTo>
                  <a:cubicBezTo>
                    <a:pt x="528" y="70"/>
                    <a:pt x="526" y="68"/>
                    <a:pt x="525" y="66"/>
                  </a:cubicBezTo>
                  <a:cubicBezTo>
                    <a:pt x="523" y="63"/>
                    <a:pt x="523" y="61"/>
                    <a:pt x="523" y="57"/>
                  </a:cubicBezTo>
                  <a:cubicBezTo>
                    <a:pt x="523" y="50"/>
                    <a:pt x="525" y="45"/>
                    <a:pt x="530" y="41"/>
                  </a:cubicBezTo>
                  <a:cubicBezTo>
                    <a:pt x="535" y="36"/>
                    <a:pt x="542" y="34"/>
                    <a:pt x="551" y="34"/>
                  </a:cubicBezTo>
                  <a:cubicBezTo>
                    <a:pt x="557" y="34"/>
                    <a:pt x="561" y="35"/>
                    <a:pt x="566" y="37"/>
                  </a:cubicBezTo>
                  <a:cubicBezTo>
                    <a:pt x="570" y="39"/>
                    <a:pt x="574" y="41"/>
                    <a:pt x="577" y="43"/>
                  </a:cubicBezTo>
                  <a:lnTo>
                    <a:pt x="569" y="54"/>
                  </a:lnTo>
                  <a:cubicBezTo>
                    <a:pt x="566" y="52"/>
                    <a:pt x="563" y="51"/>
                    <a:pt x="560" y="50"/>
                  </a:cubicBezTo>
                  <a:cubicBezTo>
                    <a:pt x="557" y="48"/>
                    <a:pt x="555" y="48"/>
                    <a:pt x="551" y="48"/>
                  </a:cubicBezTo>
                  <a:cubicBezTo>
                    <a:pt x="548" y="48"/>
                    <a:pt x="545" y="49"/>
                    <a:pt x="543" y="50"/>
                  </a:cubicBezTo>
                  <a:cubicBezTo>
                    <a:pt x="541" y="52"/>
                    <a:pt x="540" y="54"/>
                    <a:pt x="540" y="56"/>
                  </a:cubicBezTo>
                  <a:cubicBezTo>
                    <a:pt x="540" y="58"/>
                    <a:pt x="541" y="59"/>
                    <a:pt x="541" y="60"/>
                  </a:cubicBezTo>
                  <a:cubicBezTo>
                    <a:pt x="542" y="62"/>
                    <a:pt x="543" y="63"/>
                    <a:pt x="545" y="63"/>
                  </a:cubicBezTo>
                  <a:cubicBezTo>
                    <a:pt x="546" y="64"/>
                    <a:pt x="548" y="65"/>
                    <a:pt x="550" y="66"/>
                  </a:cubicBezTo>
                  <a:cubicBezTo>
                    <a:pt x="552" y="66"/>
                    <a:pt x="554" y="67"/>
                    <a:pt x="556" y="68"/>
                  </a:cubicBezTo>
                  <a:cubicBezTo>
                    <a:pt x="559" y="69"/>
                    <a:pt x="561" y="70"/>
                    <a:pt x="564" y="71"/>
                  </a:cubicBezTo>
                  <a:cubicBezTo>
                    <a:pt x="567" y="72"/>
                    <a:pt x="569" y="74"/>
                    <a:pt x="571" y="76"/>
                  </a:cubicBezTo>
                  <a:cubicBezTo>
                    <a:pt x="574" y="77"/>
                    <a:pt x="575" y="80"/>
                    <a:pt x="577" y="82"/>
                  </a:cubicBezTo>
                  <a:cubicBezTo>
                    <a:pt x="578" y="85"/>
                    <a:pt x="579" y="88"/>
                    <a:pt x="579" y="92"/>
                  </a:cubicBezTo>
                  <a:cubicBezTo>
                    <a:pt x="579" y="95"/>
                    <a:pt x="578" y="98"/>
                    <a:pt x="577" y="101"/>
                  </a:cubicBezTo>
                  <a:cubicBezTo>
                    <a:pt x="575" y="104"/>
                    <a:pt x="573" y="106"/>
                    <a:pt x="571" y="109"/>
                  </a:cubicBezTo>
                  <a:cubicBezTo>
                    <a:pt x="568" y="111"/>
                    <a:pt x="565" y="112"/>
                    <a:pt x="561" y="114"/>
                  </a:cubicBezTo>
                  <a:cubicBezTo>
                    <a:pt x="557" y="115"/>
                    <a:pt x="553" y="116"/>
                    <a:pt x="548" y="116"/>
                  </a:cubicBezTo>
                  <a:cubicBezTo>
                    <a:pt x="543" y="116"/>
                    <a:pt x="538" y="115"/>
                    <a:pt x="532" y="113"/>
                  </a:cubicBezTo>
                  <a:cubicBezTo>
                    <a:pt x="527" y="110"/>
                    <a:pt x="523" y="108"/>
                    <a:pt x="519" y="105"/>
                  </a:cubicBezTo>
                  <a:lnTo>
                    <a:pt x="527" y="93"/>
                  </a:lnTo>
                  <a:close/>
                  <a:moveTo>
                    <a:pt x="459" y="93"/>
                  </a:moveTo>
                  <a:cubicBezTo>
                    <a:pt x="463" y="96"/>
                    <a:pt x="466" y="98"/>
                    <a:pt x="470" y="100"/>
                  </a:cubicBezTo>
                  <a:cubicBezTo>
                    <a:pt x="473" y="101"/>
                    <a:pt x="477" y="102"/>
                    <a:pt x="481" y="102"/>
                  </a:cubicBezTo>
                  <a:cubicBezTo>
                    <a:pt x="485" y="102"/>
                    <a:pt x="488" y="101"/>
                    <a:pt x="490" y="99"/>
                  </a:cubicBezTo>
                  <a:cubicBezTo>
                    <a:pt x="492" y="97"/>
                    <a:pt x="493" y="95"/>
                    <a:pt x="493" y="92"/>
                  </a:cubicBezTo>
                  <a:cubicBezTo>
                    <a:pt x="493" y="91"/>
                    <a:pt x="493" y="89"/>
                    <a:pt x="492" y="88"/>
                  </a:cubicBezTo>
                  <a:cubicBezTo>
                    <a:pt x="491" y="87"/>
                    <a:pt x="489" y="86"/>
                    <a:pt x="488" y="85"/>
                  </a:cubicBezTo>
                  <a:cubicBezTo>
                    <a:pt x="486" y="84"/>
                    <a:pt x="484" y="83"/>
                    <a:pt x="482" y="82"/>
                  </a:cubicBezTo>
                  <a:cubicBezTo>
                    <a:pt x="480" y="82"/>
                    <a:pt x="478" y="81"/>
                    <a:pt x="476" y="80"/>
                  </a:cubicBezTo>
                  <a:cubicBezTo>
                    <a:pt x="474" y="79"/>
                    <a:pt x="471" y="78"/>
                    <a:pt x="469" y="77"/>
                  </a:cubicBezTo>
                  <a:cubicBezTo>
                    <a:pt x="466" y="75"/>
                    <a:pt x="464" y="74"/>
                    <a:pt x="462" y="72"/>
                  </a:cubicBezTo>
                  <a:cubicBezTo>
                    <a:pt x="460" y="70"/>
                    <a:pt x="458" y="68"/>
                    <a:pt x="457" y="66"/>
                  </a:cubicBezTo>
                  <a:cubicBezTo>
                    <a:pt x="455" y="63"/>
                    <a:pt x="455" y="61"/>
                    <a:pt x="455" y="57"/>
                  </a:cubicBezTo>
                  <a:cubicBezTo>
                    <a:pt x="455" y="50"/>
                    <a:pt x="457" y="45"/>
                    <a:pt x="462" y="41"/>
                  </a:cubicBezTo>
                  <a:cubicBezTo>
                    <a:pt x="467" y="36"/>
                    <a:pt x="474" y="34"/>
                    <a:pt x="483" y="34"/>
                  </a:cubicBezTo>
                  <a:cubicBezTo>
                    <a:pt x="488" y="34"/>
                    <a:pt x="493" y="35"/>
                    <a:pt x="497" y="37"/>
                  </a:cubicBezTo>
                  <a:cubicBezTo>
                    <a:pt x="502" y="39"/>
                    <a:pt x="506" y="41"/>
                    <a:pt x="509" y="43"/>
                  </a:cubicBezTo>
                  <a:lnTo>
                    <a:pt x="500" y="54"/>
                  </a:lnTo>
                  <a:cubicBezTo>
                    <a:pt x="498" y="52"/>
                    <a:pt x="495" y="51"/>
                    <a:pt x="492" y="50"/>
                  </a:cubicBezTo>
                  <a:cubicBezTo>
                    <a:pt x="489" y="48"/>
                    <a:pt x="486" y="48"/>
                    <a:pt x="483" y="48"/>
                  </a:cubicBezTo>
                  <a:cubicBezTo>
                    <a:pt x="479" y="48"/>
                    <a:pt x="476" y="49"/>
                    <a:pt x="475" y="50"/>
                  </a:cubicBezTo>
                  <a:cubicBezTo>
                    <a:pt x="473" y="52"/>
                    <a:pt x="472" y="54"/>
                    <a:pt x="472" y="56"/>
                  </a:cubicBezTo>
                  <a:cubicBezTo>
                    <a:pt x="472" y="58"/>
                    <a:pt x="472" y="59"/>
                    <a:pt x="473" y="60"/>
                  </a:cubicBezTo>
                  <a:cubicBezTo>
                    <a:pt x="474" y="62"/>
                    <a:pt x="475" y="63"/>
                    <a:pt x="477" y="63"/>
                  </a:cubicBezTo>
                  <a:cubicBezTo>
                    <a:pt x="478" y="64"/>
                    <a:pt x="480" y="65"/>
                    <a:pt x="482" y="66"/>
                  </a:cubicBezTo>
                  <a:cubicBezTo>
                    <a:pt x="484" y="66"/>
                    <a:pt x="486" y="67"/>
                    <a:pt x="488" y="68"/>
                  </a:cubicBezTo>
                  <a:cubicBezTo>
                    <a:pt x="491" y="69"/>
                    <a:pt x="493" y="70"/>
                    <a:pt x="496" y="71"/>
                  </a:cubicBezTo>
                  <a:cubicBezTo>
                    <a:pt x="499" y="72"/>
                    <a:pt x="501" y="74"/>
                    <a:pt x="503" y="76"/>
                  </a:cubicBezTo>
                  <a:cubicBezTo>
                    <a:pt x="505" y="77"/>
                    <a:pt x="507" y="80"/>
                    <a:pt x="508" y="82"/>
                  </a:cubicBezTo>
                  <a:cubicBezTo>
                    <a:pt x="510" y="85"/>
                    <a:pt x="510" y="88"/>
                    <a:pt x="510" y="92"/>
                  </a:cubicBezTo>
                  <a:cubicBezTo>
                    <a:pt x="510" y="95"/>
                    <a:pt x="510" y="98"/>
                    <a:pt x="508" y="101"/>
                  </a:cubicBezTo>
                  <a:cubicBezTo>
                    <a:pt x="507" y="104"/>
                    <a:pt x="505" y="106"/>
                    <a:pt x="503" y="109"/>
                  </a:cubicBezTo>
                  <a:cubicBezTo>
                    <a:pt x="500" y="111"/>
                    <a:pt x="497" y="112"/>
                    <a:pt x="493" y="114"/>
                  </a:cubicBezTo>
                  <a:cubicBezTo>
                    <a:pt x="489" y="115"/>
                    <a:pt x="485" y="116"/>
                    <a:pt x="480" y="116"/>
                  </a:cubicBezTo>
                  <a:cubicBezTo>
                    <a:pt x="475" y="116"/>
                    <a:pt x="469" y="115"/>
                    <a:pt x="464" y="113"/>
                  </a:cubicBezTo>
                  <a:cubicBezTo>
                    <a:pt x="459" y="110"/>
                    <a:pt x="454" y="108"/>
                    <a:pt x="451" y="105"/>
                  </a:cubicBezTo>
                  <a:lnTo>
                    <a:pt x="459" y="93"/>
                  </a:lnTo>
                  <a:close/>
                  <a:moveTo>
                    <a:pt x="390" y="91"/>
                  </a:moveTo>
                  <a:cubicBezTo>
                    <a:pt x="390" y="95"/>
                    <a:pt x="391" y="97"/>
                    <a:pt x="393" y="99"/>
                  </a:cubicBezTo>
                  <a:cubicBezTo>
                    <a:pt x="395" y="101"/>
                    <a:pt x="398" y="101"/>
                    <a:pt x="401" y="101"/>
                  </a:cubicBezTo>
                  <a:cubicBezTo>
                    <a:pt x="404" y="101"/>
                    <a:pt x="407" y="101"/>
                    <a:pt x="410" y="99"/>
                  </a:cubicBezTo>
                  <a:cubicBezTo>
                    <a:pt x="412" y="98"/>
                    <a:pt x="415" y="96"/>
                    <a:pt x="418" y="93"/>
                  </a:cubicBezTo>
                  <a:lnTo>
                    <a:pt x="418" y="75"/>
                  </a:lnTo>
                  <a:cubicBezTo>
                    <a:pt x="413" y="76"/>
                    <a:pt x="408" y="77"/>
                    <a:pt x="405" y="78"/>
                  </a:cubicBezTo>
                  <a:cubicBezTo>
                    <a:pt x="401" y="79"/>
                    <a:pt x="398" y="80"/>
                    <a:pt x="396" y="81"/>
                  </a:cubicBezTo>
                  <a:cubicBezTo>
                    <a:pt x="394" y="83"/>
                    <a:pt x="392" y="84"/>
                    <a:pt x="391" y="86"/>
                  </a:cubicBezTo>
                  <a:cubicBezTo>
                    <a:pt x="390" y="88"/>
                    <a:pt x="390" y="89"/>
                    <a:pt x="390" y="91"/>
                  </a:cubicBezTo>
                  <a:close/>
                  <a:moveTo>
                    <a:pt x="372" y="93"/>
                  </a:moveTo>
                  <a:cubicBezTo>
                    <a:pt x="372" y="84"/>
                    <a:pt x="376" y="78"/>
                    <a:pt x="383" y="73"/>
                  </a:cubicBezTo>
                  <a:cubicBezTo>
                    <a:pt x="390" y="69"/>
                    <a:pt x="402" y="66"/>
                    <a:pt x="418" y="64"/>
                  </a:cubicBezTo>
                  <a:cubicBezTo>
                    <a:pt x="418" y="62"/>
                    <a:pt x="418" y="60"/>
                    <a:pt x="417" y="58"/>
                  </a:cubicBezTo>
                  <a:cubicBezTo>
                    <a:pt x="417" y="56"/>
                    <a:pt x="416" y="55"/>
                    <a:pt x="415" y="53"/>
                  </a:cubicBezTo>
                  <a:cubicBezTo>
                    <a:pt x="414" y="52"/>
                    <a:pt x="412" y="51"/>
                    <a:pt x="410" y="50"/>
                  </a:cubicBezTo>
                  <a:cubicBezTo>
                    <a:pt x="409" y="49"/>
                    <a:pt x="407" y="49"/>
                    <a:pt x="404" y="49"/>
                  </a:cubicBezTo>
                  <a:cubicBezTo>
                    <a:pt x="400" y="49"/>
                    <a:pt x="396" y="50"/>
                    <a:pt x="393" y="51"/>
                  </a:cubicBezTo>
                  <a:cubicBezTo>
                    <a:pt x="389" y="52"/>
                    <a:pt x="385" y="54"/>
                    <a:pt x="382" y="56"/>
                  </a:cubicBezTo>
                  <a:lnTo>
                    <a:pt x="375" y="44"/>
                  </a:lnTo>
                  <a:cubicBezTo>
                    <a:pt x="380" y="41"/>
                    <a:pt x="385" y="39"/>
                    <a:pt x="390" y="37"/>
                  </a:cubicBezTo>
                  <a:cubicBezTo>
                    <a:pt x="395" y="35"/>
                    <a:pt x="401" y="34"/>
                    <a:pt x="407" y="34"/>
                  </a:cubicBezTo>
                  <a:cubicBezTo>
                    <a:pt x="417" y="34"/>
                    <a:pt x="424" y="37"/>
                    <a:pt x="429" y="43"/>
                  </a:cubicBezTo>
                  <a:cubicBezTo>
                    <a:pt x="434" y="48"/>
                    <a:pt x="436" y="57"/>
                    <a:pt x="436" y="68"/>
                  </a:cubicBezTo>
                  <a:lnTo>
                    <a:pt x="436" y="114"/>
                  </a:lnTo>
                  <a:lnTo>
                    <a:pt x="421" y="114"/>
                  </a:lnTo>
                  <a:lnTo>
                    <a:pt x="420" y="105"/>
                  </a:lnTo>
                  <a:lnTo>
                    <a:pt x="419" y="105"/>
                  </a:lnTo>
                  <a:cubicBezTo>
                    <a:pt x="416" y="108"/>
                    <a:pt x="412" y="111"/>
                    <a:pt x="408" y="113"/>
                  </a:cubicBezTo>
                  <a:cubicBezTo>
                    <a:pt x="404" y="115"/>
                    <a:pt x="400" y="116"/>
                    <a:pt x="395" y="116"/>
                  </a:cubicBezTo>
                  <a:cubicBezTo>
                    <a:pt x="388" y="116"/>
                    <a:pt x="383" y="114"/>
                    <a:pt x="379" y="109"/>
                  </a:cubicBezTo>
                  <a:cubicBezTo>
                    <a:pt x="374" y="105"/>
                    <a:pt x="372" y="100"/>
                    <a:pt x="372" y="93"/>
                  </a:cubicBezTo>
                  <a:close/>
                  <a:moveTo>
                    <a:pt x="242" y="10"/>
                  </a:moveTo>
                  <a:lnTo>
                    <a:pt x="261" y="10"/>
                  </a:lnTo>
                  <a:lnTo>
                    <a:pt x="270" y="62"/>
                  </a:lnTo>
                  <a:cubicBezTo>
                    <a:pt x="271" y="68"/>
                    <a:pt x="272" y="74"/>
                    <a:pt x="273" y="79"/>
                  </a:cubicBezTo>
                  <a:cubicBezTo>
                    <a:pt x="274" y="85"/>
                    <a:pt x="274" y="90"/>
                    <a:pt x="275" y="95"/>
                  </a:cubicBezTo>
                  <a:lnTo>
                    <a:pt x="276" y="95"/>
                  </a:lnTo>
                  <a:cubicBezTo>
                    <a:pt x="277" y="90"/>
                    <a:pt x="278" y="84"/>
                    <a:pt x="279" y="79"/>
                  </a:cubicBezTo>
                  <a:cubicBezTo>
                    <a:pt x="280" y="73"/>
                    <a:pt x="282" y="68"/>
                    <a:pt x="283" y="62"/>
                  </a:cubicBezTo>
                  <a:lnTo>
                    <a:pt x="295" y="10"/>
                  </a:lnTo>
                  <a:lnTo>
                    <a:pt x="311" y="10"/>
                  </a:lnTo>
                  <a:lnTo>
                    <a:pt x="324" y="62"/>
                  </a:lnTo>
                  <a:cubicBezTo>
                    <a:pt x="325" y="68"/>
                    <a:pt x="326" y="73"/>
                    <a:pt x="328" y="79"/>
                  </a:cubicBezTo>
                  <a:cubicBezTo>
                    <a:pt x="329" y="84"/>
                    <a:pt x="330" y="90"/>
                    <a:pt x="331" y="95"/>
                  </a:cubicBezTo>
                  <a:lnTo>
                    <a:pt x="332" y="95"/>
                  </a:lnTo>
                  <a:cubicBezTo>
                    <a:pt x="333" y="90"/>
                    <a:pt x="333" y="84"/>
                    <a:pt x="334" y="79"/>
                  </a:cubicBezTo>
                  <a:cubicBezTo>
                    <a:pt x="335" y="73"/>
                    <a:pt x="336" y="68"/>
                    <a:pt x="337" y="62"/>
                  </a:cubicBezTo>
                  <a:lnTo>
                    <a:pt x="346" y="10"/>
                  </a:lnTo>
                  <a:lnTo>
                    <a:pt x="363" y="10"/>
                  </a:lnTo>
                  <a:lnTo>
                    <a:pt x="343" y="114"/>
                  </a:lnTo>
                  <a:lnTo>
                    <a:pt x="321" y="114"/>
                  </a:lnTo>
                  <a:lnTo>
                    <a:pt x="308" y="59"/>
                  </a:lnTo>
                  <a:cubicBezTo>
                    <a:pt x="307" y="55"/>
                    <a:pt x="306" y="51"/>
                    <a:pt x="305" y="47"/>
                  </a:cubicBezTo>
                  <a:cubicBezTo>
                    <a:pt x="305" y="43"/>
                    <a:pt x="304" y="39"/>
                    <a:pt x="303" y="35"/>
                  </a:cubicBezTo>
                  <a:lnTo>
                    <a:pt x="303" y="35"/>
                  </a:lnTo>
                  <a:cubicBezTo>
                    <a:pt x="302" y="39"/>
                    <a:pt x="301" y="43"/>
                    <a:pt x="300" y="47"/>
                  </a:cubicBezTo>
                  <a:cubicBezTo>
                    <a:pt x="299" y="51"/>
                    <a:pt x="299" y="55"/>
                    <a:pt x="298" y="59"/>
                  </a:cubicBezTo>
                  <a:lnTo>
                    <a:pt x="285" y="114"/>
                  </a:lnTo>
                  <a:lnTo>
                    <a:pt x="263" y="114"/>
                  </a:lnTo>
                  <a:lnTo>
                    <a:pt x="242" y="10"/>
                  </a:lnTo>
                  <a:close/>
                  <a:moveTo>
                    <a:pt x="185" y="68"/>
                  </a:moveTo>
                  <a:cubicBezTo>
                    <a:pt x="185" y="62"/>
                    <a:pt x="184" y="57"/>
                    <a:pt x="182" y="53"/>
                  </a:cubicBezTo>
                  <a:cubicBezTo>
                    <a:pt x="179" y="50"/>
                    <a:pt x="175" y="48"/>
                    <a:pt x="170" y="48"/>
                  </a:cubicBezTo>
                  <a:cubicBezTo>
                    <a:pt x="165" y="48"/>
                    <a:pt x="161" y="50"/>
                    <a:pt x="157" y="53"/>
                  </a:cubicBezTo>
                  <a:cubicBezTo>
                    <a:pt x="154" y="56"/>
                    <a:pt x="152" y="61"/>
                    <a:pt x="151" y="68"/>
                  </a:cubicBezTo>
                  <a:lnTo>
                    <a:pt x="185" y="68"/>
                  </a:lnTo>
                  <a:close/>
                  <a:moveTo>
                    <a:pt x="133" y="75"/>
                  </a:moveTo>
                  <a:cubicBezTo>
                    <a:pt x="133" y="69"/>
                    <a:pt x="134" y="63"/>
                    <a:pt x="136" y="58"/>
                  </a:cubicBezTo>
                  <a:cubicBezTo>
                    <a:pt x="138" y="53"/>
                    <a:pt x="141" y="48"/>
                    <a:pt x="144" y="45"/>
                  </a:cubicBezTo>
                  <a:cubicBezTo>
                    <a:pt x="148" y="41"/>
                    <a:pt x="151" y="39"/>
                    <a:pt x="156" y="37"/>
                  </a:cubicBezTo>
                  <a:cubicBezTo>
                    <a:pt x="160" y="35"/>
                    <a:pt x="165" y="34"/>
                    <a:pt x="169" y="34"/>
                  </a:cubicBezTo>
                  <a:cubicBezTo>
                    <a:pt x="174" y="34"/>
                    <a:pt x="179" y="35"/>
                    <a:pt x="183" y="37"/>
                  </a:cubicBezTo>
                  <a:cubicBezTo>
                    <a:pt x="187" y="39"/>
                    <a:pt x="190" y="41"/>
                    <a:pt x="193" y="44"/>
                  </a:cubicBezTo>
                  <a:cubicBezTo>
                    <a:pt x="196" y="48"/>
                    <a:pt x="198" y="52"/>
                    <a:pt x="199" y="56"/>
                  </a:cubicBezTo>
                  <a:cubicBezTo>
                    <a:pt x="201" y="61"/>
                    <a:pt x="201" y="66"/>
                    <a:pt x="201" y="71"/>
                  </a:cubicBezTo>
                  <a:cubicBezTo>
                    <a:pt x="201" y="75"/>
                    <a:pt x="201" y="77"/>
                    <a:pt x="200" y="79"/>
                  </a:cubicBezTo>
                  <a:lnTo>
                    <a:pt x="151" y="79"/>
                  </a:lnTo>
                  <a:cubicBezTo>
                    <a:pt x="152" y="87"/>
                    <a:pt x="154" y="92"/>
                    <a:pt x="158" y="96"/>
                  </a:cubicBezTo>
                  <a:cubicBezTo>
                    <a:pt x="162" y="100"/>
                    <a:pt x="168" y="101"/>
                    <a:pt x="174" y="101"/>
                  </a:cubicBezTo>
                  <a:cubicBezTo>
                    <a:pt x="177" y="101"/>
                    <a:pt x="181" y="101"/>
                    <a:pt x="183" y="100"/>
                  </a:cubicBezTo>
                  <a:cubicBezTo>
                    <a:pt x="186" y="99"/>
                    <a:pt x="189" y="98"/>
                    <a:pt x="192" y="96"/>
                  </a:cubicBezTo>
                  <a:lnTo>
                    <a:pt x="198" y="107"/>
                  </a:lnTo>
                  <a:cubicBezTo>
                    <a:pt x="195" y="110"/>
                    <a:pt x="190" y="112"/>
                    <a:pt x="186" y="113"/>
                  </a:cubicBezTo>
                  <a:cubicBezTo>
                    <a:pt x="181" y="115"/>
                    <a:pt x="177" y="116"/>
                    <a:pt x="172" y="116"/>
                  </a:cubicBezTo>
                  <a:cubicBezTo>
                    <a:pt x="166" y="116"/>
                    <a:pt x="161" y="115"/>
                    <a:pt x="157" y="113"/>
                  </a:cubicBezTo>
                  <a:cubicBezTo>
                    <a:pt x="152" y="111"/>
                    <a:pt x="148" y="108"/>
                    <a:pt x="144" y="105"/>
                  </a:cubicBezTo>
                  <a:cubicBezTo>
                    <a:pt x="141" y="101"/>
                    <a:pt x="138" y="97"/>
                    <a:pt x="136" y="92"/>
                  </a:cubicBezTo>
                  <a:cubicBezTo>
                    <a:pt x="134" y="87"/>
                    <a:pt x="133" y="81"/>
                    <a:pt x="133" y="75"/>
                  </a:cubicBezTo>
                  <a:close/>
                  <a:moveTo>
                    <a:pt x="97" y="36"/>
                  </a:moveTo>
                  <a:lnTo>
                    <a:pt x="115" y="36"/>
                  </a:lnTo>
                  <a:lnTo>
                    <a:pt x="115" y="114"/>
                  </a:lnTo>
                  <a:lnTo>
                    <a:pt x="97" y="114"/>
                  </a:lnTo>
                  <a:lnTo>
                    <a:pt x="97" y="36"/>
                  </a:lnTo>
                  <a:close/>
                  <a:moveTo>
                    <a:pt x="106" y="22"/>
                  </a:moveTo>
                  <a:cubicBezTo>
                    <a:pt x="103" y="22"/>
                    <a:pt x="100" y="21"/>
                    <a:pt x="98" y="19"/>
                  </a:cubicBezTo>
                  <a:cubicBezTo>
                    <a:pt x="96" y="18"/>
                    <a:pt x="95" y="15"/>
                    <a:pt x="95" y="12"/>
                  </a:cubicBezTo>
                  <a:cubicBezTo>
                    <a:pt x="95" y="9"/>
                    <a:pt x="96" y="6"/>
                    <a:pt x="98" y="5"/>
                  </a:cubicBezTo>
                  <a:cubicBezTo>
                    <a:pt x="100" y="3"/>
                    <a:pt x="103" y="2"/>
                    <a:pt x="106" y="2"/>
                  </a:cubicBezTo>
                  <a:cubicBezTo>
                    <a:pt x="109" y="2"/>
                    <a:pt x="112" y="3"/>
                    <a:pt x="114" y="5"/>
                  </a:cubicBezTo>
                  <a:cubicBezTo>
                    <a:pt x="116" y="6"/>
                    <a:pt x="117" y="9"/>
                    <a:pt x="117" y="12"/>
                  </a:cubicBezTo>
                  <a:cubicBezTo>
                    <a:pt x="117" y="15"/>
                    <a:pt x="116" y="18"/>
                    <a:pt x="114" y="19"/>
                  </a:cubicBezTo>
                  <a:cubicBezTo>
                    <a:pt x="112" y="21"/>
                    <a:pt x="109" y="22"/>
                    <a:pt x="106" y="22"/>
                  </a:cubicBezTo>
                  <a:close/>
                  <a:moveTo>
                    <a:pt x="26" y="99"/>
                  </a:moveTo>
                  <a:cubicBezTo>
                    <a:pt x="37" y="99"/>
                    <a:pt x="45" y="96"/>
                    <a:pt x="50" y="90"/>
                  </a:cubicBezTo>
                  <a:cubicBezTo>
                    <a:pt x="56" y="84"/>
                    <a:pt x="59" y="74"/>
                    <a:pt x="59" y="61"/>
                  </a:cubicBezTo>
                  <a:cubicBezTo>
                    <a:pt x="59" y="49"/>
                    <a:pt x="56" y="40"/>
                    <a:pt x="50" y="34"/>
                  </a:cubicBezTo>
                  <a:cubicBezTo>
                    <a:pt x="44" y="28"/>
                    <a:pt x="36" y="25"/>
                    <a:pt x="26" y="25"/>
                  </a:cubicBezTo>
                  <a:lnTo>
                    <a:pt x="18" y="25"/>
                  </a:lnTo>
                  <a:lnTo>
                    <a:pt x="18" y="99"/>
                  </a:lnTo>
                  <a:lnTo>
                    <a:pt x="26" y="99"/>
                  </a:lnTo>
                  <a:close/>
                  <a:moveTo>
                    <a:pt x="0" y="10"/>
                  </a:moveTo>
                  <a:lnTo>
                    <a:pt x="27" y="10"/>
                  </a:lnTo>
                  <a:cubicBezTo>
                    <a:pt x="43" y="10"/>
                    <a:pt x="55" y="14"/>
                    <a:pt x="64" y="23"/>
                  </a:cubicBezTo>
                  <a:cubicBezTo>
                    <a:pt x="73" y="32"/>
                    <a:pt x="78" y="44"/>
                    <a:pt x="78" y="61"/>
                  </a:cubicBezTo>
                  <a:cubicBezTo>
                    <a:pt x="78" y="70"/>
                    <a:pt x="76" y="78"/>
                    <a:pt x="74" y="84"/>
                  </a:cubicBezTo>
                  <a:cubicBezTo>
                    <a:pt x="72" y="91"/>
                    <a:pt x="69" y="96"/>
                    <a:pt x="64" y="100"/>
                  </a:cubicBezTo>
                  <a:cubicBezTo>
                    <a:pt x="60" y="105"/>
                    <a:pt x="55" y="108"/>
                    <a:pt x="49" y="110"/>
                  </a:cubicBezTo>
                  <a:cubicBezTo>
                    <a:pt x="43" y="113"/>
                    <a:pt x="36" y="114"/>
                    <a:pt x="28" y="114"/>
                  </a:cubicBezTo>
                  <a:lnTo>
                    <a:pt x="0" y="114"/>
                  </a:lnTo>
                  <a:lnTo>
                    <a:pt x="0" y="1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66">
              <a:extLst>
                <a:ext uri="{FF2B5EF4-FFF2-40B4-BE49-F238E27FC236}">
                  <a16:creationId xmlns:a16="http://schemas.microsoft.com/office/drawing/2014/main" id="{FDEC9A20-E958-4C51-B0A1-18F9265E78D6}"/>
                </a:ext>
              </a:extLst>
            </p:cNvPr>
            <p:cNvSpPr>
              <a:spLocks noEditPoints="1"/>
            </p:cNvSpPr>
            <p:nvPr/>
          </p:nvSpPr>
          <p:spPr bwMode="auto">
            <a:xfrm>
              <a:off x="5291165" y="2208066"/>
              <a:ext cx="17499" cy="89084"/>
            </a:xfrm>
            <a:custGeom>
              <a:avLst/>
              <a:gdLst>
                <a:gd name="T0" fmla="*/ 2 w 22"/>
                <a:gd name="T1" fmla="*/ 34 h 112"/>
                <a:gd name="T2" fmla="*/ 20 w 22"/>
                <a:gd name="T3" fmla="*/ 34 h 112"/>
                <a:gd name="T4" fmla="*/ 20 w 22"/>
                <a:gd name="T5" fmla="*/ 112 h 112"/>
                <a:gd name="T6" fmla="*/ 2 w 22"/>
                <a:gd name="T7" fmla="*/ 112 h 112"/>
                <a:gd name="T8" fmla="*/ 2 w 22"/>
                <a:gd name="T9" fmla="*/ 34 h 112"/>
                <a:gd name="T10" fmla="*/ 11 w 22"/>
                <a:gd name="T11" fmla="*/ 21 h 112"/>
                <a:gd name="T12" fmla="*/ 3 w 22"/>
                <a:gd name="T13" fmla="*/ 18 h 112"/>
                <a:gd name="T14" fmla="*/ 0 w 22"/>
                <a:gd name="T15" fmla="*/ 10 h 112"/>
                <a:gd name="T16" fmla="*/ 3 w 22"/>
                <a:gd name="T17" fmla="*/ 3 h 112"/>
                <a:gd name="T18" fmla="*/ 11 w 22"/>
                <a:gd name="T19" fmla="*/ 0 h 112"/>
                <a:gd name="T20" fmla="*/ 19 w 22"/>
                <a:gd name="T21" fmla="*/ 3 h 112"/>
                <a:gd name="T22" fmla="*/ 22 w 22"/>
                <a:gd name="T23" fmla="*/ 10 h 112"/>
                <a:gd name="T24" fmla="*/ 19 w 22"/>
                <a:gd name="T25" fmla="*/ 18 h 112"/>
                <a:gd name="T26" fmla="*/ 11 w 22"/>
                <a:gd name="T27"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12">
                  <a:moveTo>
                    <a:pt x="2" y="34"/>
                  </a:moveTo>
                  <a:lnTo>
                    <a:pt x="20" y="34"/>
                  </a:lnTo>
                  <a:lnTo>
                    <a:pt x="20" y="112"/>
                  </a:lnTo>
                  <a:lnTo>
                    <a:pt x="2" y="112"/>
                  </a:lnTo>
                  <a:lnTo>
                    <a:pt x="2" y="34"/>
                  </a:lnTo>
                  <a:close/>
                  <a:moveTo>
                    <a:pt x="11" y="21"/>
                  </a:moveTo>
                  <a:cubicBezTo>
                    <a:pt x="8" y="21"/>
                    <a:pt x="5" y="20"/>
                    <a:pt x="3" y="18"/>
                  </a:cubicBezTo>
                  <a:cubicBezTo>
                    <a:pt x="1" y="16"/>
                    <a:pt x="0" y="13"/>
                    <a:pt x="0" y="10"/>
                  </a:cubicBezTo>
                  <a:cubicBezTo>
                    <a:pt x="0" y="7"/>
                    <a:pt x="1" y="5"/>
                    <a:pt x="3" y="3"/>
                  </a:cubicBezTo>
                  <a:cubicBezTo>
                    <a:pt x="5" y="1"/>
                    <a:pt x="8" y="0"/>
                    <a:pt x="11" y="0"/>
                  </a:cubicBezTo>
                  <a:cubicBezTo>
                    <a:pt x="14" y="0"/>
                    <a:pt x="17" y="1"/>
                    <a:pt x="19" y="3"/>
                  </a:cubicBezTo>
                  <a:cubicBezTo>
                    <a:pt x="21" y="5"/>
                    <a:pt x="22" y="7"/>
                    <a:pt x="22" y="10"/>
                  </a:cubicBezTo>
                  <a:cubicBezTo>
                    <a:pt x="22" y="13"/>
                    <a:pt x="21" y="16"/>
                    <a:pt x="19" y="18"/>
                  </a:cubicBezTo>
                  <a:cubicBezTo>
                    <a:pt x="17" y="20"/>
                    <a:pt x="14" y="21"/>
                    <a:pt x="11"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67">
              <a:extLst>
                <a:ext uri="{FF2B5EF4-FFF2-40B4-BE49-F238E27FC236}">
                  <a16:creationId xmlns:a16="http://schemas.microsoft.com/office/drawing/2014/main" id="{47902728-83F2-4DFA-AD3A-C24223B1003B}"/>
                </a:ext>
              </a:extLst>
            </p:cNvPr>
            <p:cNvSpPr>
              <a:spLocks/>
            </p:cNvSpPr>
            <p:nvPr/>
          </p:nvSpPr>
          <p:spPr bwMode="auto">
            <a:xfrm>
              <a:off x="5326163" y="2233519"/>
              <a:ext cx="89084" cy="63632"/>
            </a:xfrm>
            <a:custGeom>
              <a:avLst/>
              <a:gdLst>
                <a:gd name="T0" fmla="*/ 0 w 111"/>
                <a:gd name="T1" fmla="*/ 2 h 80"/>
                <a:gd name="T2" fmla="*/ 15 w 111"/>
                <a:gd name="T3" fmla="*/ 2 h 80"/>
                <a:gd name="T4" fmla="*/ 16 w 111"/>
                <a:gd name="T5" fmla="*/ 13 h 80"/>
                <a:gd name="T6" fmla="*/ 17 w 111"/>
                <a:gd name="T7" fmla="*/ 13 h 80"/>
                <a:gd name="T8" fmla="*/ 28 w 111"/>
                <a:gd name="T9" fmla="*/ 4 h 80"/>
                <a:gd name="T10" fmla="*/ 41 w 111"/>
                <a:gd name="T11" fmla="*/ 0 h 80"/>
                <a:gd name="T12" fmla="*/ 54 w 111"/>
                <a:gd name="T13" fmla="*/ 4 h 80"/>
                <a:gd name="T14" fmla="*/ 62 w 111"/>
                <a:gd name="T15" fmla="*/ 14 h 80"/>
                <a:gd name="T16" fmla="*/ 74 w 111"/>
                <a:gd name="T17" fmla="*/ 4 h 80"/>
                <a:gd name="T18" fmla="*/ 87 w 111"/>
                <a:gd name="T19" fmla="*/ 0 h 80"/>
                <a:gd name="T20" fmla="*/ 106 w 111"/>
                <a:gd name="T21" fmla="*/ 8 h 80"/>
                <a:gd name="T22" fmla="*/ 111 w 111"/>
                <a:gd name="T23" fmla="*/ 31 h 80"/>
                <a:gd name="T24" fmla="*/ 111 w 111"/>
                <a:gd name="T25" fmla="*/ 80 h 80"/>
                <a:gd name="T26" fmla="*/ 93 w 111"/>
                <a:gd name="T27" fmla="*/ 80 h 80"/>
                <a:gd name="T28" fmla="*/ 93 w 111"/>
                <a:gd name="T29" fmla="*/ 34 h 80"/>
                <a:gd name="T30" fmla="*/ 90 w 111"/>
                <a:gd name="T31" fmla="*/ 20 h 80"/>
                <a:gd name="T32" fmla="*/ 81 w 111"/>
                <a:gd name="T33" fmla="*/ 16 h 80"/>
                <a:gd name="T34" fmla="*/ 65 w 111"/>
                <a:gd name="T35" fmla="*/ 26 h 80"/>
                <a:gd name="T36" fmla="*/ 65 w 111"/>
                <a:gd name="T37" fmla="*/ 80 h 80"/>
                <a:gd name="T38" fmla="*/ 47 w 111"/>
                <a:gd name="T39" fmla="*/ 80 h 80"/>
                <a:gd name="T40" fmla="*/ 47 w 111"/>
                <a:gd name="T41" fmla="*/ 34 h 80"/>
                <a:gd name="T42" fmla="*/ 44 w 111"/>
                <a:gd name="T43" fmla="*/ 20 h 80"/>
                <a:gd name="T44" fmla="*/ 35 w 111"/>
                <a:gd name="T45" fmla="*/ 16 h 80"/>
                <a:gd name="T46" fmla="*/ 18 w 111"/>
                <a:gd name="T47" fmla="*/ 26 h 80"/>
                <a:gd name="T48" fmla="*/ 18 w 111"/>
                <a:gd name="T49" fmla="*/ 80 h 80"/>
                <a:gd name="T50" fmla="*/ 0 w 111"/>
                <a:gd name="T51" fmla="*/ 80 h 80"/>
                <a:gd name="T52" fmla="*/ 0 w 111"/>
                <a:gd name="T5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80">
                  <a:moveTo>
                    <a:pt x="0" y="2"/>
                  </a:moveTo>
                  <a:lnTo>
                    <a:pt x="15" y="2"/>
                  </a:lnTo>
                  <a:lnTo>
                    <a:pt x="16" y="13"/>
                  </a:lnTo>
                  <a:lnTo>
                    <a:pt x="17" y="13"/>
                  </a:lnTo>
                  <a:cubicBezTo>
                    <a:pt x="20" y="9"/>
                    <a:pt x="24" y="6"/>
                    <a:pt x="28" y="4"/>
                  </a:cubicBezTo>
                  <a:cubicBezTo>
                    <a:pt x="32" y="2"/>
                    <a:pt x="36" y="0"/>
                    <a:pt x="41" y="0"/>
                  </a:cubicBezTo>
                  <a:cubicBezTo>
                    <a:pt x="46" y="0"/>
                    <a:pt x="51" y="2"/>
                    <a:pt x="54" y="4"/>
                  </a:cubicBezTo>
                  <a:cubicBezTo>
                    <a:pt x="58" y="6"/>
                    <a:pt x="61" y="10"/>
                    <a:pt x="62" y="14"/>
                  </a:cubicBezTo>
                  <a:cubicBezTo>
                    <a:pt x="66" y="10"/>
                    <a:pt x="70" y="7"/>
                    <a:pt x="74" y="4"/>
                  </a:cubicBezTo>
                  <a:cubicBezTo>
                    <a:pt x="78" y="2"/>
                    <a:pt x="82" y="0"/>
                    <a:pt x="87" y="0"/>
                  </a:cubicBezTo>
                  <a:cubicBezTo>
                    <a:pt x="96" y="0"/>
                    <a:pt x="102" y="3"/>
                    <a:pt x="106" y="8"/>
                  </a:cubicBezTo>
                  <a:cubicBezTo>
                    <a:pt x="109" y="14"/>
                    <a:pt x="111" y="21"/>
                    <a:pt x="111" y="31"/>
                  </a:cubicBezTo>
                  <a:lnTo>
                    <a:pt x="111" y="80"/>
                  </a:lnTo>
                  <a:lnTo>
                    <a:pt x="93" y="80"/>
                  </a:lnTo>
                  <a:lnTo>
                    <a:pt x="93" y="34"/>
                  </a:lnTo>
                  <a:cubicBezTo>
                    <a:pt x="93" y="27"/>
                    <a:pt x="92" y="23"/>
                    <a:pt x="90" y="20"/>
                  </a:cubicBezTo>
                  <a:cubicBezTo>
                    <a:pt x="88" y="17"/>
                    <a:pt x="85" y="16"/>
                    <a:pt x="81" y="16"/>
                  </a:cubicBezTo>
                  <a:cubicBezTo>
                    <a:pt x="76" y="16"/>
                    <a:pt x="71" y="19"/>
                    <a:pt x="65" y="26"/>
                  </a:cubicBezTo>
                  <a:lnTo>
                    <a:pt x="65" y="80"/>
                  </a:lnTo>
                  <a:lnTo>
                    <a:pt x="47" y="80"/>
                  </a:lnTo>
                  <a:lnTo>
                    <a:pt x="47" y="34"/>
                  </a:lnTo>
                  <a:cubicBezTo>
                    <a:pt x="47" y="27"/>
                    <a:pt x="46" y="23"/>
                    <a:pt x="44" y="20"/>
                  </a:cubicBezTo>
                  <a:cubicBezTo>
                    <a:pt x="42" y="17"/>
                    <a:pt x="39" y="16"/>
                    <a:pt x="35" y="16"/>
                  </a:cubicBezTo>
                  <a:cubicBezTo>
                    <a:pt x="30" y="16"/>
                    <a:pt x="24" y="19"/>
                    <a:pt x="18" y="26"/>
                  </a:cubicBezTo>
                  <a:lnTo>
                    <a:pt x="18" y="80"/>
                  </a:lnTo>
                  <a:lnTo>
                    <a:pt x="0" y="80"/>
                  </a:lnTo>
                  <a:lnTo>
                    <a:pt x="0" y="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68">
              <a:extLst>
                <a:ext uri="{FF2B5EF4-FFF2-40B4-BE49-F238E27FC236}">
                  <a16:creationId xmlns:a16="http://schemas.microsoft.com/office/drawing/2014/main" id="{AD57568F-4F68-4907-AF09-C2646A0C0B4E}"/>
                </a:ext>
              </a:extLst>
            </p:cNvPr>
            <p:cNvSpPr>
              <a:spLocks noEditPoints="1"/>
            </p:cNvSpPr>
            <p:nvPr/>
          </p:nvSpPr>
          <p:spPr bwMode="auto">
            <a:xfrm>
              <a:off x="5459789" y="2214429"/>
              <a:ext cx="60450" cy="82721"/>
            </a:xfrm>
            <a:custGeom>
              <a:avLst/>
              <a:gdLst>
                <a:gd name="T0" fmla="*/ 33 w 75"/>
                <a:gd name="T1" fmla="*/ 90 h 104"/>
                <a:gd name="T2" fmla="*/ 51 w 75"/>
                <a:gd name="T3" fmla="*/ 86 h 104"/>
                <a:gd name="T4" fmla="*/ 57 w 75"/>
                <a:gd name="T5" fmla="*/ 72 h 104"/>
                <a:gd name="T6" fmla="*/ 51 w 75"/>
                <a:gd name="T7" fmla="*/ 60 h 104"/>
                <a:gd name="T8" fmla="*/ 33 w 75"/>
                <a:gd name="T9" fmla="*/ 57 h 104"/>
                <a:gd name="T10" fmla="*/ 18 w 75"/>
                <a:gd name="T11" fmla="*/ 57 h 104"/>
                <a:gd name="T12" fmla="*/ 18 w 75"/>
                <a:gd name="T13" fmla="*/ 90 h 104"/>
                <a:gd name="T14" fmla="*/ 33 w 75"/>
                <a:gd name="T15" fmla="*/ 90 h 104"/>
                <a:gd name="T16" fmla="*/ 31 w 75"/>
                <a:gd name="T17" fmla="*/ 43 h 104"/>
                <a:gd name="T18" fmla="*/ 47 w 75"/>
                <a:gd name="T19" fmla="*/ 39 h 104"/>
                <a:gd name="T20" fmla="*/ 52 w 75"/>
                <a:gd name="T21" fmla="*/ 28 h 104"/>
                <a:gd name="T22" fmla="*/ 47 w 75"/>
                <a:gd name="T23" fmla="*/ 18 h 104"/>
                <a:gd name="T24" fmla="*/ 31 w 75"/>
                <a:gd name="T25" fmla="*/ 15 h 104"/>
                <a:gd name="T26" fmla="*/ 18 w 75"/>
                <a:gd name="T27" fmla="*/ 15 h 104"/>
                <a:gd name="T28" fmla="*/ 18 w 75"/>
                <a:gd name="T29" fmla="*/ 43 h 104"/>
                <a:gd name="T30" fmla="*/ 31 w 75"/>
                <a:gd name="T31" fmla="*/ 43 h 104"/>
                <a:gd name="T32" fmla="*/ 0 w 75"/>
                <a:gd name="T33" fmla="*/ 0 h 104"/>
                <a:gd name="T34" fmla="*/ 33 w 75"/>
                <a:gd name="T35" fmla="*/ 0 h 104"/>
                <a:gd name="T36" fmla="*/ 47 w 75"/>
                <a:gd name="T37" fmla="*/ 2 h 104"/>
                <a:gd name="T38" fmla="*/ 59 w 75"/>
                <a:gd name="T39" fmla="*/ 6 h 104"/>
                <a:gd name="T40" fmla="*/ 67 w 75"/>
                <a:gd name="T41" fmla="*/ 14 h 104"/>
                <a:gd name="T42" fmla="*/ 70 w 75"/>
                <a:gd name="T43" fmla="*/ 26 h 104"/>
                <a:gd name="T44" fmla="*/ 65 w 75"/>
                <a:gd name="T45" fmla="*/ 40 h 104"/>
                <a:gd name="T46" fmla="*/ 52 w 75"/>
                <a:gd name="T47" fmla="*/ 48 h 104"/>
                <a:gd name="T48" fmla="*/ 52 w 75"/>
                <a:gd name="T49" fmla="*/ 49 h 104"/>
                <a:gd name="T50" fmla="*/ 69 w 75"/>
                <a:gd name="T51" fmla="*/ 57 h 104"/>
                <a:gd name="T52" fmla="*/ 75 w 75"/>
                <a:gd name="T53" fmla="*/ 74 h 104"/>
                <a:gd name="T54" fmla="*/ 72 w 75"/>
                <a:gd name="T55" fmla="*/ 87 h 104"/>
                <a:gd name="T56" fmla="*/ 64 w 75"/>
                <a:gd name="T57" fmla="*/ 97 h 104"/>
                <a:gd name="T58" fmla="*/ 51 w 75"/>
                <a:gd name="T59" fmla="*/ 102 h 104"/>
                <a:gd name="T60" fmla="*/ 35 w 75"/>
                <a:gd name="T61" fmla="*/ 104 h 104"/>
                <a:gd name="T62" fmla="*/ 0 w 75"/>
                <a:gd name="T63" fmla="*/ 104 h 104"/>
                <a:gd name="T64" fmla="*/ 0 w 75"/>
                <a:gd name="T6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104">
                  <a:moveTo>
                    <a:pt x="33" y="90"/>
                  </a:moveTo>
                  <a:cubicBezTo>
                    <a:pt x="41" y="90"/>
                    <a:pt x="47" y="88"/>
                    <a:pt x="51" y="86"/>
                  </a:cubicBezTo>
                  <a:cubicBezTo>
                    <a:pt x="55" y="83"/>
                    <a:pt x="57" y="78"/>
                    <a:pt x="57" y="72"/>
                  </a:cubicBezTo>
                  <a:cubicBezTo>
                    <a:pt x="57" y="67"/>
                    <a:pt x="55" y="63"/>
                    <a:pt x="51" y="60"/>
                  </a:cubicBezTo>
                  <a:cubicBezTo>
                    <a:pt x="47" y="58"/>
                    <a:pt x="41" y="57"/>
                    <a:pt x="33" y="57"/>
                  </a:cubicBezTo>
                  <a:lnTo>
                    <a:pt x="18" y="57"/>
                  </a:lnTo>
                  <a:lnTo>
                    <a:pt x="18" y="90"/>
                  </a:lnTo>
                  <a:lnTo>
                    <a:pt x="33" y="90"/>
                  </a:lnTo>
                  <a:close/>
                  <a:moveTo>
                    <a:pt x="31" y="43"/>
                  </a:moveTo>
                  <a:cubicBezTo>
                    <a:pt x="38" y="43"/>
                    <a:pt x="44" y="42"/>
                    <a:pt x="47" y="39"/>
                  </a:cubicBezTo>
                  <a:cubicBezTo>
                    <a:pt x="50" y="37"/>
                    <a:pt x="52" y="33"/>
                    <a:pt x="52" y="28"/>
                  </a:cubicBezTo>
                  <a:cubicBezTo>
                    <a:pt x="52" y="23"/>
                    <a:pt x="50" y="20"/>
                    <a:pt x="47" y="18"/>
                  </a:cubicBezTo>
                  <a:cubicBezTo>
                    <a:pt x="43" y="16"/>
                    <a:pt x="38" y="15"/>
                    <a:pt x="31" y="15"/>
                  </a:cubicBezTo>
                  <a:lnTo>
                    <a:pt x="18" y="15"/>
                  </a:lnTo>
                  <a:lnTo>
                    <a:pt x="18" y="43"/>
                  </a:lnTo>
                  <a:lnTo>
                    <a:pt x="31" y="43"/>
                  </a:lnTo>
                  <a:close/>
                  <a:moveTo>
                    <a:pt x="0" y="0"/>
                  </a:moveTo>
                  <a:lnTo>
                    <a:pt x="33" y="0"/>
                  </a:lnTo>
                  <a:cubicBezTo>
                    <a:pt x="38" y="0"/>
                    <a:pt x="43" y="1"/>
                    <a:pt x="47" y="2"/>
                  </a:cubicBezTo>
                  <a:cubicBezTo>
                    <a:pt x="52" y="3"/>
                    <a:pt x="56" y="4"/>
                    <a:pt x="59" y="6"/>
                  </a:cubicBezTo>
                  <a:cubicBezTo>
                    <a:pt x="63" y="8"/>
                    <a:pt x="65" y="11"/>
                    <a:pt x="67" y="14"/>
                  </a:cubicBezTo>
                  <a:cubicBezTo>
                    <a:pt x="69" y="17"/>
                    <a:pt x="70" y="21"/>
                    <a:pt x="70" y="26"/>
                  </a:cubicBezTo>
                  <a:cubicBezTo>
                    <a:pt x="70" y="31"/>
                    <a:pt x="68" y="36"/>
                    <a:pt x="65" y="40"/>
                  </a:cubicBezTo>
                  <a:cubicBezTo>
                    <a:pt x="62" y="44"/>
                    <a:pt x="58" y="47"/>
                    <a:pt x="52" y="48"/>
                  </a:cubicBezTo>
                  <a:lnTo>
                    <a:pt x="52" y="49"/>
                  </a:lnTo>
                  <a:cubicBezTo>
                    <a:pt x="59" y="50"/>
                    <a:pt x="65" y="53"/>
                    <a:pt x="69" y="57"/>
                  </a:cubicBezTo>
                  <a:cubicBezTo>
                    <a:pt x="73" y="61"/>
                    <a:pt x="75" y="67"/>
                    <a:pt x="75" y="74"/>
                  </a:cubicBezTo>
                  <a:cubicBezTo>
                    <a:pt x="75" y="79"/>
                    <a:pt x="74" y="83"/>
                    <a:pt x="72" y="87"/>
                  </a:cubicBezTo>
                  <a:cubicBezTo>
                    <a:pt x="70" y="91"/>
                    <a:pt x="67" y="94"/>
                    <a:pt x="64" y="97"/>
                  </a:cubicBezTo>
                  <a:cubicBezTo>
                    <a:pt x="60" y="99"/>
                    <a:pt x="56" y="101"/>
                    <a:pt x="51" y="102"/>
                  </a:cubicBezTo>
                  <a:cubicBezTo>
                    <a:pt x="46" y="103"/>
                    <a:pt x="41" y="104"/>
                    <a:pt x="35" y="104"/>
                  </a:cubicBezTo>
                  <a:lnTo>
                    <a:pt x="0" y="104"/>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69">
              <a:extLst>
                <a:ext uri="{FF2B5EF4-FFF2-40B4-BE49-F238E27FC236}">
                  <a16:creationId xmlns:a16="http://schemas.microsoft.com/office/drawing/2014/main" id="{C6D9349B-4C60-4AA1-94F1-95A7ECF30CD5}"/>
                </a:ext>
              </a:extLst>
            </p:cNvPr>
            <p:cNvSpPr>
              <a:spLocks noEditPoints="1"/>
            </p:cNvSpPr>
            <p:nvPr/>
          </p:nvSpPr>
          <p:spPr bwMode="auto">
            <a:xfrm>
              <a:off x="5534556" y="2214429"/>
              <a:ext cx="62041" cy="82721"/>
            </a:xfrm>
            <a:custGeom>
              <a:avLst/>
              <a:gdLst>
                <a:gd name="T0" fmla="*/ 27 w 78"/>
                <a:gd name="T1" fmla="*/ 89 h 104"/>
                <a:gd name="T2" fmla="*/ 51 w 78"/>
                <a:gd name="T3" fmla="*/ 80 h 104"/>
                <a:gd name="T4" fmla="*/ 59 w 78"/>
                <a:gd name="T5" fmla="*/ 52 h 104"/>
                <a:gd name="T6" fmla="*/ 51 w 78"/>
                <a:gd name="T7" fmla="*/ 24 h 104"/>
                <a:gd name="T8" fmla="*/ 27 w 78"/>
                <a:gd name="T9" fmla="*/ 15 h 104"/>
                <a:gd name="T10" fmla="*/ 18 w 78"/>
                <a:gd name="T11" fmla="*/ 15 h 104"/>
                <a:gd name="T12" fmla="*/ 18 w 78"/>
                <a:gd name="T13" fmla="*/ 89 h 104"/>
                <a:gd name="T14" fmla="*/ 27 w 78"/>
                <a:gd name="T15" fmla="*/ 89 h 104"/>
                <a:gd name="T16" fmla="*/ 0 w 78"/>
                <a:gd name="T17" fmla="*/ 0 h 104"/>
                <a:gd name="T18" fmla="*/ 28 w 78"/>
                <a:gd name="T19" fmla="*/ 0 h 104"/>
                <a:gd name="T20" fmla="*/ 65 w 78"/>
                <a:gd name="T21" fmla="*/ 13 h 104"/>
                <a:gd name="T22" fmla="*/ 78 w 78"/>
                <a:gd name="T23" fmla="*/ 52 h 104"/>
                <a:gd name="T24" fmla="*/ 75 w 78"/>
                <a:gd name="T25" fmla="*/ 74 h 104"/>
                <a:gd name="T26" fmla="*/ 65 w 78"/>
                <a:gd name="T27" fmla="*/ 91 h 104"/>
                <a:gd name="T28" fmla="*/ 49 w 78"/>
                <a:gd name="T29" fmla="*/ 101 h 104"/>
                <a:gd name="T30" fmla="*/ 29 w 78"/>
                <a:gd name="T31" fmla="*/ 104 h 104"/>
                <a:gd name="T32" fmla="*/ 0 w 78"/>
                <a:gd name="T33" fmla="*/ 104 h 104"/>
                <a:gd name="T34" fmla="*/ 0 w 78"/>
                <a:gd name="T3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4">
                  <a:moveTo>
                    <a:pt x="27" y="89"/>
                  </a:moveTo>
                  <a:cubicBezTo>
                    <a:pt x="37" y="89"/>
                    <a:pt x="45" y="86"/>
                    <a:pt x="51" y="80"/>
                  </a:cubicBezTo>
                  <a:cubicBezTo>
                    <a:pt x="57" y="74"/>
                    <a:pt x="59" y="65"/>
                    <a:pt x="59" y="52"/>
                  </a:cubicBezTo>
                  <a:cubicBezTo>
                    <a:pt x="59" y="39"/>
                    <a:pt x="56" y="30"/>
                    <a:pt x="51" y="24"/>
                  </a:cubicBezTo>
                  <a:cubicBezTo>
                    <a:pt x="45" y="18"/>
                    <a:pt x="37" y="15"/>
                    <a:pt x="27" y="15"/>
                  </a:cubicBezTo>
                  <a:lnTo>
                    <a:pt x="18" y="15"/>
                  </a:lnTo>
                  <a:lnTo>
                    <a:pt x="18" y="89"/>
                  </a:lnTo>
                  <a:lnTo>
                    <a:pt x="27" y="89"/>
                  </a:lnTo>
                  <a:close/>
                  <a:moveTo>
                    <a:pt x="0" y="0"/>
                  </a:moveTo>
                  <a:lnTo>
                    <a:pt x="28" y="0"/>
                  </a:lnTo>
                  <a:cubicBezTo>
                    <a:pt x="44" y="0"/>
                    <a:pt x="56" y="5"/>
                    <a:pt x="65" y="13"/>
                  </a:cubicBezTo>
                  <a:cubicBezTo>
                    <a:pt x="74" y="22"/>
                    <a:pt x="78" y="35"/>
                    <a:pt x="78" y="52"/>
                  </a:cubicBezTo>
                  <a:cubicBezTo>
                    <a:pt x="78" y="60"/>
                    <a:pt x="77" y="68"/>
                    <a:pt x="75" y="74"/>
                  </a:cubicBezTo>
                  <a:cubicBezTo>
                    <a:pt x="73" y="81"/>
                    <a:pt x="69" y="86"/>
                    <a:pt x="65" y="91"/>
                  </a:cubicBezTo>
                  <a:cubicBezTo>
                    <a:pt x="61" y="95"/>
                    <a:pt x="56" y="98"/>
                    <a:pt x="49" y="101"/>
                  </a:cubicBezTo>
                  <a:cubicBezTo>
                    <a:pt x="43" y="103"/>
                    <a:pt x="36" y="104"/>
                    <a:pt x="29" y="104"/>
                  </a:cubicBezTo>
                  <a:lnTo>
                    <a:pt x="0"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70">
              <a:extLst>
                <a:ext uri="{FF2B5EF4-FFF2-40B4-BE49-F238E27FC236}">
                  <a16:creationId xmlns:a16="http://schemas.microsoft.com/office/drawing/2014/main" id="{85B4D097-D711-483A-942E-8C6344D05C3B}"/>
                </a:ext>
              </a:extLst>
            </p:cNvPr>
            <p:cNvSpPr>
              <a:spLocks/>
            </p:cNvSpPr>
            <p:nvPr/>
          </p:nvSpPr>
          <p:spPr bwMode="auto">
            <a:xfrm>
              <a:off x="5614095" y="2214429"/>
              <a:ext cx="50905" cy="82721"/>
            </a:xfrm>
            <a:custGeom>
              <a:avLst/>
              <a:gdLst>
                <a:gd name="T0" fmla="*/ 0 w 32"/>
                <a:gd name="T1" fmla="*/ 0 h 52"/>
                <a:gd name="T2" fmla="*/ 31 w 32"/>
                <a:gd name="T3" fmla="*/ 0 h 52"/>
                <a:gd name="T4" fmla="*/ 31 w 32"/>
                <a:gd name="T5" fmla="*/ 8 h 52"/>
                <a:gd name="T6" fmla="*/ 9 w 32"/>
                <a:gd name="T7" fmla="*/ 8 h 52"/>
                <a:gd name="T8" fmla="*/ 9 w 32"/>
                <a:gd name="T9" fmla="*/ 21 h 52"/>
                <a:gd name="T10" fmla="*/ 28 w 32"/>
                <a:gd name="T11" fmla="*/ 21 h 52"/>
                <a:gd name="T12" fmla="*/ 28 w 32"/>
                <a:gd name="T13" fmla="*/ 29 h 52"/>
                <a:gd name="T14" fmla="*/ 9 w 32"/>
                <a:gd name="T15" fmla="*/ 29 h 52"/>
                <a:gd name="T16" fmla="*/ 9 w 32"/>
                <a:gd name="T17" fmla="*/ 45 h 52"/>
                <a:gd name="T18" fmla="*/ 32 w 32"/>
                <a:gd name="T19" fmla="*/ 45 h 52"/>
                <a:gd name="T20" fmla="*/ 32 w 32"/>
                <a:gd name="T21" fmla="*/ 52 h 52"/>
                <a:gd name="T22" fmla="*/ 0 w 32"/>
                <a:gd name="T23" fmla="*/ 52 h 52"/>
                <a:gd name="T24" fmla="*/ 0 w 32"/>
                <a:gd name="T2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2">
                  <a:moveTo>
                    <a:pt x="0" y="0"/>
                  </a:moveTo>
                  <a:lnTo>
                    <a:pt x="31" y="0"/>
                  </a:lnTo>
                  <a:lnTo>
                    <a:pt x="31" y="8"/>
                  </a:lnTo>
                  <a:lnTo>
                    <a:pt x="9" y="8"/>
                  </a:lnTo>
                  <a:lnTo>
                    <a:pt x="9" y="21"/>
                  </a:lnTo>
                  <a:lnTo>
                    <a:pt x="28" y="21"/>
                  </a:lnTo>
                  <a:lnTo>
                    <a:pt x="28" y="29"/>
                  </a:lnTo>
                  <a:lnTo>
                    <a:pt x="9" y="29"/>
                  </a:lnTo>
                  <a:lnTo>
                    <a:pt x="9" y="45"/>
                  </a:lnTo>
                  <a:lnTo>
                    <a:pt x="32" y="45"/>
                  </a:lnTo>
                  <a:lnTo>
                    <a:pt x="32" y="52"/>
                  </a:lnTo>
                  <a:lnTo>
                    <a:pt x="0" y="5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71">
              <a:extLst>
                <a:ext uri="{FF2B5EF4-FFF2-40B4-BE49-F238E27FC236}">
                  <a16:creationId xmlns:a16="http://schemas.microsoft.com/office/drawing/2014/main" id="{BC359DC4-85E7-441A-94C6-EAEB399BD72A}"/>
                </a:ext>
              </a:extLst>
            </p:cNvPr>
            <p:cNvSpPr>
              <a:spLocks/>
            </p:cNvSpPr>
            <p:nvPr/>
          </p:nvSpPr>
          <p:spPr bwMode="auto">
            <a:xfrm>
              <a:off x="5672955" y="2214429"/>
              <a:ext cx="97038" cy="82721"/>
            </a:xfrm>
            <a:custGeom>
              <a:avLst/>
              <a:gdLst>
                <a:gd name="T0" fmla="*/ 0 w 121"/>
                <a:gd name="T1" fmla="*/ 0 h 104"/>
                <a:gd name="T2" fmla="*/ 19 w 121"/>
                <a:gd name="T3" fmla="*/ 0 h 104"/>
                <a:gd name="T4" fmla="*/ 28 w 121"/>
                <a:gd name="T5" fmla="*/ 53 h 104"/>
                <a:gd name="T6" fmla="*/ 30 w 121"/>
                <a:gd name="T7" fmla="*/ 69 h 104"/>
                <a:gd name="T8" fmla="*/ 33 w 121"/>
                <a:gd name="T9" fmla="*/ 86 h 104"/>
                <a:gd name="T10" fmla="*/ 34 w 121"/>
                <a:gd name="T11" fmla="*/ 86 h 104"/>
                <a:gd name="T12" fmla="*/ 37 w 121"/>
                <a:gd name="T13" fmla="*/ 69 h 104"/>
                <a:gd name="T14" fmla="*/ 40 w 121"/>
                <a:gd name="T15" fmla="*/ 53 h 104"/>
                <a:gd name="T16" fmla="*/ 53 w 121"/>
                <a:gd name="T17" fmla="*/ 0 h 104"/>
                <a:gd name="T18" fmla="*/ 69 w 121"/>
                <a:gd name="T19" fmla="*/ 0 h 104"/>
                <a:gd name="T20" fmla="*/ 82 w 121"/>
                <a:gd name="T21" fmla="*/ 53 h 104"/>
                <a:gd name="T22" fmla="*/ 85 w 121"/>
                <a:gd name="T23" fmla="*/ 69 h 104"/>
                <a:gd name="T24" fmla="*/ 89 w 121"/>
                <a:gd name="T25" fmla="*/ 86 h 104"/>
                <a:gd name="T26" fmla="*/ 89 w 121"/>
                <a:gd name="T27" fmla="*/ 86 h 104"/>
                <a:gd name="T28" fmla="*/ 92 w 121"/>
                <a:gd name="T29" fmla="*/ 69 h 104"/>
                <a:gd name="T30" fmla="*/ 94 w 121"/>
                <a:gd name="T31" fmla="*/ 53 h 104"/>
                <a:gd name="T32" fmla="*/ 103 w 121"/>
                <a:gd name="T33" fmla="*/ 0 h 104"/>
                <a:gd name="T34" fmla="*/ 121 w 121"/>
                <a:gd name="T35" fmla="*/ 0 h 104"/>
                <a:gd name="T36" fmla="*/ 101 w 121"/>
                <a:gd name="T37" fmla="*/ 104 h 104"/>
                <a:gd name="T38" fmla="*/ 78 w 121"/>
                <a:gd name="T39" fmla="*/ 104 h 104"/>
                <a:gd name="T40" fmla="*/ 65 w 121"/>
                <a:gd name="T41" fmla="*/ 50 h 104"/>
                <a:gd name="T42" fmla="*/ 63 w 121"/>
                <a:gd name="T43" fmla="*/ 38 h 104"/>
                <a:gd name="T44" fmla="*/ 61 w 121"/>
                <a:gd name="T45" fmla="*/ 26 h 104"/>
                <a:gd name="T46" fmla="*/ 60 w 121"/>
                <a:gd name="T47" fmla="*/ 26 h 104"/>
                <a:gd name="T48" fmla="*/ 58 w 121"/>
                <a:gd name="T49" fmla="*/ 38 h 104"/>
                <a:gd name="T50" fmla="*/ 55 w 121"/>
                <a:gd name="T51" fmla="*/ 50 h 104"/>
                <a:gd name="T52" fmla="*/ 43 w 121"/>
                <a:gd name="T53" fmla="*/ 104 h 104"/>
                <a:gd name="T54" fmla="*/ 21 w 121"/>
                <a:gd name="T55" fmla="*/ 104 h 104"/>
                <a:gd name="T56" fmla="*/ 0 w 121"/>
                <a:gd name="T5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1" h="104">
                  <a:moveTo>
                    <a:pt x="0" y="0"/>
                  </a:moveTo>
                  <a:lnTo>
                    <a:pt x="19" y="0"/>
                  </a:lnTo>
                  <a:lnTo>
                    <a:pt x="28" y="53"/>
                  </a:lnTo>
                  <a:cubicBezTo>
                    <a:pt x="29" y="58"/>
                    <a:pt x="30" y="64"/>
                    <a:pt x="30" y="69"/>
                  </a:cubicBezTo>
                  <a:cubicBezTo>
                    <a:pt x="31" y="75"/>
                    <a:pt x="32" y="80"/>
                    <a:pt x="33" y="86"/>
                  </a:cubicBezTo>
                  <a:lnTo>
                    <a:pt x="34" y="86"/>
                  </a:lnTo>
                  <a:cubicBezTo>
                    <a:pt x="35" y="80"/>
                    <a:pt x="36" y="75"/>
                    <a:pt x="37" y="69"/>
                  </a:cubicBezTo>
                  <a:cubicBezTo>
                    <a:pt x="38" y="64"/>
                    <a:pt x="39" y="58"/>
                    <a:pt x="40" y="53"/>
                  </a:cubicBezTo>
                  <a:lnTo>
                    <a:pt x="53" y="0"/>
                  </a:lnTo>
                  <a:lnTo>
                    <a:pt x="69" y="0"/>
                  </a:lnTo>
                  <a:lnTo>
                    <a:pt x="82" y="53"/>
                  </a:lnTo>
                  <a:cubicBezTo>
                    <a:pt x="83" y="58"/>
                    <a:pt x="84" y="64"/>
                    <a:pt x="85" y="69"/>
                  </a:cubicBezTo>
                  <a:cubicBezTo>
                    <a:pt x="86" y="75"/>
                    <a:pt x="87" y="80"/>
                    <a:pt x="89" y="86"/>
                  </a:cubicBezTo>
                  <a:lnTo>
                    <a:pt x="89" y="86"/>
                  </a:lnTo>
                  <a:cubicBezTo>
                    <a:pt x="90" y="80"/>
                    <a:pt x="91" y="75"/>
                    <a:pt x="92" y="69"/>
                  </a:cubicBezTo>
                  <a:cubicBezTo>
                    <a:pt x="93" y="64"/>
                    <a:pt x="93" y="58"/>
                    <a:pt x="94" y="53"/>
                  </a:cubicBezTo>
                  <a:lnTo>
                    <a:pt x="103" y="0"/>
                  </a:lnTo>
                  <a:lnTo>
                    <a:pt x="121" y="0"/>
                  </a:lnTo>
                  <a:lnTo>
                    <a:pt x="101" y="104"/>
                  </a:lnTo>
                  <a:lnTo>
                    <a:pt x="78" y="104"/>
                  </a:lnTo>
                  <a:lnTo>
                    <a:pt x="65" y="50"/>
                  </a:lnTo>
                  <a:cubicBezTo>
                    <a:pt x="65" y="46"/>
                    <a:pt x="64" y="42"/>
                    <a:pt x="63" y="38"/>
                  </a:cubicBezTo>
                  <a:cubicBezTo>
                    <a:pt x="62" y="34"/>
                    <a:pt x="61" y="30"/>
                    <a:pt x="61" y="26"/>
                  </a:cubicBezTo>
                  <a:lnTo>
                    <a:pt x="60" y="26"/>
                  </a:lnTo>
                  <a:cubicBezTo>
                    <a:pt x="59" y="30"/>
                    <a:pt x="59" y="34"/>
                    <a:pt x="58" y="38"/>
                  </a:cubicBezTo>
                  <a:cubicBezTo>
                    <a:pt x="57" y="42"/>
                    <a:pt x="56" y="46"/>
                    <a:pt x="55" y="50"/>
                  </a:cubicBezTo>
                  <a:lnTo>
                    <a:pt x="43" y="104"/>
                  </a:lnTo>
                  <a:lnTo>
                    <a:pt x="21" y="104"/>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123024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9D276E-5686-493E-B068-DFD91698EB4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1970CB3-369A-459C-B8F5-D682DCF96C6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9">
            <a:extLst>
              <a:ext uri="{FF2B5EF4-FFF2-40B4-BE49-F238E27FC236}">
                <a16:creationId xmlns:a16="http://schemas.microsoft.com/office/drawing/2014/main" id="{9047E442-FF05-4786-A3D3-663B6F41919E}"/>
              </a:ext>
            </a:extLst>
          </p:cNvPr>
          <p:cNvSpPr>
            <a:spLocks noGrp="1"/>
          </p:cNvSpPr>
          <p:nvPr>
            <p:ph type="dt" sz="half" idx="10"/>
          </p:nvPr>
        </p:nvSpPr>
        <p:spPr/>
        <p:txBody>
          <a:bodyPr/>
          <a:lstStyle/>
          <a:p>
            <a:r>
              <a:rPr lang="de-DE"/>
              <a:t>Februar 2021</a:t>
            </a:r>
            <a:endParaRPr lang="de-DE" dirty="0"/>
          </a:p>
        </p:txBody>
      </p:sp>
      <p:sp>
        <p:nvSpPr>
          <p:cNvPr id="11" name="Fußzeilenplatzhalter 10">
            <a:extLst>
              <a:ext uri="{FF2B5EF4-FFF2-40B4-BE49-F238E27FC236}">
                <a16:creationId xmlns:a16="http://schemas.microsoft.com/office/drawing/2014/main" id="{8CFE638E-559C-40A0-B414-45DFF2BF4141}"/>
              </a:ext>
            </a:extLst>
          </p:cNvPr>
          <p:cNvSpPr>
            <a:spLocks noGrp="1"/>
          </p:cNvSpPr>
          <p:nvPr>
            <p:ph type="ftr" sz="quarter" idx="11"/>
          </p:nvPr>
        </p:nvSpPr>
        <p:spPr/>
        <p:txBody>
          <a:bodyPr/>
          <a:lstStyle/>
          <a:p>
            <a:r>
              <a:rPr lang="de-DE"/>
              <a:t>Marika Holtorff</a:t>
            </a:r>
          </a:p>
        </p:txBody>
      </p:sp>
      <p:sp>
        <p:nvSpPr>
          <p:cNvPr id="12" name="Foliennummernplatzhalter 11">
            <a:extLst>
              <a:ext uri="{FF2B5EF4-FFF2-40B4-BE49-F238E27FC236}">
                <a16:creationId xmlns:a16="http://schemas.microsoft.com/office/drawing/2014/main" id="{9BB6B2C9-A658-4A78-900F-9713B72E92D4}"/>
              </a:ext>
            </a:extLst>
          </p:cNvPr>
          <p:cNvSpPr>
            <a:spLocks noGrp="1"/>
          </p:cNvSpPr>
          <p:nvPr>
            <p:ph type="sldNum" sz="quarter" idx="12"/>
          </p:nvPr>
        </p:nvSpPr>
        <p:spPr/>
        <p:txBody>
          <a:bodyPr/>
          <a:lstStyle/>
          <a:p>
            <a:fld id="{FBB44F12-EB88-474F-BA5E-385A9C5524F3}" type="slidenum">
              <a:rPr lang="de-DE" smtClean="0"/>
              <a:pPr/>
              <a:t>‹Nr.›</a:t>
            </a:fld>
            <a:endParaRPr lang="de-DE" dirty="0"/>
          </a:p>
        </p:txBody>
      </p:sp>
    </p:spTree>
    <p:extLst>
      <p:ext uri="{BB962C8B-B14F-4D97-AF65-F5344CB8AC3E}">
        <p14:creationId xmlns:p14="http://schemas.microsoft.com/office/powerpoint/2010/main" val="3496768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921C730-CDAF-45FF-8EA4-7A247E800D9D}"/>
              </a:ext>
            </a:extLst>
          </p:cNvPr>
          <p:cNvSpPr>
            <a:spLocks noGrp="1"/>
          </p:cNvSpPr>
          <p:nvPr>
            <p:ph type="title" orient="vert"/>
          </p:nvPr>
        </p:nvSpPr>
        <p:spPr>
          <a:xfrm>
            <a:off x="6911975" y="863599"/>
            <a:ext cx="1871663" cy="4105052"/>
          </a:xfrm>
        </p:spPr>
        <p:txBody>
          <a:bodyPr vert="eaVert"/>
          <a:lstStyle/>
          <a:p>
            <a:r>
              <a:rPr lang="de-DE"/>
              <a:t>Mastertitelformat bearbeiten</a:t>
            </a:r>
            <a:endParaRPr lang="de-DE" dirty="0"/>
          </a:p>
        </p:txBody>
      </p:sp>
      <p:sp>
        <p:nvSpPr>
          <p:cNvPr id="3" name="Vertikaler Textplatzhalter 2">
            <a:extLst>
              <a:ext uri="{FF2B5EF4-FFF2-40B4-BE49-F238E27FC236}">
                <a16:creationId xmlns:a16="http://schemas.microsoft.com/office/drawing/2014/main" id="{FC5D6D36-B938-481F-AB85-46AFF5F56075}"/>
              </a:ext>
            </a:extLst>
          </p:cNvPr>
          <p:cNvSpPr>
            <a:spLocks noGrp="1"/>
          </p:cNvSpPr>
          <p:nvPr>
            <p:ph type="body" orient="vert" idx="1"/>
          </p:nvPr>
        </p:nvSpPr>
        <p:spPr>
          <a:xfrm>
            <a:off x="431255" y="863599"/>
            <a:ext cx="6192838" cy="410505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Datumsplatzhalter 9">
            <a:extLst>
              <a:ext uri="{FF2B5EF4-FFF2-40B4-BE49-F238E27FC236}">
                <a16:creationId xmlns:a16="http://schemas.microsoft.com/office/drawing/2014/main" id="{BC009F4A-D274-4CA1-9AF4-D9729107064E}"/>
              </a:ext>
            </a:extLst>
          </p:cNvPr>
          <p:cNvSpPr>
            <a:spLocks noGrp="1"/>
          </p:cNvSpPr>
          <p:nvPr>
            <p:ph type="dt" sz="half" idx="10"/>
          </p:nvPr>
        </p:nvSpPr>
        <p:spPr/>
        <p:txBody>
          <a:bodyPr/>
          <a:lstStyle/>
          <a:p>
            <a:r>
              <a:rPr lang="de-DE"/>
              <a:t>Februar 2021</a:t>
            </a:r>
            <a:endParaRPr lang="de-DE" dirty="0"/>
          </a:p>
        </p:txBody>
      </p:sp>
      <p:sp>
        <p:nvSpPr>
          <p:cNvPr id="11" name="Fußzeilenplatzhalter 10">
            <a:extLst>
              <a:ext uri="{FF2B5EF4-FFF2-40B4-BE49-F238E27FC236}">
                <a16:creationId xmlns:a16="http://schemas.microsoft.com/office/drawing/2014/main" id="{569329BF-4531-4866-A67A-9D8642215BED}"/>
              </a:ext>
            </a:extLst>
          </p:cNvPr>
          <p:cNvSpPr>
            <a:spLocks noGrp="1"/>
          </p:cNvSpPr>
          <p:nvPr>
            <p:ph type="ftr" sz="quarter" idx="11"/>
          </p:nvPr>
        </p:nvSpPr>
        <p:spPr/>
        <p:txBody>
          <a:bodyPr/>
          <a:lstStyle/>
          <a:p>
            <a:r>
              <a:rPr lang="de-DE"/>
              <a:t>Marika Holtorff</a:t>
            </a:r>
          </a:p>
        </p:txBody>
      </p:sp>
      <p:sp>
        <p:nvSpPr>
          <p:cNvPr id="12" name="Foliennummernplatzhalter 11">
            <a:extLst>
              <a:ext uri="{FF2B5EF4-FFF2-40B4-BE49-F238E27FC236}">
                <a16:creationId xmlns:a16="http://schemas.microsoft.com/office/drawing/2014/main" id="{48626483-6C39-43BD-82AA-0E18E56B41B4}"/>
              </a:ext>
            </a:extLst>
          </p:cNvPr>
          <p:cNvSpPr>
            <a:spLocks noGrp="1"/>
          </p:cNvSpPr>
          <p:nvPr>
            <p:ph type="sldNum" sz="quarter" idx="12"/>
          </p:nvPr>
        </p:nvSpPr>
        <p:spPr/>
        <p:txBody>
          <a:bodyPr/>
          <a:lstStyle/>
          <a:p>
            <a:fld id="{FBB44F12-EB88-474F-BA5E-385A9C5524F3}" type="slidenum">
              <a:rPr lang="de-DE" smtClean="0"/>
              <a:pPr/>
              <a:t>‹Nr.›</a:t>
            </a:fld>
            <a:endParaRPr lang="de-DE" dirty="0"/>
          </a:p>
        </p:txBody>
      </p:sp>
    </p:spTree>
    <p:extLst>
      <p:ext uri="{BB962C8B-B14F-4D97-AF65-F5344CB8AC3E}">
        <p14:creationId xmlns:p14="http://schemas.microsoft.com/office/powerpoint/2010/main" val="591297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p:bgPr>
        <a:solidFill>
          <a:schemeClr val="bg1"/>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ED8F7A42-0CF4-4998-960F-E80D43C7A03A}"/>
              </a:ext>
            </a:extLst>
          </p:cNvPr>
          <p:cNvSpPr/>
          <p:nvPr userDrawn="1"/>
        </p:nvSpPr>
        <p:spPr bwMode="grayWhite">
          <a:xfrm>
            <a:off x="1" y="3024435"/>
            <a:ext cx="9215438" cy="2160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60" dirty="0">
              <a:solidFill>
                <a:schemeClr val="bg1"/>
              </a:solidFill>
            </a:endParaRPr>
          </a:p>
        </p:txBody>
      </p:sp>
      <p:grpSp>
        <p:nvGrpSpPr>
          <p:cNvPr id="240" name="Gruppieren 239">
            <a:extLst>
              <a:ext uri="{FF2B5EF4-FFF2-40B4-BE49-F238E27FC236}">
                <a16:creationId xmlns:a16="http://schemas.microsoft.com/office/drawing/2014/main" id="{635DE3A3-5F75-4957-8585-713416C3BA25}"/>
              </a:ext>
            </a:extLst>
          </p:cNvPr>
          <p:cNvGrpSpPr>
            <a:grpSpLocks noChangeAspect="1"/>
          </p:cNvGrpSpPr>
          <p:nvPr userDrawn="1"/>
        </p:nvGrpSpPr>
        <p:grpSpPr bwMode="gray">
          <a:xfrm>
            <a:off x="7271990" y="576162"/>
            <a:ext cx="1800225" cy="1224000"/>
            <a:chOff x="7271990" y="576162"/>
            <a:chExt cx="1800225" cy="1224000"/>
          </a:xfrm>
        </p:grpSpPr>
        <p:sp>
          <p:nvSpPr>
            <p:cNvPr id="241" name="Rectangle 6">
              <a:extLst>
                <a:ext uri="{FF2B5EF4-FFF2-40B4-BE49-F238E27FC236}">
                  <a16:creationId xmlns:a16="http://schemas.microsoft.com/office/drawing/2014/main" id="{FC072CB3-74F3-433F-A5FE-3F1AF3C6175C}"/>
                </a:ext>
              </a:extLst>
            </p:cNvPr>
            <p:cNvSpPr>
              <a:spLocks noChangeArrowheads="1"/>
            </p:cNvSpPr>
            <p:nvPr userDrawn="1"/>
          </p:nvSpPr>
          <p:spPr bwMode="gray">
            <a:xfrm>
              <a:off x="7271990" y="576162"/>
              <a:ext cx="1800225" cy="122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242" name="Gruppieren 241">
              <a:extLst>
                <a:ext uri="{FF2B5EF4-FFF2-40B4-BE49-F238E27FC236}">
                  <a16:creationId xmlns:a16="http://schemas.microsoft.com/office/drawing/2014/main" id="{5FA7764E-1C3B-47DF-8BAD-7DDB70F8FEAE}"/>
                </a:ext>
              </a:extLst>
            </p:cNvPr>
            <p:cNvGrpSpPr>
              <a:grpSpLocks noChangeAspect="1"/>
            </p:cNvGrpSpPr>
            <p:nvPr userDrawn="1"/>
          </p:nvGrpSpPr>
          <p:grpSpPr bwMode="gray">
            <a:xfrm>
              <a:off x="7538786" y="868025"/>
              <a:ext cx="1244600" cy="646113"/>
              <a:chOff x="7538786" y="868025"/>
              <a:chExt cx="1244600" cy="646113"/>
            </a:xfrm>
          </p:grpSpPr>
          <p:sp>
            <p:nvSpPr>
              <p:cNvPr id="243" name="Freeform 38">
                <a:extLst>
                  <a:ext uri="{FF2B5EF4-FFF2-40B4-BE49-F238E27FC236}">
                    <a16:creationId xmlns:a16="http://schemas.microsoft.com/office/drawing/2014/main" id="{A8E670C4-5CE3-4C4C-A26F-FED2E9185BB3}"/>
                  </a:ext>
                </a:extLst>
              </p:cNvPr>
              <p:cNvSpPr>
                <a:spLocks noEditPoints="1"/>
              </p:cNvSpPr>
              <p:nvPr userDrawn="1"/>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576874"/>
              </a:solidFill>
              <a:ln>
                <a:noFill/>
              </a:ln>
            </p:spPr>
            <p:txBody>
              <a:bodyPr vert="horz" wrap="square" lIns="91440" tIns="45720" rIns="91440" bIns="45720" numCol="1" anchor="t" anchorCtr="0" compatLnSpc="1">
                <a:prstTxWarp prst="textNoShape">
                  <a:avLst/>
                </a:prstTxWarp>
              </a:bodyPr>
              <a:lstStyle/>
              <a:p>
                <a:endParaRPr lang="de-DE"/>
              </a:p>
            </p:txBody>
          </p:sp>
          <p:sp>
            <p:nvSpPr>
              <p:cNvPr id="244" name="Freeform 39">
                <a:extLst>
                  <a:ext uri="{FF2B5EF4-FFF2-40B4-BE49-F238E27FC236}">
                    <a16:creationId xmlns:a16="http://schemas.microsoft.com/office/drawing/2014/main" id="{5F598DA8-679A-4759-BA95-A9F969FF5EAD}"/>
                  </a:ext>
                </a:extLst>
              </p:cNvPr>
              <p:cNvSpPr>
                <a:spLocks/>
              </p:cNvSpPr>
              <p:nvPr userDrawn="1"/>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a:p>
            </p:txBody>
          </p:sp>
          <p:sp>
            <p:nvSpPr>
              <p:cNvPr id="245" name="Freeform 40">
                <a:extLst>
                  <a:ext uri="{FF2B5EF4-FFF2-40B4-BE49-F238E27FC236}">
                    <a16:creationId xmlns:a16="http://schemas.microsoft.com/office/drawing/2014/main" id="{57BDC298-F3D1-4543-AFF4-AC01EDDB62E9}"/>
                  </a:ext>
                </a:extLst>
              </p:cNvPr>
              <p:cNvSpPr>
                <a:spLocks/>
              </p:cNvSpPr>
              <p:nvPr userDrawn="1"/>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a:p>
            </p:txBody>
          </p:sp>
          <p:sp>
            <p:nvSpPr>
              <p:cNvPr id="246" name="Freeform 41">
                <a:extLst>
                  <a:ext uri="{FF2B5EF4-FFF2-40B4-BE49-F238E27FC236}">
                    <a16:creationId xmlns:a16="http://schemas.microsoft.com/office/drawing/2014/main" id="{7A9A748A-CB83-4144-8F00-BC54166F02BD}"/>
                  </a:ext>
                </a:extLst>
              </p:cNvPr>
              <p:cNvSpPr>
                <a:spLocks noEditPoints="1"/>
              </p:cNvSpPr>
              <p:nvPr userDrawn="1"/>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a:p>
            </p:txBody>
          </p:sp>
          <p:sp>
            <p:nvSpPr>
              <p:cNvPr id="247" name="Freeform 42">
                <a:extLst>
                  <a:ext uri="{FF2B5EF4-FFF2-40B4-BE49-F238E27FC236}">
                    <a16:creationId xmlns:a16="http://schemas.microsoft.com/office/drawing/2014/main" id="{6CB0F4B4-6126-44F3-9253-1B13F4FFCE28}"/>
                  </a:ext>
                </a:extLst>
              </p:cNvPr>
              <p:cNvSpPr>
                <a:spLocks noEditPoints="1"/>
              </p:cNvSpPr>
              <p:nvPr userDrawn="1"/>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a:p>
            </p:txBody>
          </p:sp>
        </p:grpSp>
      </p:grpSp>
      <p:sp>
        <p:nvSpPr>
          <p:cNvPr id="28" name="Bildplatzhalter 27">
            <a:extLst>
              <a:ext uri="{FF2B5EF4-FFF2-40B4-BE49-F238E27FC236}">
                <a16:creationId xmlns:a16="http://schemas.microsoft.com/office/drawing/2014/main" id="{502D4EF0-E044-4CD0-A1C7-709DB965122B}"/>
              </a:ext>
            </a:extLst>
          </p:cNvPr>
          <p:cNvSpPr>
            <a:spLocks noGrp="1"/>
          </p:cNvSpPr>
          <p:nvPr>
            <p:ph type="pic" sz="quarter" idx="13"/>
          </p:nvPr>
        </p:nvSpPr>
        <p:spPr>
          <a:xfrm>
            <a:off x="0" y="0"/>
            <a:ext cx="9223200" cy="3024435"/>
          </a:xfrm>
          <a:custGeom>
            <a:avLst/>
            <a:gdLst>
              <a:gd name="connsiteX0" fmla="*/ 143344 w 9223200"/>
              <a:gd name="connsiteY0" fmla="*/ 3024000 h 3024435"/>
              <a:gd name="connsiteX1" fmla="*/ 157756 w 9223200"/>
              <a:gd name="connsiteY1" fmla="*/ 3024000 h 3024435"/>
              <a:gd name="connsiteX2" fmla="*/ 157756 w 9223200"/>
              <a:gd name="connsiteY2" fmla="*/ 3024435 h 3024435"/>
              <a:gd name="connsiteX3" fmla="*/ 143344 w 9223200"/>
              <a:gd name="connsiteY3" fmla="*/ 3024435 h 3024435"/>
              <a:gd name="connsiteX4" fmla="*/ 9071197 w 9223200"/>
              <a:gd name="connsiteY4" fmla="*/ 1944379 h 3024435"/>
              <a:gd name="connsiteX5" fmla="*/ 9073032 w 9223200"/>
              <a:gd name="connsiteY5" fmla="*/ 1944379 h 3024435"/>
              <a:gd name="connsiteX6" fmla="*/ 9073032 w 9223200"/>
              <a:gd name="connsiteY6" fmla="*/ 2520379 h 3024435"/>
              <a:gd name="connsiteX7" fmla="*/ 9071197 w 9223200"/>
              <a:gd name="connsiteY7" fmla="*/ 2520379 h 3024435"/>
              <a:gd name="connsiteX8" fmla="*/ 9071197 w 9223200"/>
              <a:gd name="connsiteY8" fmla="*/ 1800000 h 3024435"/>
              <a:gd name="connsiteX9" fmla="*/ 9078864 w 9223200"/>
              <a:gd name="connsiteY9" fmla="*/ 1800000 h 3024435"/>
              <a:gd name="connsiteX10" fmla="*/ 9078864 w 9223200"/>
              <a:gd name="connsiteY10" fmla="*/ 1800263 h 3024435"/>
              <a:gd name="connsiteX11" fmla="*/ 9071197 w 9223200"/>
              <a:gd name="connsiteY11" fmla="*/ 1800263 h 3024435"/>
              <a:gd name="connsiteX12" fmla="*/ 157481 w 9223200"/>
              <a:gd name="connsiteY12" fmla="*/ 144435 h 3024435"/>
              <a:gd name="connsiteX13" fmla="*/ 157756 w 9223200"/>
              <a:gd name="connsiteY13" fmla="*/ 144435 h 3024435"/>
              <a:gd name="connsiteX14" fmla="*/ 157756 w 9223200"/>
              <a:gd name="connsiteY14" fmla="*/ 158400 h 3024435"/>
              <a:gd name="connsiteX15" fmla="*/ 157481 w 9223200"/>
              <a:gd name="connsiteY15" fmla="*/ 158400 h 3024435"/>
              <a:gd name="connsiteX16" fmla="*/ 9065444 w 9223200"/>
              <a:gd name="connsiteY16" fmla="*/ 144115 h 3024435"/>
              <a:gd name="connsiteX17" fmla="*/ 9065444 w 9223200"/>
              <a:gd name="connsiteY17" fmla="*/ 576115 h 3024435"/>
              <a:gd name="connsiteX18" fmla="*/ 9079856 w 9223200"/>
              <a:gd name="connsiteY18" fmla="*/ 576115 h 3024435"/>
              <a:gd name="connsiteX19" fmla="*/ 9079856 w 9223200"/>
              <a:gd name="connsiteY19" fmla="*/ 144115 h 3024435"/>
              <a:gd name="connsiteX20" fmla="*/ 0 w 9223200"/>
              <a:gd name="connsiteY20" fmla="*/ 0 h 3024435"/>
              <a:gd name="connsiteX21" fmla="*/ 9223200 w 9223200"/>
              <a:gd name="connsiteY21" fmla="*/ 0 h 3024435"/>
              <a:gd name="connsiteX22" fmla="*/ 9223200 w 9223200"/>
              <a:gd name="connsiteY22" fmla="*/ 3024000 h 3024435"/>
              <a:gd name="connsiteX23" fmla="*/ 9085609 w 9223200"/>
              <a:gd name="connsiteY23" fmla="*/ 3024000 h 3024435"/>
              <a:gd name="connsiteX24" fmla="*/ 9085609 w 9223200"/>
              <a:gd name="connsiteY24" fmla="*/ 1800000 h 3024435"/>
              <a:gd name="connsiteX25" fmla="*/ 9078864 w 9223200"/>
              <a:gd name="connsiteY25" fmla="*/ 1800000 h 3024435"/>
              <a:gd name="connsiteX26" fmla="*/ 9078864 w 9223200"/>
              <a:gd name="connsiteY26" fmla="*/ 576263 h 3024435"/>
              <a:gd name="connsiteX27" fmla="*/ 7277122 w 9223200"/>
              <a:gd name="connsiteY27" fmla="*/ 576263 h 3024435"/>
              <a:gd name="connsiteX28" fmla="*/ 7277122 w 9223200"/>
              <a:gd name="connsiteY28" fmla="*/ 1800263 h 3024435"/>
              <a:gd name="connsiteX29" fmla="*/ 9071197 w 9223200"/>
              <a:gd name="connsiteY29" fmla="*/ 1800263 h 3024435"/>
              <a:gd name="connsiteX30" fmla="*/ 9071197 w 9223200"/>
              <a:gd name="connsiteY30" fmla="*/ 1944379 h 3024435"/>
              <a:gd name="connsiteX31" fmla="*/ 7273850 w 9223200"/>
              <a:gd name="connsiteY31" fmla="*/ 1944379 h 3024435"/>
              <a:gd name="connsiteX32" fmla="*/ 7273850 w 9223200"/>
              <a:gd name="connsiteY32" fmla="*/ 2520379 h 3024435"/>
              <a:gd name="connsiteX33" fmla="*/ 9071197 w 9223200"/>
              <a:gd name="connsiteY33" fmla="*/ 2520379 h 3024435"/>
              <a:gd name="connsiteX34" fmla="*/ 9071197 w 9223200"/>
              <a:gd name="connsiteY34" fmla="*/ 3024000 h 3024435"/>
              <a:gd name="connsiteX35" fmla="*/ 157756 w 9223200"/>
              <a:gd name="connsiteY35" fmla="*/ 3024000 h 3024435"/>
              <a:gd name="connsiteX36" fmla="*/ 157756 w 9223200"/>
              <a:gd name="connsiteY36" fmla="*/ 158400 h 3024435"/>
              <a:gd name="connsiteX37" fmla="*/ 9064176 w 9223200"/>
              <a:gd name="connsiteY37" fmla="*/ 158400 h 3024435"/>
              <a:gd name="connsiteX38" fmla="*/ 9064176 w 9223200"/>
              <a:gd name="connsiteY38" fmla="*/ 144000 h 3024435"/>
              <a:gd name="connsiteX39" fmla="*/ 157481 w 9223200"/>
              <a:gd name="connsiteY39" fmla="*/ 144000 h 3024435"/>
              <a:gd name="connsiteX40" fmla="*/ 157481 w 9223200"/>
              <a:gd name="connsiteY40" fmla="*/ 144435 h 3024435"/>
              <a:gd name="connsiteX41" fmla="*/ 143344 w 9223200"/>
              <a:gd name="connsiteY41" fmla="*/ 144435 h 3024435"/>
              <a:gd name="connsiteX42" fmla="*/ 143344 w 9223200"/>
              <a:gd name="connsiteY42" fmla="*/ 3024000 h 3024435"/>
              <a:gd name="connsiteX43" fmla="*/ 0 w 9223200"/>
              <a:gd name="connsiteY43" fmla="*/ 3024000 h 302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223200" h="3024435">
                <a:moveTo>
                  <a:pt x="143344" y="3024000"/>
                </a:moveTo>
                <a:lnTo>
                  <a:pt x="157756" y="3024000"/>
                </a:lnTo>
                <a:lnTo>
                  <a:pt x="157756" y="3024435"/>
                </a:lnTo>
                <a:lnTo>
                  <a:pt x="143344" y="3024435"/>
                </a:lnTo>
                <a:close/>
                <a:moveTo>
                  <a:pt x="9071197" y="1944379"/>
                </a:moveTo>
                <a:lnTo>
                  <a:pt x="9073032" y="1944379"/>
                </a:lnTo>
                <a:lnTo>
                  <a:pt x="9073032" y="2520379"/>
                </a:lnTo>
                <a:lnTo>
                  <a:pt x="9071197" y="2520379"/>
                </a:lnTo>
                <a:close/>
                <a:moveTo>
                  <a:pt x="9071197" y="1800000"/>
                </a:moveTo>
                <a:lnTo>
                  <a:pt x="9078864" y="1800000"/>
                </a:lnTo>
                <a:lnTo>
                  <a:pt x="9078864" y="1800263"/>
                </a:lnTo>
                <a:lnTo>
                  <a:pt x="9071197" y="1800263"/>
                </a:lnTo>
                <a:close/>
                <a:moveTo>
                  <a:pt x="157481" y="144435"/>
                </a:moveTo>
                <a:lnTo>
                  <a:pt x="157756" y="144435"/>
                </a:lnTo>
                <a:lnTo>
                  <a:pt x="157756" y="158400"/>
                </a:lnTo>
                <a:lnTo>
                  <a:pt x="157481" y="158400"/>
                </a:lnTo>
                <a:close/>
                <a:moveTo>
                  <a:pt x="9065444" y="144115"/>
                </a:moveTo>
                <a:lnTo>
                  <a:pt x="9065444" y="576115"/>
                </a:lnTo>
                <a:lnTo>
                  <a:pt x="9079856" y="576115"/>
                </a:lnTo>
                <a:lnTo>
                  <a:pt x="9079856" y="144115"/>
                </a:lnTo>
                <a:close/>
                <a:moveTo>
                  <a:pt x="0" y="0"/>
                </a:moveTo>
                <a:lnTo>
                  <a:pt x="9223200" y="0"/>
                </a:lnTo>
                <a:lnTo>
                  <a:pt x="9223200" y="3024000"/>
                </a:lnTo>
                <a:lnTo>
                  <a:pt x="9085609" y="3024000"/>
                </a:lnTo>
                <a:lnTo>
                  <a:pt x="9085609" y="1800000"/>
                </a:lnTo>
                <a:lnTo>
                  <a:pt x="9078864" y="1800000"/>
                </a:lnTo>
                <a:lnTo>
                  <a:pt x="9078864" y="576263"/>
                </a:lnTo>
                <a:lnTo>
                  <a:pt x="7277122" y="576263"/>
                </a:lnTo>
                <a:lnTo>
                  <a:pt x="7277122" y="1800263"/>
                </a:lnTo>
                <a:lnTo>
                  <a:pt x="9071197" y="1800263"/>
                </a:lnTo>
                <a:lnTo>
                  <a:pt x="9071197" y="1944379"/>
                </a:lnTo>
                <a:lnTo>
                  <a:pt x="7273850" y="1944379"/>
                </a:lnTo>
                <a:lnTo>
                  <a:pt x="7273850" y="2520379"/>
                </a:lnTo>
                <a:lnTo>
                  <a:pt x="9071197" y="2520379"/>
                </a:lnTo>
                <a:lnTo>
                  <a:pt x="9071197" y="3024000"/>
                </a:lnTo>
                <a:lnTo>
                  <a:pt x="157756" y="3024000"/>
                </a:lnTo>
                <a:lnTo>
                  <a:pt x="157756" y="158400"/>
                </a:lnTo>
                <a:lnTo>
                  <a:pt x="9064176" y="158400"/>
                </a:lnTo>
                <a:lnTo>
                  <a:pt x="9064176" y="144000"/>
                </a:lnTo>
                <a:lnTo>
                  <a:pt x="157481" y="144000"/>
                </a:lnTo>
                <a:lnTo>
                  <a:pt x="157481" y="144435"/>
                </a:lnTo>
                <a:lnTo>
                  <a:pt x="143344" y="144435"/>
                </a:lnTo>
                <a:lnTo>
                  <a:pt x="143344" y="3024000"/>
                </a:lnTo>
                <a:lnTo>
                  <a:pt x="0" y="3024000"/>
                </a:lnTo>
                <a:close/>
              </a:path>
            </a:pathLst>
          </a:custGeom>
          <a:solidFill>
            <a:schemeClr val="bg1"/>
          </a:solidFill>
        </p:spPr>
        <p:txBody>
          <a:bodyPr wrap="square" lIns="432000" tIns="324000">
            <a:noAutofit/>
          </a:bodyPr>
          <a:lstStyle>
            <a:lvl1pPr marL="0" indent="0">
              <a:buNone/>
              <a:defRPr/>
            </a:lvl1pPr>
          </a:lstStyle>
          <a:p>
            <a:r>
              <a:rPr lang="de-DE"/>
              <a:t>Bild durch Klicken auf Symbol hinzufügen</a:t>
            </a:r>
          </a:p>
        </p:txBody>
      </p:sp>
      <p:sp>
        <p:nvSpPr>
          <p:cNvPr id="2" name="Titel 1">
            <a:extLst>
              <a:ext uri="{FF2B5EF4-FFF2-40B4-BE49-F238E27FC236}">
                <a16:creationId xmlns:a16="http://schemas.microsoft.com/office/drawing/2014/main" id="{4380B651-FA77-43FF-A552-95A5EF8C90D3}"/>
              </a:ext>
            </a:extLst>
          </p:cNvPr>
          <p:cNvSpPr>
            <a:spLocks noGrp="1"/>
          </p:cNvSpPr>
          <p:nvPr userDrawn="1">
            <p:ph type="ctrTitle"/>
          </p:nvPr>
        </p:nvSpPr>
        <p:spPr>
          <a:xfrm>
            <a:off x="431256" y="3528531"/>
            <a:ext cx="6911579" cy="360000"/>
          </a:xfrm>
        </p:spPr>
        <p:txBody>
          <a:bodyPr wrap="none" lIns="0" tIns="0" rIns="0" bIns="0" anchor="b">
            <a:noAutofit/>
          </a:bodyPr>
          <a:lstStyle>
            <a:lvl1pPr algn="l">
              <a:lnSpc>
                <a:spcPct val="100000"/>
              </a:lnSpc>
              <a:defRPr sz="2600" b="1">
                <a:solidFill>
                  <a:schemeClr val="bg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22047FA1-05E6-4914-9E1F-9171B3BD67C4}"/>
              </a:ext>
            </a:extLst>
          </p:cNvPr>
          <p:cNvSpPr>
            <a:spLocks noGrp="1"/>
          </p:cNvSpPr>
          <p:nvPr userDrawn="1">
            <p:ph type="subTitle" idx="1"/>
          </p:nvPr>
        </p:nvSpPr>
        <p:spPr>
          <a:xfrm>
            <a:off x="431256" y="4032611"/>
            <a:ext cx="6911579" cy="576000"/>
          </a:xfrm>
        </p:spPr>
        <p:txBody>
          <a:bodyPr wrap="square" lIns="0" tIns="0" rIns="0" bIns="0" anchor="t" anchorCtr="0">
            <a:noAutofit/>
          </a:bodyPr>
          <a:lstStyle>
            <a:lvl1pPr marL="0" indent="0" algn="l">
              <a:lnSpc>
                <a:spcPct val="100000"/>
              </a:lnSpc>
              <a:spcBef>
                <a:spcPts val="0"/>
              </a:spcBef>
              <a:buNone/>
              <a:defRPr sz="1800">
                <a:solidFill>
                  <a:schemeClr val="bg1"/>
                </a:solidFill>
              </a:defRPr>
            </a:lvl1pPr>
            <a:lvl2pPr marL="345578" indent="0" algn="ctr">
              <a:buNone/>
              <a:defRPr sz="1512"/>
            </a:lvl2pPr>
            <a:lvl3pPr marL="691157" indent="0" algn="ctr">
              <a:buNone/>
              <a:defRPr sz="1360"/>
            </a:lvl3pPr>
            <a:lvl4pPr marL="1036735" indent="0" algn="ctr">
              <a:buNone/>
              <a:defRPr sz="1209"/>
            </a:lvl4pPr>
            <a:lvl5pPr marL="1382316" indent="0" algn="ctr">
              <a:buNone/>
              <a:defRPr sz="1209"/>
            </a:lvl5pPr>
            <a:lvl6pPr marL="1727893" indent="0" algn="ctr">
              <a:buNone/>
              <a:defRPr sz="1209"/>
            </a:lvl6pPr>
            <a:lvl7pPr marL="2073473" indent="0" algn="ctr">
              <a:buNone/>
              <a:defRPr sz="1209"/>
            </a:lvl7pPr>
            <a:lvl8pPr marL="2419051" indent="0" algn="ctr">
              <a:buNone/>
              <a:defRPr sz="1209"/>
            </a:lvl8pPr>
            <a:lvl9pPr marL="2764630" indent="0" algn="ctr">
              <a:buNone/>
              <a:defRPr sz="1209"/>
            </a:lvl9pPr>
          </a:lstStyle>
          <a:p>
            <a:r>
              <a:rPr lang="de-DE"/>
              <a:t>Master-Untertitelformat bearbeiten</a:t>
            </a:r>
            <a:endParaRPr lang="de-DE" dirty="0"/>
          </a:p>
        </p:txBody>
      </p:sp>
      <p:sp>
        <p:nvSpPr>
          <p:cNvPr id="10" name="Textfeld 9">
            <a:extLst>
              <a:ext uri="{FF2B5EF4-FFF2-40B4-BE49-F238E27FC236}">
                <a16:creationId xmlns:a16="http://schemas.microsoft.com/office/drawing/2014/main" id="{131ADE1F-3339-4E57-AF5F-0ABBE14A423A}"/>
              </a:ext>
            </a:extLst>
          </p:cNvPr>
          <p:cNvSpPr txBox="1"/>
          <p:nvPr userDrawn="1"/>
        </p:nvSpPr>
        <p:spPr>
          <a:xfrm>
            <a:off x="431799" y="4680000"/>
            <a:ext cx="2880001" cy="216000"/>
          </a:xfrm>
          <a:prstGeom prst="rect">
            <a:avLst/>
          </a:prstGeom>
          <a:noFill/>
        </p:spPr>
        <p:txBody>
          <a:bodyPr wrap="none" lIns="0" tIns="0" rIns="0" bIns="0" rtlCol="0" anchor="ctr" anchorCtr="0">
            <a:noAutofit/>
          </a:bodyPr>
          <a:lstStyle/>
          <a:p>
            <a:r>
              <a:rPr lang="de-DE" sz="800" dirty="0">
                <a:solidFill>
                  <a:schemeClr val="bg1"/>
                </a:solidFill>
              </a:rPr>
              <a:t>© BDEW Bundesverband der Energie- und Wasserwirtschaft e.V. </a:t>
            </a:r>
            <a:endParaRPr lang="de-DE" sz="1360" dirty="0">
              <a:solidFill>
                <a:schemeClr val="bg1"/>
              </a:solidFill>
            </a:endParaRPr>
          </a:p>
        </p:txBody>
      </p:sp>
      <p:sp>
        <p:nvSpPr>
          <p:cNvPr id="185" name="Rechteck 184">
            <a:extLst>
              <a:ext uri="{FF2B5EF4-FFF2-40B4-BE49-F238E27FC236}">
                <a16:creationId xmlns:a16="http://schemas.microsoft.com/office/drawing/2014/main" id="{14FA0E42-6739-40CF-8134-93A20DC4BE70}"/>
              </a:ext>
            </a:extLst>
          </p:cNvPr>
          <p:cNvSpPr/>
          <p:nvPr userDrawn="1"/>
        </p:nvSpPr>
        <p:spPr>
          <a:xfrm>
            <a:off x="149617" y="144115"/>
            <a:ext cx="8928000" cy="48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a:p>
        </p:txBody>
      </p:sp>
      <p:sp>
        <p:nvSpPr>
          <p:cNvPr id="8" name="Datumsplatzhalter 7">
            <a:extLst>
              <a:ext uri="{FF2B5EF4-FFF2-40B4-BE49-F238E27FC236}">
                <a16:creationId xmlns:a16="http://schemas.microsoft.com/office/drawing/2014/main" id="{CF49EA0F-470E-4848-8624-5CE19AA0E528}"/>
              </a:ext>
            </a:extLst>
          </p:cNvPr>
          <p:cNvSpPr>
            <a:spLocks noGrp="1"/>
          </p:cNvSpPr>
          <p:nvPr>
            <p:ph type="dt" sz="half" idx="14"/>
          </p:nvPr>
        </p:nvSpPr>
        <p:spPr>
          <a:xfrm>
            <a:off x="3240000" y="4680000"/>
            <a:ext cx="720000" cy="216000"/>
          </a:xfrm>
          <a:noFill/>
        </p:spPr>
        <p:txBody>
          <a:bodyPr wrap="none" lIns="0" tIns="0" rIns="0" bIns="0" rtlCol="0" anchor="ctr" anchorCtr="0">
            <a:noAutofit/>
          </a:bodyPr>
          <a:lstStyle>
            <a:lvl1pPr>
              <a:defRPr lang="de-DE" smtClean="0">
                <a:solidFill>
                  <a:schemeClr val="bg1"/>
                </a:solidFill>
              </a:defRPr>
            </a:lvl1pPr>
          </a:lstStyle>
          <a:p>
            <a:r>
              <a:rPr lang="de-DE"/>
              <a:t>Februar 2021</a:t>
            </a:r>
            <a:endParaRPr lang="de-DE" dirty="0"/>
          </a:p>
        </p:txBody>
      </p:sp>
      <p:sp>
        <p:nvSpPr>
          <p:cNvPr id="9" name="Fußzeilenplatzhalter 8">
            <a:extLst>
              <a:ext uri="{FF2B5EF4-FFF2-40B4-BE49-F238E27FC236}">
                <a16:creationId xmlns:a16="http://schemas.microsoft.com/office/drawing/2014/main" id="{93EA838E-5213-4879-A2D6-5CD6F8A3B686}"/>
              </a:ext>
            </a:extLst>
          </p:cNvPr>
          <p:cNvSpPr>
            <a:spLocks noGrp="1"/>
          </p:cNvSpPr>
          <p:nvPr>
            <p:ph type="ftr" sz="quarter" idx="15"/>
          </p:nvPr>
        </p:nvSpPr>
        <p:spPr>
          <a:xfrm rot="16200000">
            <a:off x="-2540808" y="2412572"/>
            <a:ext cx="4932000" cy="144000"/>
          </a:xfrm>
        </p:spPr>
        <p:txBody>
          <a:bodyPr/>
          <a:lstStyle/>
          <a:p>
            <a:r>
              <a:rPr lang="de-DE"/>
              <a:t>Marika Holtorff</a:t>
            </a:r>
            <a:endParaRPr lang="de-DE" dirty="0"/>
          </a:p>
        </p:txBody>
      </p:sp>
      <p:sp>
        <p:nvSpPr>
          <p:cNvPr id="11" name="Foliennummernplatzhalter 10">
            <a:extLst>
              <a:ext uri="{FF2B5EF4-FFF2-40B4-BE49-F238E27FC236}">
                <a16:creationId xmlns:a16="http://schemas.microsoft.com/office/drawing/2014/main" id="{ED656861-D621-4470-819F-20325BEF2361}"/>
              </a:ext>
            </a:extLst>
          </p:cNvPr>
          <p:cNvSpPr>
            <a:spLocks noGrp="1"/>
          </p:cNvSpPr>
          <p:nvPr>
            <p:ph type="sldNum" sz="quarter" idx="16"/>
          </p:nvPr>
        </p:nvSpPr>
        <p:spPr>
          <a:xfrm rot="16200000">
            <a:off x="-180793" y="4990705"/>
            <a:ext cx="216000" cy="144000"/>
          </a:xfrm>
        </p:spPr>
        <p:txBody>
          <a:bodyPr/>
          <a:lstStyle/>
          <a:p>
            <a:fld id="{FBB44F12-EB88-474F-BA5E-385A9C5524F3}" type="slidenum">
              <a:rPr lang="de-DE" smtClean="0"/>
              <a:pPr/>
              <a:t>‹Nr.›</a:t>
            </a:fld>
            <a:endParaRPr lang="de-DE" dirty="0"/>
          </a:p>
        </p:txBody>
      </p:sp>
      <p:grpSp>
        <p:nvGrpSpPr>
          <p:cNvPr id="29" name="Gruppieren 28">
            <a:extLst>
              <a:ext uri="{FF2B5EF4-FFF2-40B4-BE49-F238E27FC236}">
                <a16:creationId xmlns:a16="http://schemas.microsoft.com/office/drawing/2014/main" id="{98D48AE2-8C8A-408F-8198-A597AC40F28C}"/>
              </a:ext>
            </a:extLst>
          </p:cNvPr>
          <p:cNvGrpSpPr/>
          <p:nvPr userDrawn="1"/>
        </p:nvGrpSpPr>
        <p:grpSpPr>
          <a:xfrm>
            <a:off x="7273033" y="1944379"/>
            <a:ext cx="1799182" cy="576000"/>
            <a:chOff x="7273850" y="1905816"/>
            <a:chExt cx="1799182" cy="553594"/>
          </a:xfrm>
        </p:grpSpPr>
        <p:sp>
          <p:nvSpPr>
            <p:cNvPr id="30" name="Rectangle 64">
              <a:extLst>
                <a:ext uri="{FF2B5EF4-FFF2-40B4-BE49-F238E27FC236}">
                  <a16:creationId xmlns:a16="http://schemas.microsoft.com/office/drawing/2014/main" id="{8273970B-92E3-41BB-81F4-90CC6EED7EF3}"/>
                </a:ext>
              </a:extLst>
            </p:cNvPr>
            <p:cNvSpPr>
              <a:spLocks noChangeArrowheads="1"/>
            </p:cNvSpPr>
            <p:nvPr/>
          </p:nvSpPr>
          <p:spPr bwMode="auto">
            <a:xfrm>
              <a:off x="7273850" y="1905816"/>
              <a:ext cx="1799182" cy="553594"/>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de-DE"/>
            </a:p>
          </p:txBody>
        </p:sp>
        <p:sp>
          <p:nvSpPr>
            <p:cNvPr id="31" name="Freeform 65">
              <a:extLst>
                <a:ext uri="{FF2B5EF4-FFF2-40B4-BE49-F238E27FC236}">
                  <a16:creationId xmlns:a16="http://schemas.microsoft.com/office/drawing/2014/main" id="{CA442679-49B1-431B-A689-A1D8FC734DBD}"/>
                </a:ext>
              </a:extLst>
            </p:cNvPr>
            <p:cNvSpPr>
              <a:spLocks noEditPoints="1"/>
            </p:cNvSpPr>
            <p:nvPr/>
          </p:nvSpPr>
          <p:spPr bwMode="auto">
            <a:xfrm>
              <a:off x="7552238" y="2056941"/>
              <a:ext cx="1126278" cy="92266"/>
            </a:xfrm>
            <a:custGeom>
              <a:avLst/>
              <a:gdLst>
                <a:gd name="T0" fmla="*/ 1371 w 1412"/>
                <a:gd name="T1" fmla="*/ 50 h 116"/>
                <a:gd name="T2" fmla="*/ 1327 w 1412"/>
                <a:gd name="T3" fmla="*/ 28 h 116"/>
                <a:gd name="T4" fmla="*/ 1355 w 1412"/>
                <a:gd name="T5" fmla="*/ 14 h 116"/>
                <a:gd name="T6" fmla="*/ 1409 w 1412"/>
                <a:gd name="T7" fmla="*/ 50 h 116"/>
                <a:gd name="T8" fmla="*/ 1259 w 1412"/>
                <a:gd name="T9" fmla="*/ 99 h 116"/>
                <a:gd name="T10" fmla="*/ 1256 w 1412"/>
                <a:gd name="T11" fmla="*/ 91 h 116"/>
                <a:gd name="T12" fmla="*/ 1258 w 1412"/>
                <a:gd name="T13" fmla="*/ 51 h 116"/>
                <a:gd name="T14" fmla="*/ 1287 w 1412"/>
                <a:gd name="T15" fmla="*/ 114 h 116"/>
                <a:gd name="T16" fmla="*/ 1171 w 1412"/>
                <a:gd name="T17" fmla="*/ 2 h 116"/>
                <a:gd name="T18" fmla="*/ 1201 w 1412"/>
                <a:gd name="T19" fmla="*/ 114 h 116"/>
                <a:gd name="T20" fmla="*/ 1153 w 1412"/>
                <a:gd name="T21" fmla="*/ 2 h 116"/>
                <a:gd name="T22" fmla="*/ 1128 w 1412"/>
                <a:gd name="T23" fmla="*/ 55 h 116"/>
                <a:gd name="T24" fmla="*/ 1130 w 1412"/>
                <a:gd name="T25" fmla="*/ 94 h 116"/>
                <a:gd name="T26" fmla="*/ 1012 w 1412"/>
                <a:gd name="T27" fmla="*/ 93 h 116"/>
                <a:gd name="T28" fmla="*/ 1030 w 1412"/>
                <a:gd name="T29" fmla="*/ 80 h 116"/>
                <a:gd name="T30" fmla="*/ 1062 w 1412"/>
                <a:gd name="T31" fmla="*/ 43 h 116"/>
                <a:gd name="T32" fmla="*/ 1035 w 1412"/>
                <a:gd name="T33" fmla="*/ 66 h 116"/>
                <a:gd name="T34" fmla="*/ 1046 w 1412"/>
                <a:gd name="T35" fmla="*/ 114 h 116"/>
                <a:gd name="T36" fmla="*/ 958 w 1412"/>
                <a:gd name="T37" fmla="*/ 36 h 116"/>
                <a:gd name="T38" fmla="*/ 986 w 1412"/>
                <a:gd name="T39" fmla="*/ 101 h 116"/>
                <a:gd name="T40" fmla="*/ 958 w 1412"/>
                <a:gd name="T41" fmla="*/ 99 h 116"/>
                <a:gd name="T42" fmla="*/ 934 w 1412"/>
                <a:gd name="T43" fmla="*/ 34 h 116"/>
                <a:gd name="T44" fmla="*/ 895 w 1412"/>
                <a:gd name="T45" fmla="*/ 114 h 116"/>
                <a:gd name="T46" fmla="*/ 855 w 1412"/>
                <a:gd name="T47" fmla="*/ 19 h 116"/>
                <a:gd name="T48" fmla="*/ 728 w 1412"/>
                <a:gd name="T49" fmla="*/ 36 h 116"/>
                <a:gd name="T50" fmla="*/ 775 w 1412"/>
                <a:gd name="T51" fmla="*/ 36 h 116"/>
                <a:gd name="T52" fmla="*/ 821 w 1412"/>
                <a:gd name="T53" fmla="*/ 36 h 116"/>
                <a:gd name="T54" fmla="*/ 780 w 1412"/>
                <a:gd name="T55" fmla="*/ 67 h 116"/>
                <a:gd name="T56" fmla="*/ 692 w 1412"/>
                <a:gd name="T57" fmla="*/ 50 h 116"/>
                <a:gd name="T58" fmla="*/ 693 w 1412"/>
                <a:gd name="T59" fmla="*/ 66 h 116"/>
                <a:gd name="T60" fmla="*/ 607 w 1412"/>
                <a:gd name="T61" fmla="*/ 68 h 116"/>
                <a:gd name="T62" fmla="*/ 650 w 1412"/>
                <a:gd name="T63" fmla="*/ 44 h 116"/>
                <a:gd name="T64" fmla="*/ 649 w 1412"/>
                <a:gd name="T65" fmla="*/ 96 h 116"/>
                <a:gd name="T66" fmla="*/ 527 w 1412"/>
                <a:gd name="T67" fmla="*/ 93 h 116"/>
                <a:gd name="T68" fmla="*/ 545 w 1412"/>
                <a:gd name="T69" fmla="*/ 80 h 116"/>
                <a:gd name="T70" fmla="*/ 577 w 1412"/>
                <a:gd name="T71" fmla="*/ 43 h 116"/>
                <a:gd name="T72" fmla="*/ 550 w 1412"/>
                <a:gd name="T73" fmla="*/ 66 h 116"/>
                <a:gd name="T74" fmla="*/ 561 w 1412"/>
                <a:gd name="T75" fmla="*/ 114 h 116"/>
                <a:gd name="T76" fmla="*/ 490 w 1412"/>
                <a:gd name="T77" fmla="*/ 99 h 116"/>
                <a:gd name="T78" fmla="*/ 457 w 1412"/>
                <a:gd name="T79" fmla="*/ 66 h 116"/>
                <a:gd name="T80" fmla="*/ 483 w 1412"/>
                <a:gd name="T81" fmla="*/ 48 h 116"/>
                <a:gd name="T82" fmla="*/ 503 w 1412"/>
                <a:gd name="T83" fmla="*/ 76 h 116"/>
                <a:gd name="T84" fmla="*/ 451 w 1412"/>
                <a:gd name="T85" fmla="*/ 105 h 116"/>
                <a:gd name="T86" fmla="*/ 405 w 1412"/>
                <a:gd name="T87" fmla="*/ 78 h 116"/>
                <a:gd name="T88" fmla="*/ 415 w 1412"/>
                <a:gd name="T89" fmla="*/ 53 h 116"/>
                <a:gd name="T90" fmla="*/ 429 w 1412"/>
                <a:gd name="T91" fmla="*/ 43 h 116"/>
                <a:gd name="T92" fmla="*/ 379 w 1412"/>
                <a:gd name="T93" fmla="*/ 109 h 116"/>
                <a:gd name="T94" fmla="*/ 279 w 1412"/>
                <a:gd name="T95" fmla="*/ 79 h 116"/>
                <a:gd name="T96" fmla="*/ 334 w 1412"/>
                <a:gd name="T97" fmla="*/ 79 h 116"/>
                <a:gd name="T98" fmla="*/ 303 w 1412"/>
                <a:gd name="T99" fmla="*/ 35 h 116"/>
                <a:gd name="T100" fmla="*/ 182 w 1412"/>
                <a:gd name="T101" fmla="*/ 53 h 116"/>
                <a:gd name="T102" fmla="*/ 156 w 1412"/>
                <a:gd name="T103" fmla="*/ 37 h 116"/>
                <a:gd name="T104" fmla="*/ 158 w 1412"/>
                <a:gd name="T105" fmla="*/ 96 h 116"/>
                <a:gd name="T106" fmla="*/ 144 w 1412"/>
                <a:gd name="T107" fmla="*/ 105 h 116"/>
                <a:gd name="T108" fmla="*/ 106 w 1412"/>
                <a:gd name="T109" fmla="*/ 22 h 116"/>
                <a:gd name="T110" fmla="*/ 106 w 1412"/>
                <a:gd name="T111" fmla="*/ 22 h 116"/>
                <a:gd name="T112" fmla="*/ 26 w 1412"/>
                <a:gd name="T113" fmla="*/ 99 h 116"/>
                <a:gd name="T114" fmla="*/ 28 w 1412"/>
                <a:gd name="T115"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2" h="116">
                  <a:moveTo>
                    <a:pt x="1412" y="113"/>
                  </a:moveTo>
                  <a:cubicBezTo>
                    <a:pt x="1410" y="113"/>
                    <a:pt x="1407" y="114"/>
                    <a:pt x="1405" y="115"/>
                  </a:cubicBezTo>
                  <a:cubicBezTo>
                    <a:pt x="1402" y="115"/>
                    <a:pt x="1399" y="116"/>
                    <a:pt x="1396" y="116"/>
                  </a:cubicBezTo>
                  <a:cubicBezTo>
                    <a:pt x="1391" y="116"/>
                    <a:pt x="1388" y="115"/>
                    <a:pt x="1385" y="114"/>
                  </a:cubicBezTo>
                  <a:cubicBezTo>
                    <a:pt x="1381" y="112"/>
                    <a:pt x="1379" y="110"/>
                    <a:pt x="1377" y="108"/>
                  </a:cubicBezTo>
                  <a:cubicBezTo>
                    <a:pt x="1375" y="105"/>
                    <a:pt x="1374" y="102"/>
                    <a:pt x="1373" y="99"/>
                  </a:cubicBezTo>
                  <a:cubicBezTo>
                    <a:pt x="1372" y="95"/>
                    <a:pt x="1371" y="92"/>
                    <a:pt x="1371" y="87"/>
                  </a:cubicBezTo>
                  <a:lnTo>
                    <a:pt x="1371" y="50"/>
                  </a:lnTo>
                  <a:lnTo>
                    <a:pt x="1345" y="50"/>
                  </a:lnTo>
                  <a:lnTo>
                    <a:pt x="1345" y="114"/>
                  </a:lnTo>
                  <a:lnTo>
                    <a:pt x="1327" y="114"/>
                  </a:lnTo>
                  <a:lnTo>
                    <a:pt x="1327" y="50"/>
                  </a:lnTo>
                  <a:lnTo>
                    <a:pt x="1317" y="50"/>
                  </a:lnTo>
                  <a:lnTo>
                    <a:pt x="1317" y="37"/>
                  </a:lnTo>
                  <a:lnTo>
                    <a:pt x="1327" y="36"/>
                  </a:lnTo>
                  <a:lnTo>
                    <a:pt x="1327" y="28"/>
                  </a:lnTo>
                  <a:cubicBezTo>
                    <a:pt x="1327" y="24"/>
                    <a:pt x="1328" y="20"/>
                    <a:pt x="1329" y="17"/>
                  </a:cubicBezTo>
                  <a:cubicBezTo>
                    <a:pt x="1330" y="13"/>
                    <a:pt x="1331" y="10"/>
                    <a:pt x="1333" y="8"/>
                  </a:cubicBezTo>
                  <a:cubicBezTo>
                    <a:pt x="1335" y="5"/>
                    <a:pt x="1338" y="3"/>
                    <a:pt x="1341" y="2"/>
                  </a:cubicBezTo>
                  <a:cubicBezTo>
                    <a:pt x="1345" y="1"/>
                    <a:pt x="1348" y="0"/>
                    <a:pt x="1353" y="0"/>
                  </a:cubicBezTo>
                  <a:cubicBezTo>
                    <a:pt x="1356" y="0"/>
                    <a:pt x="1358" y="0"/>
                    <a:pt x="1361" y="1"/>
                  </a:cubicBezTo>
                  <a:cubicBezTo>
                    <a:pt x="1363" y="1"/>
                    <a:pt x="1366" y="2"/>
                    <a:pt x="1367" y="3"/>
                  </a:cubicBezTo>
                  <a:lnTo>
                    <a:pt x="1364" y="16"/>
                  </a:lnTo>
                  <a:cubicBezTo>
                    <a:pt x="1361" y="15"/>
                    <a:pt x="1358" y="14"/>
                    <a:pt x="1355" y="14"/>
                  </a:cubicBezTo>
                  <a:cubicBezTo>
                    <a:pt x="1349" y="14"/>
                    <a:pt x="1345" y="19"/>
                    <a:pt x="1345" y="28"/>
                  </a:cubicBezTo>
                  <a:lnTo>
                    <a:pt x="1345" y="36"/>
                  </a:lnTo>
                  <a:lnTo>
                    <a:pt x="1372" y="36"/>
                  </a:lnTo>
                  <a:lnTo>
                    <a:pt x="1374" y="15"/>
                  </a:lnTo>
                  <a:lnTo>
                    <a:pt x="1389" y="15"/>
                  </a:lnTo>
                  <a:lnTo>
                    <a:pt x="1389" y="36"/>
                  </a:lnTo>
                  <a:lnTo>
                    <a:pt x="1409" y="36"/>
                  </a:lnTo>
                  <a:lnTo>
                    <a:pt x="1409" y="50"/>
                  </a:lnTo>
                  <a:lnTo>
                    <a:pt x="1389" y="50"/>
                  </a:lnTo>
                  <a:lnTo>
                    <a:pt x="1389" y="87"/>
                  </a:lnTo>
                  <a:cubicBezTo>
                    <a:pt x="1389" y="96"/>
                    <a:pt x="1393" y="101"/>
                    <a:pt x="1401" y="101"/>
                  </a:cubicBezTo>
                  <a:cubicBezTo>
                    <a:pt x="1402" y="101"/>
                    <a:pt x="1403" y="101"/>
                    <a:pt x="1405" y="101"/>
                  </a:cubicBezTo>
                  <a:cubicBezTo>
                    <a:pt x="1406" y="100"/>
                    <a:pt x="1407" y="100"/>
                    <a:pt x="1409" y="99"/>
                  </a:cubicBezTo>
                  <a:lnTo>
                    <a:pt x="1412" y="113"/>
                  </a:lnTo>
                  <a:close/>
                  <a:moveTo>
                    <a:pt x="1256" y="91"/>
                  </a:moveTo>
                  <a:cubicBezTo>
                    <a:pt x="1256" y="95"/>
                    <a:pt x="1257" y="97"/>
                    <a:pt x="1259" y="99"/>
                  </a:cubicBezTo>
                  <a:cubicBezTo>
                    <a:pt x="1261" y="101"/>
                    <a:pt x="1264" y="101"/>
                    <a:pt x="1267" y="101"/>
                  </a:cubicBezTo>
                  <a:cubicBezTo>
                    <a:pt x="1270" y="101"/>
                    <a:pt x="1273" y="101"/>
                    <a:pt x="1276" y="99"/>
                  </a:cubicBezTo>
                  <a:cubicBezTo>
                    <a:pt x="1278" y="98"/>
                    <a:pt x="1281" y="96"/>
                    <a:pt x="1284" y="93"/>
                  </a:cubicBezTo>
                  <a:lnTo>
                    <a:pt x="1284" y="75"/>
                  </a:lnTo>
                  <a:cubicBezTo>
                    <a:pt x="1278" y="76"/>
                    <a:pt x="1274" y="77"/>
                    <a:pt x="1270" y="78"/>
                  </a:cubicBezTo>
                  <a:cubicBezTo>
                    <a:pt x="1267" y="79"/>
                    <a:pt x="1264" y="80"/>
                    <a:pt x="1262" y="81"/>
                  </a:cubicBezTo>
                  <a:cubicBezTo>
                    <a:pt x="1260" y="83"/>
                    <a:pt x="1258" y="84"/>
                    <a:pt x="1257" y="86"/>
                  </a:cubicBezTo>
                  <a:cubicBezTo>
                    <a:pt x="1256" y="88"/>
                    <a:pt x="1256" y="89"/>
                    <a:pt x="1256" y="91"/>
                  </a:cubicBezTo>
                  <a:close/>
                  <a:moveTo>
                    <a:pt x="1238" y="93"/>
                  </a:moveTo>
                  <a:cubicBezTo>
                    <a:pt x="1238" y="84"/>
                    <a:pt x="1242" y="78"/>
                    <a:pt x="1249" y="73"/>
                  </a:cubicBezTo>
                  <a:cubicBezTo>
                    <a:pt x="1256" y="69"/>
                    <a:pt x="1268" y="66"/>
                    <a:pt x="1284" y="64"/>
                  </a:cubicBezTo>
                  <a:cubicBezTo>
                    <a:pt x="1284" y="62"/>
                    <a:pt x="1283" y="60"/>
                    <a:pt x="1283" y="58"/>
                  </a:cubicBezTo>
                  <a:cubicBezTo>
                    <a:pt x="1282" y="56"/>
                    <a:pt x="1282" y="55"/>
                    <a:pt x="1281" y="53"/>
                  </a:cubicBezTo>
                  <a:cubicBezTo>
                    <a:pt x="1279" y="52"/>
                    <a:pt x="1278" y="51"/>
                    <a:pt x="1276" y="50"/>
                  </a:cubicBezTo>
                  <a:cubicBezTo>
                    <a:pt x="1274" y="49"/>
                    <a:pt x="1272" y="49"/>
                    <a:pt x="1270" y="49"/>
                  </a:cubicBezTo>
                  <a:cubicBezTo>
                    <a:pt x="1266" y="49"/>
                    <a:pt x="1262" y="50"/>
                    <a:pt x="1258" y="51"/>
                  </a:cubicBezTo>
                  <a:cubicBezTo>
                    <a:pt x="1255" y="52"/>
                    <a:pt x="1251" y="54"/>
                    <a:pt x="1248" y="56"/>
                  </a:cubicBezTo>
                  <a:lnTo>
                    <a:pt x="1241" y="44"/>
                  </a:lnTo>
                  <a:cubicBezTo>
                    <a:pt x="1245" y="41"/>
                    <a:pt x="1250" y="39"/>
                    <a:pt x="1256" y="37"/>
                  </a:cubicBezTo>
                  <a:cubicBezTo>
                    <a:pt x="1261" y="35"/>
                    <a:pt x="1267" y="34"/>
                    <a:pt x="1273" y="34"/>
                  </a:cubicBezTo>
                  <a:cubicBezTo>
                    <a:pt x="1283" y="34"/>
                    <a:pt x="1290" y="37"/>
                    <a:pt x="1295" y="43"/>
                  </a:cubicBezTo>
                  <a:cubicBezTo>
                    <a:pt x="1300" y="48"/>
                    <a:pt x="1302" y="57"/>
                    <a:pt x="1302" y="68"/>
                  </a:cubicBezTo>
                  <a:lnTo>
                    <a:pt x="1302" y="114"/>
                  </a:lnTo>
                  <a:lnTo>
                    <a:pt x="1287" y="114"/>
                  </a:lnTo>
                  <a:lnTo>
                    <a:pt x="1286" y="105"/>
                  </a:lnTo>
                  <a:lnTo>
                    <a:pt x="1285" y="105"/>
                  </a:lnTo>
                  <a:cubicBezTo>
                    <a:pt x="1282" y="108"/>
                    <a:pt x="1278" y="111"/>
                    <a:pt x="1274" y="113"/>
                  </a:cubicBezTo>
                  <a:cubicBezTo>
                    <a:pt x="1270" y="115"/>
                    <a:pt x="1266" y="116"/>
                    <a:pt x="1261" y="116"/>
                  </a:cubicBezTo>
                  <a:cubicBezTo>
                    <a:pt x="1254" y="116"/>
                    <a:pt x="1249" y="114"/>
                    <a:pt x="1244" y="109"/>
                  </a:cubicBezTo>
                  <a:cubicBezTo>
                    <a:pt x="1240" y="105"/>
                    <a:pt x="1238" y="100"/>
                    <a:pt x="1238" y="93"/>
                  </a:cubicBezTo>
                  <a:close/>
                  <a:moveTo>
                    <a:pt x="1153" y="2"/>
                  </a:moveTo>
                  <a:lnTo>
                    <a:pt x="1171" y="2"/>
                  </a:lnTo>
                  <a:lnTo>
                    <a:pt x="1171" y="31"/>
                  </a:lnTo>
                  <a:lnTo>
                    <a:pt x="1171" y="46"/>
                  </a:lnTo>
                  <a:cubicBezTo>
                    <a:pt x="1174" y="43"/>
                    <a:pt x="1177" y="40"/>
                    <a:pt x="1181" y="38"/>
                  </a:cubicBezTo>
                  <a:cubicBezTo>
                    <a:pt x="1185" y="35"/>
                    <a:pt x="1190" y="34"/>
                    <a:pt x="1195" y="34"/>
                  </a:cubicBezTo>
                  <a:cubicBezTo>
                    <a:pt x="1204" y="34"/>
                    <a:pt x="1210" y="37"/>
                    <a:pt x="1214" y="42"/>
                  </a:cubicBezTo>
                  <a:cubicBezTo>
                    <a:pt x="1217" y="47"/>
                    <a:pt x="1219" y="55"/>
                    <a:pt x="1219" y="65"/>
                  </a:cubicBezTo>
                  <a:lnTo>
                    <a:pt x="1219" y="114"/>
                  </a:lnTo>
                  <a:lnTo>
                    <a:pt x="1201" y="114"/>
                  </a:lnTo>
                  <a:lnTo>
                    <a:pt x="1201" y="67"/>
                  </a:lnTo>
                  <a:cubicBezTo>
                    <a:pt x="1201" y="61"/>
                    <a:pt x="1200" y="56"/>
                    <a:pt x="1198" y="54"/>
                  </a:cubicBezTo>
                  <a:cubicBezTo>
                    <a:pt x="1196" y="51"/>
                    <a:pt x="1193" y="50"/>
                    <a:pt x="1189" y="50"/>
                  </a:cubicBezTo>
                  <a:cubicBezTo>
                    <a:pt x="1186" y="50"/>
                    <a:pt x="1183" y="51"/>
                    <a:pt x="1180" y="52"/>
                  </a:cubicBezTo>
                  <a:cubicBezTo>
                    <a:pt x="1177" y="54"/>
                    <a:pt x="1174" y="56"/>
                    <a:pt x="1171" y="59"/>
                  </a:cubicBezTo>
                  <a:lnTo>
                    <a:pt x="1171" y="114"/>
                  </a:lnTo>
                  <a:lnTo>
                    <a:pt x="1153" y="114"/>
                  </a:lnTo>
                  <a:lnTo>
                    <a:pt x="1153" y="2"/>
                  </a:lnTo>
                  <a:close/>
                  <a:moveTo>
                    <a:pt x="1075" y="75"/>
                  </a:moveTo>
                  <a:cubicBezTo>
                    <a:pt x="1075" y="68"/>
                    <a:pt x="1076" y="63"/>
                    <a:pt x="1078" y="58"/>
                  </a:cubicBezTo>
                  <a:cubicBezTo>
                    <a:pt x="1080" y="53"/>
                    <a:pt x="1083" y="48"/>
                    <a:pt x="1086" y="45"/>
                  </a:cubicBezTo>
                  <a:cubicBezTo>
                    <a:pt x="1090" y="41"/>
                    <a:pt x="1094" y="39"/>
                    <a:pt x="1099" y="37"/>
                  </a:cubicBezTo>
                  <a:cubicBezTo>
                    <a:pt x="1104" y="35"/>
                    <a:pt x="1109" y="34"/>
                    <a:pt x="1114" y="34"/>
                  </a:cubicBezTo>
                  <a:cubicBezTo>
                    <a:pt x="1119" y="34"/>
                    <a:pt x="1123" y="35"/>
                    <a:pt x="1127" y="37"/>
                  </a:cubicBezTo>
                  <a:cubicBezTo>
                    <a:pt x="1131" y="38"/>
                    <a:pt x="1134" y="41"/>
                    <a:pt x="1136" y="43"/>
                  </a:cubicBezTo>
                  <a:lnTo>
                    <a:pt x="1128" y="55"/>
                  </a:lnTo>
                  <a:cubicBezTo>
                    <a:pt x="1126" y="53"/>
                    <a:pt x="1124" y="51"/>
                    <a:pt x="1121" y="50"/>
                  </a:cubicBezTo>
                  <a:cubicBezTo>
                    <a:pt x="1119" y="49"/>
                    <a:pt x="1117" y="49"/>
                    <a:pt x="1115" y="49"/>
                  </a:cubicBezTo>
                  <a:cubicBezTo>
                    <a:pt x="1108" y="49"/>
                    <a:pt x="1103" y="51"/>
                    <a:pt x="1099" y="56"/>
                  </a:cubicBezTo>
                  <a:cubicBezTo>
                    <a:pt x="1095" y="61"/>
                    <a:pt x="1093" y="67"/>
                    <a:pt x="1093" y="75"/>
                  </a:cubicBezTo>
                  <a:cubicBezTo>
                    <a:pt x="1093" y="83"/>
                    <a:pt x="1095" y="89"/>
                    <a:pt x="1099" y="94"/>
                  </a:cubicBezTo>
                  <a:cubicBezTo>
                    <a:pt x="1103" y="98"/>
                    <a:pt x="1108" y="101"/>
                    <a:pt x="1114" y="101"/>
                  </a:cubicBezTo>
                  <a:cubicBezTo>
                    <a:pt x="1117" y="101"/>
                    <a:pt x="1120" y="100"/>
                    <a:pt x="1123" y="99"/>
                  </a:cubicBezTo>
                  <a:cubicBezTo>
                    <a:pt x="1126" y="97"/>
                    <a:pt x="1128" y="96"/>
                    <a:pt x="1130" y="94"/>
                  </a:cubicBezTo>
                  <a:lnTo>
                    <a:pt x="1138" y="106"/>
                  </a:lnTo>
                  <a:cubicBezTo>
                    <a:pt x="1134" y="109"/>
                    <a:pt x="1130" y="111"/>
                    <a:pt x="1126" y="113"/>
                  </a:cubicBezTo>
                  <a:cubicBezTo>
                    <a:pt x="1121" y="115"/>
                    <a:pt x="1117" y="116"/>
                    <a:pt x="1112" y="116"/>
                  </a:cubicBezTo>
                  <a:cubicBezTo>
                    <a:pt x="1107" y="116"/>
                    <a:pt x="1102" y="115"/>
                    <a:pt x="1097" y="113"/>
                  </a:cubicBezTo>
                  <a:cubicBezTo>
                    <a:pt x="1093" y="111"/>
                    <a:pt x="1089" y="108"/>
                    <a:pt x="1086" y="105"/>
                  </a:cubicBezTo>
                  <a:cubicBezTo>
                    <a:pt x="1082" y="101"/>
                    <a:pt x="1079" y="97"/>
                    <a:pt x="1078" y="92"/>
                  </a:cubicBezTo>
                  <a:cubicBezTo>
                    <a:pt x="1076" y="87"/>
                    <a:pt x="1075" y="81"/>
                    <a:pt x="1075" y="75"/>
                  </a:cubicBezTo>
                  <a:close/>
                  <a:moveTo>
                    <a:pt x="1012" y="93"/>
                  </a:moveTo>
                  <a:cubicBezTo>
                    <a:pt x="1016" y="96"/>
                    <a:pt x="1019" y="98"/>
                    <a:pt x="1023" y="100"/>
                  </a:cubicBezTo>
                  <a:cubicBezTo>
                    <a:pt x="1026" y="101"/>
                    <a:pt x="1030" y="102"/>
                    <a:pt x="1034" y="102"/>
                  </a:cubicBezTo>
                  <a:cubicBezTo>
                    <a:pt x="1038" y="102"/>
                    <a:pt x="1041" y="101"/>
                    <a:pt x="1043" y="99"/>
                  </a:cubicBezTo>
                  <a:cubicBezTo>
                    <a:pt x="1045" y="97"/>
                    <a:pt x="1046" y="95"/>
                    <a:pt x="1046" y="92"/>
                  </a:cubicBezTo>
                  <a:cubicBezTo>
                    <a:pt x="1046" y="91"/>
                    <a:pt x="1046" y="89"/>
                    <a:pt x="1045" y="88"/>
                  </a:cubicBezTo>
                  <a:cubicBezTo>
                    <a:pt x="1044" y="87"/>
                    <a:pt x="1043" y="86"/>
                    <a:pt x="1041" y="85"/>
                  </a:cubicBezTo>
                  <a:cubicBezTo>
                    <a:pt x="1039" y="84"/>
                    <a:pt x="1038" y="83"/>
                    <a:pt x="1036" y="82"/>
                  </a:cubicBezTo>
                  <a:cubicBezTo>
                    <a:pt x="1034" y="82"/>
                    <a:pt x="1032" y="81"/>
                    <a:pt x="1030" y="80"/>
                  </a:cubicBezTo>
                  <a:cubicBezTo>
                    <a:pt x="1027" y="79"/>
                    <a:pt x="1024" y="78"/>
                    <a:pt x="1022" y="77"/>
                  </a:cubicBezTo>
                  <a:cubicBezTo>
                    <a:pt x="1019" y="75"/>
                    <a:pt x="1017" y="74"/>
                    <a:pt x="1015" y="72"/>
                  </a:cubicBezTo>
                  <a:cubicBezTo>
                    <a:pt x="1013" y="70"/>
                    <a:pt x="1011" y="68"/>
                    <a:pt x="1010" y="66"/>
                  </a:cubicBezTo>
                  <a:cubicBezTo>
                    <a:pt x="1008" y="63"/>
                    <a:pt x="1008" y="61"/>
                    <a:pt x="1008" y="57"/>
                  </a:cubicBezTo>
                  <a:cubicBezTo>
                    <a:pt x="1008" y="50"/>
                    <a:pt x="1010" y="45"/>
                    <a:pt x="1015" y="41"/>
                  </a:cubicBezTo>
                  <a:cubicBezTo>
                    <a:pt x="1020" y="36"/>
                    <a:pt x="1027" y="34"/>
                    <a:pt x="1036" y="34"/>
                  </a:cubicBezTo>
                  <a:cubicBezTo>
                    <a:pt x="1041" y="34"/>
                    <a:pt x="1046" y="35"/>
                    <a:pt x="1051" y="37"/>
                  </a:cubicBezTo>
                  <a:cubicBezTo>
                    <a:pt x="1055" y="39"/>
                    <a:pt x="1059" y="41"/>
                    <a:pt x="1062" y="43"/>
                  </a:cubicBezTo>
                  <a:lnTo>
                    <a:pt x="1054" y="54"/>
                  </a:lnTo>
                  <a:cubicBezTo>
                    <a:pt x="1051" y="52"/>
                    <a:pt x="1048" y="51"/>
                    <a:pt x="1045" y="50"/>
                  </a:cubicBezTo>
                  <a:cubicBezTo>
                    <a:pt x="1042" y="48"/>
                    <a:pt x="1039" y="48"/>
                    <a:pt x="1036" y="48"/>
                  </a:cubicBezTo>
                  <a:cubicBezTo>
                    <a:pt x="1033" y="48"/>
                    <a:pt x="1030" y="49"/>
                    <a:pt x="1028" y="50"/>
                  </a:cubicBezTo>
                  <a:cubicBezTo>
                    <a:pt x="1026" y="52"/>
                    <a:pt x="1025" y="54"/>
                    <a:pt x="1025" y="56"/>
                  </a:cubicBezTo>
                  <a:cubicBezTo>
                    <a:pt x="1025" y="58"/>
                    <a:pt x="1025" y="59"/>
                    <a:pt x="1026" y="60"/>
                  </a:cubicBezTo>
                  <a:cubicBezTo>
                    <a:pt x="1027" y="62"/>
                    <a:pt x="1028" y="63"/>
                    <a:pt x="1030" y="63"/>
                  </a:cubicBezTo>
                  <a:cubicBezTo>
                    <a:pt x="1031" y="64"/>
                    <a:pt x="1033" y="65"/>
                    <a:pt x="1035" y="66"/>
                  </a:cubicBezTo>
                  <a:cubicBezTo>
                    <a:pt x="1037" y="66"/>
                    <a:pt x="1039" y="67"/>
                    <a:pt x="1041" y="68"/>
                  </a:cubicBezTo>
                  <a:cubicBezTo>
                    <a:pt x="1044" y="69"/>
                    <a:pt x="1046" y="70"/>
                    <a:pt x="1049" y="71"/>
                  </a:cubicBezTo>
                  <a:cubicBezTo>
                    <a:pt x="1052" y="72"/>
                    <a:pt x="1054" y="74"/>
                    <a:pt x="1056" y="76"/>
                  </a:cubicBezTo>
                  <a:cubicBezTo>
                    <a:pt x="1058" y="77"/>
                    <a:pt x="1060" y="80"/>
                    <a:pt x="1062" y="82"/>
                  </a:cubicBezTo>
                  <a:cubicBezTo>
                    <a:pt x="1063" y="85"/>
                    <a:pt x="1063" y="88"/>
                    <a:pt x="1063" y="92"/>
                  </a:cubicBezTo>
                  <a:cubicBezTo>
                    <a:pt x="1063" y="95"/>
                    <a:pt x="1063" y="98"/>
                    <a:pt x="1062" y="101"/>
                  </a:cubicBezTo>
                  <a:cubicBezTo>
                    <a:pt x="1060" y="104"/>
                    <a:pt x="1058" y="106"/>
                    <a:pt x="1056" y="109"/>
                  </a:cubicBezTo>
                  <a:cubicBezTo>
                    <a:pt x="1053" y="111"/>
                    <a:pt x="1050" y="112"/>
                    <a:pt x="1046" y="114"/>
                  </a:cubicBezTo>
                  <a:cubicBezTo>
                    <a:pt x="1042" y="115"/>
                    <a:pt x="1038" y="116"/>
                    <a:pt x="1033" y="116"/>
                  </a:cubicBezTo>
                  <a:cubicBezTo>
                    <a:pt x="1028" y="116"/>
                    <a:pt x="1023" y="115"/>
                    <a:pt x="1017" y="113"/>
                  </a:cubicBezTo>
                  <a:cubicBezTo>
                    <a:pt x="1012" y="110"/>
                    <a:pt x="1008" y="108"/>
                    <a:pt x="1004" y="105"/>
                  </a:cubicBezTo>
                  <a:lnTo>
                    <a:pt x="1012" y="93"/>
                  </a:lnTo>
                  <a:close/>
                  <a:moveTo>
                    <a:pt x="957" y="50"/>
                  </a:moveTo>
                  <a:lnTo>
                    <a:pt x="946" y="50"/>
                  </a:lnTo>
                  <a:lnTo>
                    <a:pt x="946" y="37"/>
                  </a:lnTo>
                  <a:lnTo>
                    <a:pt x="958" y="36"/>
                  </a:lnTo>
                  <a:lnTo>
                    <a:pt x="960" y="15"/>
                  </a:lnTo>
                  <a:lnTo>
                    <a:pt x="975" y="15"/>
                  </a:lnTo>
                  <a:lnTo>
                    <a:pt x="975" y="36"/>
                  </a:lnTo>
                  <a:lnTo>
                    <a:pt x="995" y="36"/>
                  </a:lnTo>
                  <a:lnTo>
                    <a:pt x="995" y="50"/>
                  </a:lnTo>
                  <a:lnTo>
                    <a:pt x="975" y="50"/>
                  </a:lnTo>
                  <a:lnTo>
                    <a:pt x="975" y="87"/>
                  </a:lnTo>
                  <a:cubicBezTo>
                    <a:pt x="975" y="96"/>
                    <a:pt x="979" y="101"/>
                    <a:pt x="986" y="101"/>
                  </a:cubicBezTo>
                  <a:cubicBezTo>
                    <a:pt x="988" y="101"/>
                    <a:pt x="989" y="101"/>
                    <a:pt x="991" y="101"/>
                  </a:cubicBezTo>
                  <a:cubicBezTo>
                    <a:pt x="992" y="100"/>
                    <a:pt x="993" y="100"/>
                    <a:pt x="994" y="99"/>
                  </a:cubicBezTo>
                  <a:lnTo>
                    <a:pt x="998" y="113"/>
                  </a:lnTo>
                  <a:cubicBezTo>
                    <a:pt x="996" y="113"/>
                    <a:pt x="993" y="114"/>
                    <a:pt x="990" y="115"/>
                  </a:cubicBezTo>
                  <a:cubicBezTo>
                    <a:pt x="988" y="115"/>
                    <a:pt x="985" y="116"/>
                    <a:pt x="982" y="116"/>
                  </a:cubicBezTo>
                  <a:cubicBezTo>
                    <a:pt x="977" y="116"/>
                    <a:pt x="973" y="115"/>
                    <a:pt x="970" y="114"/>
                  </a:cubicBezTo>
                  <a:cubicBezTo>
                    <a:pt x="967" y="112"/>
                    <a:pt x="965" y="110"/>
                    <a:pt x="963" y="108"/>
                  </a:cubicBezTo>
                  <a:cubicBezTo>
                    <a:pt x="961" y="105"/>
                    <a:pt x="959" y="102"/>
                    <a:pt x="958" y="99"/>
                  </a:cubicBezTo>
                  <a:cubicBezTo>
                    <a:pt x="958" y="95"/>
                    <a:pt x="957" y="92"/>
                    <a:pt x="957" y="87"/>
                  </a:cubicBezTo>
                  <a:lnTo>
                    <a:pt x="957" y="50"/>
                  </a:lnTo>
                  <a:close/>
                  <a:moveTo>
                    <a:pt x="895" y="36"/>
                  </a:moveTo>
                  <a:lnTo>
                    <a:pt x="910" y="36"/>
                  </a:lnTo>
                  <a:lnTo>
                    <a:pt x="912" y="50"/>
                  </a:lnTo>
                  <a:lnTo>
                    <a:pt x="912" y="50"/>
                  </a:lnTo>
                  <a:cubicBezTo>
                    <a:pt x="915" y="45"/>
                    <a:pt x="918" y="41"/>
                    <a:pt x="922" y="38"/>
                  </a:cubicBezTo>
                  <a:cubicBezTo>
                    <a:pt x="926" y="35"/>
                    <a:pt x="930" y="34"/>
                    <a:pt x="934" y="34"/>
                  </a:cubicBezTo>
                  <a:cubicBezTo>
                    <a:pt x="938" y="34"/>
                    <a:pt x="941" y="35"/>
                    <a:pt x="943" y="36"/>
                  </a:cubicBezTo>
                  <a:lnTo>
                    <a:pt x="940" y="51"/>
                  </a:lnTo>
                  <a:cubicBezTo>
                    <a:pt x="939" y="51"/>
                    <a:pt x="937" y="51"/>
                    <a:pt x="936" y="51"/>
                  </a:cubicBezTo>
                  <a:cubicBezTo>
                    <a:pt x="935" y="50"/>
                    <a:pt x="934" y="50"/>
                    <a:pt x="932" y="50"/>
                  </a:cubicBezTo>
                  <a:cubicBezTo>
                    <a:pt x="929" y="50"/>
                    <a:pt x="926" y="51"/>
                    <a:pt x="922" y="54"/>
                  </a:cubicBezTo>
                  <a:cubicBezTo>
                    <a:pt x="919" y="56"/>
                    <a:pt x="916" y="60"/>
                    <a:pt x="914" y="66"/>
                  </a:cubicBezTo>
                  <a:lnTo>
                    <a:pt x="914" y="114"/>
                  </a:lnTo>
                  <a:lnTo>
                    <a:pt x="895" y="114"/>
                  </a:lnTo>
                  <a:lnTo>
                    <a:pt x="895" y="36"/>
                  </a:lnTo>
                  <a:close/>
                  <a:moveTo>
                    <a:pt x="854" y="36"/>
                  </a:moveTo>
                  <a:lnTo>
                    <a:pt x="872" y="36"/>
                  </a:lnTo>
                  <a:lnTo>
                    <a:pt x="872" y="114"/>
                  </a:lnTo>
                  <a:lnTo>
                    <a:pt x="854" y="114"/>
                  </a:lnTo>
                  <a:lnTo>
                    <a:pt x="854" y="36"/>
                  </a:lnTo>
                  <a:close/>
                  <a:moveTo>
                    <a:pt x="863" y="22"/>
                  </a:moveTo>
                  <a:cubicBezTo>
                    <a:pt x="860" y="22"/>
                    <a:pt x="857" y="21"/>
                    <a:pt x="855" y="19"/>
                  </a:cubicBezTo>
                  <a:cubicBezTo>
                    <a:pt x="853" y="18"/>
                    <a:pt x="852" y="15"/>
                    <a:pt x="852" y="12"/>
                  </a:cubicBezTo>
                  <a:cubicBezTo>
                    <a:pt x="852" y="9"/>
                    <a:pt x="853" y="6"/>
                    <a:pt x="855" y="5"/>
                  </a:cubicBezTo>
                  <a:cubicBezTo>
                    <a:pt x="857" y="3"/>
                    <a:pt x="860" y="2"/>
                    <a:pt x="863" y="2"/>
                  </a:cubicBezTo>
                  <a:cubicBezTo>
                    <a:pt x="866" y="2"/>
                    <a:pt x="869" y="3"/>
                    <a:pt x="871" y="5"/>
                  </a:cubicBezTo>
                  <a:cubicBezTo>
                    <a:pt x="873" y="6"/>
                    <a:pt x="874" y="9"/>
                    <a:pt x="874" y="12"/>
                  </a:cubicBezTo>
                  <a:cubicBezTo>
                    <a:pt x="874" y="15"/>
                    <a:pt x="873" y="18"/>
                    <a:pt x="871" y="19"/>
                  </a:cubicBezTo>
                  <a:cubicBezTo>
                    <a:pt x="869" y="21"/>
                    <a:pt x="866" y="22"/>
                    <a:pt x="863" y="22"/>
                  </a:cubicBezTo>
                  <a:close/>
                  <a:moveTo>
                    <a:pt x="728" y="36"/>
                  </a:moveTo>
                  <a:lnTo>
                    <a:pt x="746" y="36"/>
                  </a:lnTo>
                  <a:lnTo>
                    <a:pt x="755" y="76"/>
                  </a:lnTo>
                  <a:cubicBezTo>
                    <a:pt x="756" y="80"/>
                    <a:pt x="757" y="84"/>
                    <a:pt x="758" y="87"/>
                  </a:cubicBezTo>
                  <a:cubicBezTo>
                    <a:pt x="758" y="91"/>
                    <a:pt x="759" y="95"/>
                    <a:pt x="760" y="99"/>
                  </a:cubicBezTo>
                  <a:lnTo>
                    <a:pt x="760" y="99"/>
                  </a:lnTo>
                  <a:cubicBezTo>
                    <a:pt x="761" y="95"/>
                    <a:pt x="762" y="91"/>
                    <a:pt x="762" y="87"/>
                  </a:cubicBezTo>
                  <a:cubicBezTo>
                    <a:pt x="763" y="84"/>
                    <a:pt x="764" y="80"/>
                    <a:pt x="765" y="76"/>
                  </a:cubicBezTo>
                  <a:lnTo>
                    <a:pt x="775" y="36"/>
                  </a:lnTo>
                  <a:lnTo>
                    <a:pt x="792" y="36"/>
                  </a:lnTo>
                  <a:lnTo>
                    <a:pt x="802" y="76"/>
                  </a:lnTo>
                  <a:cubicBezTo>
                    <a:pt x="803" y="80"/>
                    <a:pt x="804" y="84"/>
                    <a:pt x="805" y="87"/>
                  </a:cubicBezTo>
                  <a:cubicBezTo>
                    <a:pt x="806" y="91"/>
                    <a:pt x="806" y="95"/>
                    <a:pt x="807" y="99"/>
                  </a:cubicBezTo>
                  <a:lnTo>
                    <a:pt x="808" y="99"/>
                  </a:lnTo>
                  <a:cubicBezTo>
                    <a:pt x="809" y="95"/>
                    <a:pt x="809" y="91"/>
                    <a:pt x="810" y="87"/>
                  </a:cubicBezTo>
                  <a:cubicBezTo>
                    <a:pt x="811" y="84"/>
                    <a:pt x="811" y="80"/>
                    <a:pt x="812" y="76"/>
                  </a:cubicBezTo>
                  <a:lnTo>
                    <a:pt x="821" y="36"/>
                  </a:lnTo>
                  <a:lnTo>
                    <a:pt x="839" y="36"/>
                  </a:lnTo>
                  <a:lnTo>
                    <a:pt x="819" y="114"/>
                  </a:lnTo>
                  <a:lnTo>
                    <a:pt x="797" y="114"/>
                  </a:lnTo>
                  <a:lnTo>
                    <a:pt x="788" y="77"/>
                  </a:lnTo>
                  <a:cubicBezTo>
                    <a:pt x="787" y="74"/>
                    <a:pt x="786" y="70"/>
                    <a:pt x="786" y="66"/>
                  </a:cubicBezTo>
                  <a:cubicBezTo>
                    <a:pt x="785" y="63"/>
                    <a:pt x="784" y="59"/>
                    <a:pt x="783" y="55"/>
                  </a:cubicBezTo>
                  <a:lnTo>
                    <a:pt x="783" y="55"/>
                  </a:lnTo>
                  <a:cubicBezTo>
                    <a:pt x="782" y="59"/>
                    <a:pt x="781" y="63"/>
                    <a:pt x="780" y="67"/>
                  </a:cubicBezTo>
                  <a:cubicBezTo>
                    <a:pt x="780" y="70"/>
                    <a:pt x="779" y="74"/>
                    <a:pt x="778" y="78"/>
                  </a:cubicBezTo>
                  <a:lnTo>
                    <a:pt x="769" y="114"/>
                  </a:lnTo>
                  <a:lnTo>
                    <a:pt x="748" y="114"/>
                  </a:lnTo>
                  <a:lnTo>
                    <a:pt x="728" y="36"/>
                  </a:lnTo>
                  <a:close/>
                  <a:moveTo>
                    <a:pt x="675" y="36"/>
                  </a:moveTo>
                  <a:lnTo>
                    <a:pt x="690" y="36"/>
                  </a:lnTo>
                  <a:lnTo>
                    <a:pt x="691" y="50"/>
                  </a:lnTo>
                  <a:lnTo>
                    <a:pt x="692" y="50"/>
                  </a:lnTo>
                  <a:cubicBezTo>
                    <a:pt x="695" y="45"/>
                    <a:pt x="698" y="41"/>
                    <a:pt x="702" y="38"/>
                  </a:cubicBezTo>
                  <a:cubicBezTo>
                    <a:pt x="706" y="35"/>
                    <a:pt x="710" y="34"/>
                    <a:pt x="714" y="34"/>
                  </a:cubicBezTo>
                  <a:cubicBezTo>
                    <a:pt x="718" y="34"/>
                    <a:pt x="721" y="35"/>
                    <a:pt x="723" y="36"/>
                  </a:cubicBezTo>
                  <a:lnTo>
                    <a:pt x="720" y="51"/>
                  </a:lnTo>
                  <a:cubicBezTo>
                    <a:pt x="718" y="51"/>
                    <a:pt x="717" y="51"/>
                    <a:pt x="716" y="51"/>
                  </a:cubicBezTo>
                  <a:cubicBezTo>
                    <a:pt x="715" y="50"/>
                    <a:pt x="713" y="50"/>
                    <a:pt x="712" y="50"/>
                  </a:cubicBezTo>
                  <a:cubicBezTo>
                    <a:pt x="709" y="50"/>
                    <a:pt x="705" y="51"/>
                    <a:pt x="702" y="54"/>
                  </a:cubicBezTo>
                  <a:cubicBezTo>
                    <a:pt x="699" y="56"/>
                    <a:pt x="696" y="60"/>
                    <a:pt x="693" y="66"/>
                  </a:cubicBezTo>
                  <a:lnTo>
                    <a:pt x="693" y="114"/>
                  </a:lnTo>
                  <a:lnTo>
                    <a:pt x="675" y="114"/>
                  </a:lnTo>
                  <a:lnTo>
                    <a:pt x="675" y="36"/>
                  </a:lnTo>
                  <a:close/>
                  <a:moveTo>
                    <a:pt x="642" y="68"/>
                  </a:moveTo>
                  <a:cubicBezTo>
                    <a:pt x="642" y="62"/>
                    <a:pt x="641" y="57"/>
                    <a:pt x="638" y="53"/>
                  </a:cubicBezTo>
                  <a:cubicBezTo>
                    <a:pt x="635" y="50"/>
                    <a:pt x="631" y="48"/>
                    <a:pt x="626" y="48"/>
                  </a:cubicBezTo>
                  <a:cubicBezTo>
                    <a:pt x="621" y="48"/>
                    <a:pt x="617" y="50"/>
                    <a:pt x="614" y="53"/>
                  </a:cubicBezTo>
                  <a:cubicBezTo>
                    <a:pt x="610" y="56"/>
                    <a:pt x="608" y="61"/>
                    <a:pt x="607" y="68"/>
                  </a:cubicBezTo>
                  <a:lnTo>
                    <a:pt x="642" y="68"/>
                  </a:lnTo>
                  <a:close/>
                  <a:moveTo>
                    <a:pt x="590" y="75"/>
                  </a:moveTo>
                  <a:cubicBezTo>
                    <a:pt x="590" y="69"/>
                    <a:pt x="591" y="63"/>
                    <a:pt x="593" y="58"/>
                  </a:cubicBezTo>
                  <a:cubicBezTo>
                    <a:pt x="595" y="53"/>
                    <a:pt x="597" y="48"/>
                    <a:pt x="601" y="45"/>
                  </a:cubicBezTo>
                  <a:cubicBezTo>
                    <a:pt x="604" y="41"/>
                    <a:pt x="608" y="39"/>
                    <a:pt x="612" y="37"/>
                  </a:cubicBezTo>
                  <a:cubicBezTo>
                    <a:pt x="617" y="35"/>
                    <a:pt x="621" y="34"/>
                    <a:pt x="626" y="34"/>
                  </a:cubicBezTo>
                  <a:cubicBezTo>
                    <a:pt x="631" y="34"/>
                    <a:pt x="635" y="35"/>
                    <a:pt x="639" y="37"/>
                  </a:cubicBezTo>
                  <a:cubicBezTo>
                    <a:pt x="644" y="39"/>
                    <a:pt x="647" y="41"/>
                    <a:pt x="650" y="44"/>
                  </a:cubicBezTo>
                  <a:cubicBezTo>
                    <a:pt x="652" y="48"/>
                    <a:pt x="654" y="52"/>
                    <a:pt x="656" y="56"/>
                  </a:cubicBezTo>
                  <a:cubicBezTo>
                    <a:pt x="657" y="61"/>
                    <a:pt x="658" y="66"/>
                    <a:pt x="658" y="71"/>
                  </a:cubicBezTo>
                  <a:cubicBezTo>
                    <a:pt x="658" y="75"/>
                    <a:pt x="657" y="77"/>
                    <a:pt x="657" y="79"/>
                  </a:cubicBezTo>
                  <a:lnTo>
                    <a:pt x="608" y="79"/>
                  </a:lnTo>
                  <a:cubicBezTo>
                    <a:pt x="608" y="87"/>
                    <a:pt x="611" y="92"/>
                    <a:pt x="615" y="96"/>
                  </a:cubicBezTo>
                  <a:cubicBezTo>
                    <a:pt x="619" y="100"/>
                    <a:pt x="624" y="101"/>
                    <a:pt x="630" y="101"/>
                  </a:cubicBezTo>
                  <a:cubicBezTo>
                    <a:pt x="634" y="101"/>
                    <a:pt x="637" y="101"/>
                    <a:pt x="640" y="100"/>
                  </a:cubicBezTo>
                  <a:cubicBezTo>
                    <a:pt x="643" y="99"/>
                    <a:pt x="646" y="98"/>
                    <a:pt x="649" y="96"/>
                  </a:cubicBezTo>
                  <a:lnTo>
                    <a:pt x="655" y="107"/>
                  </a:lnTo>
                  <a:cubicBezTo>
                    <a:pt x="651" y="110"/>
                    <a:pt x="647" y="112"/>
                    <a:pt x="642" y="113"/>
                  </a:cubicBezTo>
                  <a:cubicBezTo>
                    <a:pt x="638" y="115"/>
                    <a:pt x="633" y="116"/>
                    <a:pt x="628" y="116"/>
                  </a:cubicBezTo>
                  <a:cubicBezTo>
                    <a:pt x="623" y="116"/>
                    <a:pt x="618" y="115"/>
                    <a:pt x="613" y="113"/>
                  </a:cubicBezTo>
                  <a:cubicBezTo>
                    <a:pt x="608" y="111"/>
                    <a:pt x="604" y="108"/>
                    <a:pt x="601" y="105"/>
                  </a:cubicBezTo>
                  <a:cubicBezTo>
                    <a:pt x="597" y="101"/>
                    <a:pt x="595" y="97"/>
                    <a:pt x="593" y="92"/>
                  </a:cubicBezTo>
                  <a:cubicBezTo>
                    <a:pt x="591" y="87"/>
                    <a:pt x="590" y="81"/>
                    <a:pt x="590" y="75"/>
                  </a:cubicBezTo>
                  <a:close/>
                  <a:moveTo>
                    <a:pt x="527" y="93"/>
                  </a:moveTo>
                  <a:cubicBezTo>
                    <a:pt x="531" y="96"/>
                    <a:pt x="534" y="98"/>
                    <a:pt x="538" y="100"/>
                  </a:cubicBezTo>
                  <a:cubicBezTo>
                    <a:pt x="541" y="101"/>
                    <a:pt x="545" y="102"/>
                    <a:pt x="549" y="102"/>
                  </a:cubicBezTo>
                  <a:cubicBezTo>
                    <a:pt x="553" y="102"/>
                    <a:pt x="556" y="101"/>
                    <a:pt x="558" y="99"/>
                  </a:cubicBezTo>
                  <a:cubicBezTo>
                    <a:pt x="560" y="97"/>
                    <a:pt x="561" y="95"/>
                    <a:pt x="561" y="92"/>
                  </a:cubicBezTo>
                  <a:cubicBezTo>
                    <a:pt x="561" y="91"/>
                    <a:pt x="561" y="89"/>
                    <a:pt x="560" y="88"/>
                  </a:cubicBezTo>
                  <a:cubicBezTo>
                    <a:pt x="559" y="87"/>
                    <a:pt x="558" y="86"/>
                    <a:pt x="556" y="85"/>
                  </a:cubicBezTo>
                  <a:cubicBezTo>
                    <a:pt x="554" y="84"/>
                    <a:pt x="553" y="83"/>
                    <a:pt x="551" y="82"/>
                  </a:cubicBezTo>
                  <a:cubicBezTo>
                    <a:pt x="549" y="82"/>
                    <a:pt x="547" y="81"/>
                    <a:pt x="545" y="80"/>
                  </a:cubicBezTo>
                  <a:cubicBezTo>
                    <a:pt x="542" y="79"/>
                    <a:pt x="540" y="78"/>
                    <a:pt x="537" y="77"/>
                  </a:cubicBezTo>
                  <a:cubicBezTo>
                    <a:pt x="534" y="75"/>
                    <a:pt x="532" y="74"/>
                    <a:pt x="530" y="72"/>
                  </a:cubicBezTo>
                  <a:cubicBezTo>
                    <a:pt x="528" y="70"/>
                    <a:pt x="526" y="68"/>
                    <a:pt x="525" y="66"/>
                  </a:cubicBezTo>
                  <a:cubicBezTo>
                    <a:pt x="523" y="63"/>
                    <a:pt x="523" y="61"/>
                    <a:pt x="523" y="57"/>
                  </a:cubicBezTo>
                  <a:cubicBezTo>
                    <a:pt x="523" y="50"/>
                    <a:pt x="525" y="45"/>
                    <a:pt x="530" y="41"/>
                  </a:cubicBezTo>
                  <a:cubicBezTo>
                    <a:pt x="535" y="36"/>
                    <a:pt x="542" y="34"/>
                    <a:pt x="551" y="34"/>
                  </a:cubicBezTo>
                  <a:cubicBezTo>
                    <a:pt x="557" y="34"/>
                    <a:pt x="561" y="35"/>
                    <a:pt x="566" y="37"/>
                  </a:cubicBezTo>
                  <a:cubicBezTo>
                    <a:pt x="570" y="39"/>
                    <a:pt x="574" y="41"/>
                    <a:pt x="577" y="43"/>
                  </a:cubicBezTo>
                  <a:lnTo>
                    <a:pt x="569" y="54"/>
                  </a:lnTo>
                  <a:cubicBezTo>
                    <a:pt x="566" y="52"/>
                    <a:pt x="563" y="51"/>
                    <a:pt x="560" y="50"/>
                  </a:cubicBezTo>
                  <a:cubicBezTo>
                    <a:pt x="557" y="48"/>
                    <a:pt x="555" y="48"/>
                    <a:pt x="551" y="48"/>
                  </a:cubicBezTo>
                  <a:cubicBezTo>
                    <a:pt x="548" y="48"/>
                    <a:pt x="545" y="49"/>
                    <a:pt x="543" y="50"/>
                  </a:cubicBezTo>
                  <a:cubicBezTo>
                    <a:pt x="541" y="52"/>
                    <a:pt x="540" y="54"/>
                    <a:pt x="540" y="56"/>
                  </a:cubicBezTo>
                  <a:cubicBezTo>
                    <a:pt x="540" y="58"/>
                    <a:pt x="541" y="59"/>
                    <a:pt x="541" y="60"/>
                  </a:cubicBezTo>
                  <a:cubicBezTo>
                    <a:pt x="542" y="62"/>
                    <a:pt x="543" y="63"/>
                    <a:pt x="545" y="63"/>
                  </a:cubicBezTo>
                  <a:cubicBezTo>
                    <a:pt x="546" y="64"/>
                    <a:pt x="548" y="65"/>
                    <a:pt x="550" y="66"/>
                  </a:cubicBezTo>
                  <a:cubicBezTo>
                    <a:pt x="552" y="66"/>
                    <a:pt x="554" y="67"/>
                    <a:pt x="556" y="68"/>
                  </a:cubicBezTo>
                  <a:cubicBezTo>
                    <a:pt x="559" y="69"/>
                    <a:pt x="561" y="70"/>
                    <a:pt x="564" y="71"/>
                  </a:cubicBezTo>
                  <a:cubicBezTo>
                    <a:pt x="567" y="72"/>
                    <a:pt x="569" y="74"/>
                    <a:pt x="571" y="76"/>
                  </a:cubicBezTo>
                  <a:cubicBezTo>
                    <a:pt x="574" y="77"/>
                    <a:pt x="575" y="80"/>
                    <a:pt x="577" y="82"/>
                  </a:cubicBezTo>
                  <a:cubicBezTo>
                    <a:pt x="578" y="85"/>
                    <a:pt x="579" y="88"/>
                    <a:pt x="579" y="92"/>
                  </a:cubicBezTo>
                  <a:cubicBezTo>
                    <a:pt x="579" y="95"/>
                    <a:pt x="578" y="98"/>
                    <a:pt x="577" y="101"/>
                  </a:cubicBezTo>
                  <a:cubicBezTo>
                    <a:pt x="575" y="104"/>
                    <a:pt x="573" y="106"/>
                    <a:pt x="571" y="109"/>
                  </a:cubicBezTo>
                  <a:cubicBezTo>
                    <a:pt x="568" y="111"/>
                    <a:pt x="565" y="112"/>
                    <a:pt x="561" y="114"/>
                  </a:cubicBezTo>
                  <a:cubicBezTo>
                    <a:pt x="557" y="115"/>
                    <a:pt x="553" y="116"/>
                    <a:pt x="548" y="116"/>
                  </a:cubicBezTo>
                  <a:cubicBezTo>
                    <a:pt x="543" y="116"/>
                    <a:pt x="538" y="115"/>
                    <a:pt x="532" y="113"/>
                  </a:cubicBezTo>
                  <a:cubicBezTo>
                    <a:pt x="527" y="110"/>
                    <a:pt x="523" y="108"/>
                    <a:pt x="519" y="105"/>
                  </a:cubicBezTo>
                  <a:lnTo>
                    <a:pt x="527" y="93"/>
                  </a:lnTo>
                  <a:close/>
                  <a:moveTo>
                    <a:pt x="459" y="93"/>
                  </a:moveTo>
                  <a:cubicBezTo>
                    <a:pt x="463" y="96"/>
                    <a:pt x="466" y="98"/>
                    <a:pt x="470" y="100"/>
                  </a:cubicBezTo>
                  <a:cubicBezTo>
                    <a:pt x="473" y="101"/>
                    <a:pt x="477" y="102"/>
                    <a:pt x="481" y="102"/>
                  </a:cubicBezTo>
                  <a:cubicBezTo>
                    <a:pt x="485" y="102"/>
                    <a:pt x="488" y="101"/>
                    <a:pt x="490" y="99"/>
                  </a:cubicBezTo>
                  <a:cubicBezTo>
                    <a:pt x="492" y="97"/>
                    <a:pt x="493" y="95"/>
                    <a:pt x="493" y="92"/>
                  </a:cubicBezTo>
                  <a:cubicBezTo>
                    <a:pt x="493" y="91"/>
                    <a:pt x="493" y="89"/>
                    <a:pt x="492" y="88"/>
                  </a:cubicBezTo>
                  <a:cubicBezTo>
                    <a:pt x="491" y="87"/>
                    <a:pt x="489" y="86"/>
                    <a:pt x="488" y="85"/>
                  </a:cubicBezTo>
                  <a:cubicBezTo>
                    <a:pt x="486" y="84"/>
                    <a:pt x="484" y="83"/>
                    <a:pt x="482" y="82"/>
                  </a:cubicBezTo>
                  <a:cubicBezTo>
                    <a:pt x="480" y="82"/>
                    <a:pt x="478" y="81"/>
                    <a:pt x="476" y="80"/>
                  </a:cubicBezTo>
                  <a:cubicBezTo>
                    <a:pt x="474" y="79"/>
                    <a:pt x="471" y="78"/>
                    <a:pt x="469" y="77"/>
                  </a:cubicBezTo>
                  <a:cubicBezTo>
                    <a:pt x="466" y="75"/>
                    <a:pt x="464" y="74"/>
                    <a:pt x="462" y="72"/>
                  </a:cubicBezTo>
                  <a:cubicBezTo>
                    <a:pt x="460" y="70"/>
                    <a:pt x="458" y="68"/>
                    <a:pt x="457" y="66"/>
                  </a:cubicBezTo>
                  <a:cubicBezTo>
                    <a:pt x="455" y="63"/>
                    <a:pt x="455" y="61"/>
                    <a:pt x="455" y="57"/>
                  </a:cubicBezTo>
                  <a:cubicBezTo>
                    <a:pt x="455" y="50"/>
                    <a:pt x="457" y="45"/>
                    <a:pt x="462" y="41"/>
                  </a:cubicBezTo>
                  <a:cubicBezTo>
                    <a:pt x="467" y="36"/>
                    <a:pt x="474" y="34"/>
                    <a:pt x="483" y="34"/>
                  </a:cubicBezTo>
                  <a:cubicBezTo>
                    <a:pt x="488" y="34"/>
                    <a:pt x="493" y="35"/>
                    <a:pt x="497" y="37"/>
                  </a:cubicBezTo>
                  <a:cubicBezTo>
                    <a:pt x="502" y="39"/>
                    <a:pt x="506" y="41"/>
                    <a:pt x="509" y="43"/>
                  </a:cubicBezTo>
                  <a:lnTo>
                    <a:pt x="500" y="54"/>
                  </a:lnTo>
                  <a:cubicBezTo>
                    <a:pt x="498" y="52"/>
                    <a:pt x="495" y="51"/>
                    <a:pt x="492" y="50"/>
                  </a:cubicBezTo>
                  <a:cubicBezTo>
                    <a:pt x="489" y="48"/>
                    <a:pt x="486" y="48"/>
                    <a:pt x="483" y="48"/>
                  </a:cubicBezTo>
                  <a:cubicBezTo>
                    <a:pt x="479" y="48"/>
                    <a:pt x="476" y="49"/>
                    <a:pt x="475" y="50"/>
                  </a:cubicBezTo>
                  <a:cubicBezTo>
                    <a:pt x="473" y="52"/>
                    <a:pt x="472" y="54"/>
                    <a:pt x="472" y="56"/>
                  </a:cubicBezTo>
                  <a:cubicBezTo>
                    <a:pt x="472" y="58"/>
                    <a:pt x="472" y="59"/>
                    <a:pt x="473" y="60"/>
                  </a:cubicBezTo>
                  <a:cubicBezTo>
                    <a:pt x="474" y="62"/>
                    <a:pt x="475" y="63"/>
                    <a:pt x="477" y="63"/>
                  </a:cubicBezTo>
                  <a:cubicBezTo>
                    <a:pt x="478" y="64"/>
                    <a:pt x="480" y="65"/>
                    <a:pt x="482" y="66"/>
                  </a:cubicBezTo>
                  <a:cubicBezTo>
                    <a:pt x="484" y="66"/>
                    <a:pt x="486" y="67"/>
                    <a:pt x="488" y="68"/>
                  </a:cubicBezTo>
                  <a:cubicBezTo>
                    <a:pt x="491" y="69"/>
                    <a:pt x="493" y="70"/>
                    <a:pt x="496" y="71"/>
                  </a:cubicBezTo>
                  <a:cubicBezTo>
                    <a:pt x="499" y="72"/>
                    <a:pt x="501" y="74"/>
                    <a:pt x="503" y="76"/>
                  </a:cubicBezTo>
                  <a:cubicBezTo>
                    <a:pt x="505" y="77"/>
                    <a:pt x="507" y="80"/>
                    <a:pt x="508" y="82"/>
                  </a:cubicBezTo>
                  <a:cubicBezTo>
                    <a:pt x="510" y="85"/>
                    <a:pt x="510" y="88"/>
                    <a:pt x="510" y="92"/>
                  </a:cubicBezTo>
                  <a:cubicBezTo>
                    <a:pt x="510" y="95"/>
                    <a:pt x="510" y="98"/>
                    <a:pt x="508" y="101"/>
                  </a:cubicBezTo>
                  <a:cubicBezTo>
                    <a:pt x="507" y="104"/>
                    <a:pt x="505" y="106"/>
                    <a:pt x="503" y="109"/>
                  </a:cubicBezTo>
                  <a:cubicBezTo>
                    <a:pt x="500" y="111"/>
                    <a:pt x="497" y="112"/>
                    <a:pt x="493" y="114"/>
                  </a:cubicBezTo>
                  <a:cubicBezTo>
                    <a:pt x="489" y="115"/>
                    <a:pt x="485" y="116"/>
                    <a:pt x="480" y="116"/>
                  </a:cubicBezTo>
                  <a:cubicBezTo>
                    <a:pt x="475" y="116"/>
                    <a:pt x="469" y="115"/>
                    <a:pt x="464" y="113"/>
                  </a:cubicBezTo>
                  <a:cubicBezTo>
                    <a:pt x="459" y="110"/>
                    <a:pt x="454" y="108"/>
                    <a:pt x="451" y="105"/>
                  </a:cubicBezTo>
                  <a:lnTo>
                    <a:pt x="459" y="93"/>
                  </a:lnTo>
                  <a:close/>
                  <a:moveTo>
                    <a:pt x="390" y="91"/>
                  </a:moveTo>
                  <a:cubicBezTo>
                    <a:pt x="390" y="95"/>
                    <a:pt x="391" y="97"/>
                    <a:pt x="393" y="99"/>
                  </a:cubicBezTo>
                  <a:cubicBezTo>
                    <a:pt x="395" y="101"/>
                    <a:pt x="398" y="101"/>
                    <a:pt x="401" y="101"/>
                  </a:cubicBezTo>
                  <a:cubicBezTo>
                    <a:pt x="404" y="101"/>
                    <a:pt x="407" y="101"/>
                    <a:pt x="410" y="99"/>
                  </a:cubicBezTo>
                  <a:cubicBezTo>
                    <a:pt x="412" y="98"/>
                    <a:pt x="415" y="96"/>
                    <a:pt x="418" y="93"/>
                  </a:cubicBezTo>
                  <a:lnTo>
                    <a:pt x="418" y="75"/>
                  </a:lnTo>
                  <a:cubicBezTo>
                    <a:pt x="413" y="76"/>
                    <a:pt x="408" y="77"/>
                    <a:pt x="405" y="78"/>
                  </a:cubicBezTo>
                  <a:cubicBezTo>
                    <a:pt x="401" y="79"/>
                    <a:pt x="398" y="80"/>
                    <a:pt x="396" y="81"/>
                  </a:cubicBezTo>
                  <a:cubicBezTo>
                    <a:pt x="394" y="83"/>
                    <a:pt x="392" y="84"/>
                    <a:pt x="391" y="86"/>
                  </a:cubicBezTo>
                  <a:cubicBezTo>
                    <a:pt x="390" y="88"/>
                    <a:pt x="390" y="89"/>
                    <a:pt x="390" y="91"/>
                  </a:cubicBezTo>
                  <a:close/>
                  <a:moveTo>
                    <a:pt x="372" y="93"/>
                  </a:moveTo>
                  <a:cubicBezTo>
                    <a:pt x="372" y="84"/>
                    <a:pt x="376" y="78"/>
                    <a:pt x="383" y="73"/>
                  </a:cubicBezTo>
                  <a:cubicBezTo>
                    <a:pt x="390" y="69"/>
                    <a:pt x="402" y="66"/>
                    <a:pt x="418" y="64"/>
                  </a:cubicBezTo>
                  <a:cubicBezTo>
                    <a:pt x="418" y="62"/>
                    <a:pt x="418" y="60"/>
                    <a:pt x="417" y="58"/>
                  </a:cubicBezTo>
                  <a:cubicBezTo>
                    <a:pt x="417" y="56"/>
                    <a:pt x="416" y="55"/>
                    <a:pt x="415" y="53"/>
                  </a:cubicBezTo>
                  <a:cubicBezTo>
                    <a:pt x="414" y="52"/>
                    <a:pt x="412" y="51"/>
                    <a:pt x="410" y="50"/>
                  </a:cubicBezTo>
                  <a:cubicBezTo>
                    <a:pt x="409" y="49"/>
                    <a:pt x="407" y="49"/>
                    <a:pt x="404" y="49"/>
                  </a:cubicBezTo>
                  <a:cubicBezTo>
                    <a:pt x="400" y="49"/>
                    <a:pt x="396" y="50"/>
                    <a:pt x="393" y="51"/>
                  </a:cubicBezTo>
                  <a:cubicBezTo>
                    <a:pt x="389" y="52"/>
                    <a:pt x="385" y="54"/>
                    <a:pt x="382" y="56"/>
                  </a:cubicBezTo>
                  <a:lnTo>
                    <a:pt x="375" y="44"/>
                  </a:lnTo>
                  <a:cubicBezTo>
                    <a:pt x="380" y="41"/>
                    <a:pt x="385" y="39"/>
                    <a:pt x="390" y="37"/>
                  </a:cubicBezTo>
                  <a:cubicBezTo>
                    <a:pt x="395" y="35"/>
                    <a:pt x="401" y="34"/>
                    <a:pt x="407" y="34"/>
                  </a:cubicBezTo>
                  <a:cubicBezTo>
                    <a:pt x="417" y="34"/>
                    <a:pt x="424" y="37"/>
                    <a:pt x="429" y="43"/>
                  </a:cubicBezTo>
                  <a:cubicBezTo>
                    <a:pt x="434" y="48"/>
                    <a:pt x="436" y="57"/>
                    <a:pt x="436" y="68"/>
                  </a:cubicBezTo>
                  <a:lnTo>
                    <a:pt x="436" y="114"/>
                  </a:lnTo>
                  <a:lnTo>
                    <a:pt x="421" y="114"/>
                  </a:lnTo>
                  <a:lnTo>
                    <a:pt x="420" y="105"/>
                  </a:lnTo>
                  <a:lnTo>
                    <a:pt x="419" y="105"/>
                  </a:lnTo>
                  <a:cubicBezTo>
                    <a:pt x="416" y="108"/>
                    <a:pt x="412" y="111"/>
                    <a:pt x="408" y="113"/>
                  </a:cubicBezTo>
                  <a:cubicBezTo>
                    <a:pt x="404" y="115"/>
                    <a:pt x="400" y="116"/>
                    <a:pt x="395" y="116"/>
                  </a:cubicBezTo>
                  <a:cubicBezTo>
                    <a:pt x="388" y="116"/>
                    <a:pt x="383" y="114"/>
                    <a:pt x="379" y="109"/>
                  </a:cubicBezTo>
                  <a:cubicBezTo>
                    <a:pt x="374" y="105"/>
                    <a:pt x="372" y="100"/>
                    <a:pt x="372" y="93"/>
                  </a:cubicBezTo>
                  <a:close/>
                  <a:moveTo>
                    <a:pt x="242" y="10"/>
                  </a:moveTo>
                  <a:lnTo>
                    <a:pt x="261" y="10"/>
                  </a:lnTo>
                  <a:lnTo>
                    <a:pt x="270" y="62"/>
                  </a:lnTo>
                  <a:cubicBezTo>
                    <a:pt x="271" y="68"/>
                    <a:pt x="272" y="74"/>
                    <a:pt x="273" y="79"/>
                  </a:cubicBezTo>
                  <a:cubicBezTo>
                    <a:pt x="274" y="85"/>
                    <a:pt x="274" y="90"/>
                    <a:pt x="275" y="95"/>
                  </a:cubicBezTo>
                  <a:lnTo>
                    <a:pt x="276" y="95"/>
                  </a:lnTo>
                  <a:cubicBezTo>
                    <a:pt x="277" y="90"/>
                    <a:pt x="278" y="84"/>
                    <a:pt x="279" y="79"/>
                  </a:cubicBezTo>
                  <a:cubicBezTo>
                    <a:pt x="280" y="73"/>
                    <a:pt x="282" y="68"/>
                    <a:pt x="283" y="62"/>
                  </a:cubicBezTo>
                  <a:lnTo>
                    <a:pt x="295" y="10"/>
                  </a:lnTo>
                  <a:lnTo>
                    <a:pt x="311" y="10"/>
                  </a:lnTo>
                  <a:lnTo>
                    <a:pt x="324" y="62"/>
                  </a:lnTo>
                  <a:cubicBezTo>
                    <a:pt x="325" y="68"/>
                    <a:pt x="326" y="73"/>
                    <a:pt x="328" y="79"/>
                  </a:cubicBezTo>
                  <a:cubicBezTo>
                    <a:pt x="329" y="84"/>
                    <a:pt x="330" y="90"/>
                    <a:pt x="331" y="95"/>
                  </a:cubicBezTo>
                  <a:lnTo>
                    <a:pt x="332" y="95"/>
                  </a:lnTo>
                  <a:cubicBezTo>
                    <a:pt x="333" y="90"/>
                    <a:pt x="333" y="84"/>
                    <a:pt x="334" y="79"/>
                  </a:cubicBezTo>
                  <a:cubicBezTo>
                    <a:pt x="335" y="73"/>
                    <a:pt x="336" y="68"/>
                    <a:pt x="337" y="62"/>
                  </a:cubicBezTo>
                  <a:lnTo>
                    <a:pt x="346" y="10"/>
                  </a:lnTo>
                  <a:lnTo>
                    <a:pt x="363" y="10"/>
                  </a:lnTo>
                  <a:lnTo>
                    <a:pt x="343" y="114"/>
                  </a:lnTo>
                  <a:lnTo>
                    <a:pt x="321" y="114"/>
                  </a:lnTo>
                  <a:lnTo>
                    <a:pt x="308" y="59"/>
                  </a:lnTo>
                  <a:cubicBezTo>
                    <a:pt x="307" y="55"/>
                    <a:pt x="306" y="51"/>
                    <a:pt x="305" y="47"/>
                  </a:cubicBezTo>
                  <a:cubicBezTo>
                    <a:pt x="305" y="43"/>
                    <a:pt x="304" y="39"/>
                    <a:pt x="303" y="35"/>
                  </a:cubicBezTo>
                  <a:lnTo>
                    <a:pt x="303" y="35"/>
                  </a:lnTo>
                  <a:cubicBezTo>
                    <a:pt x="302" y="39"/>
                    <a:pt x="301" y="43"/>
                    <a:pt x="300" y="47"/>
                  </a:cubicBezTo>
                  <a:cubicBezTo>
                    <a:pt x="299" y="51"/>
                    <a:pt x="299" y="55"/>
                    <a:pt x="298" y="59"/>
                  </a:cubicBezTo>
                  <a:lnTo>
                    <a:pt x="285" y="114"/>
                  </a:lnTo>
                  <a:lnTo>
                    <a:pt x="263" y="114"/>
                  </a:lnTo>
                  <a:lnTo>
                    <a:pt x="242" y="10"/>
                  </a:lnTo>
                  <a:close/>
                  <a:moveTo>
                    <a:pt x="185" y="68"/>
                  </a:moveTo>
                  <a:cubicBezTo>
                    <a:pt x="185" y="62"/>
                    <a:pt x="184" y="57"/>
                    <a:pt x="182" y="53"/>
                  </a:cubicBezTo>
                  <a:cubicBezTo>
                    <a:pt x="179" y="50"/>
                    <a:pt x="175" y="48"/>
                    <a:pt x="170" y="48"/>
                  </a:cubicBezTo>
                  <a:cubicBezTo>
                    <a:pt x="165" y="48"/>
                    <a:pt x="161" y="50"/>
                    <a:pt x="157" y="53"/>
                  </a:cubicBezTo>
                  <a:cubicBezTo>
                    <a:pt x="154" y="56"/>
                    <a:pt x="152" y="61"/>
                    <a:pt x="151" y="68"/>
                  </a:cubicBezTo>
                  <a:lnTo>
                    <a:pt x="185" y="68"/>
                  </a:lnTo>
                  <a:close/>
                  <a:moveTo>
                    <a:pt x="133" y="75"/>
                  </a:moveTo>
                  <a:cubicBezTo>
                    <a:pt x="133" y="69"/>
                    <a:pt x="134" y="63"/>
                    <a:pt x="136" y="58"/>
                  </a:cubicBezTo>
                  <a:cubicBezTo>
                    <a:pt x="138" y="53"/>
                    <a:pt x="141" y="48"/>
                    <a:pt x="144" y="45"/>
                  </a:cubicBezTo>
                  <a:cubicBezTo>
                    <a:pt x="148" y="41"/>
                    <a:pt x="151" y="39"/>
                    <a:pt x="156" y="37"/>
                  </a:cubicBezTo>
                  <a:cubicBezTo>
                    <a:pt x="160" y="35"/>
                    <a:pt x="165" y="34"/>
                    <a:pt x="169" y="34"/>
                  </a:cubicBezTo>
                  <a:cubicBezTo>
                    <a:pt x="174" y="34"/>
                    <a:pt x="179" y="35"/>
                    <a:pt x="183" y="37"/>
                  </a:cubicBezTo>
                  <a:cubicBezTo>
                    <a:pt x="187" y="39"/>
                    <a:pt x="190" y="41"/>
                    <a:pt x="193" y="44"/>
                  </a:cubicBezTo>
                  <a:cubicBezTo>
                    <a:pt x="196" y="48"/>
                    <a:pt x="198" y="52"/>
                    <a:pt x="199" y="56"/>
                  </a:cubicBezTo>
                  <a:cubicBezTo>
                    <a:pt x="201" y="61"/>
                    <a:pt x="201" y="66"/>
                    <a:pt x="201" y="71"/>
                  </a:cubicBezTo>
                  <a:cubicBezTo>
                    <a:pt x="201" y="75"/>
                    <a:pt x="201" y="77"/>
                    <a:pt x="200" y="79"/>
                  </a:cubicBezTo>
                  <a:lnTo>
                    <a:pt x="151" y="79"/>
                  </a:lnTo>
                  <a:cubicBezTo>
                    <a:pt x="152" y="87"/>
                    <a:pt x="154" y="92"/>
                    <a:pt x="158" y="96"/>
                  </a:cubicBezTo>
                  <a:cubicBezTo>
                    <a:pt x="162" y="100"/>
                    <a:pt x="168" y="101"/>
                    <a:pt x="174" y="101"/>
                  </a:cubicBezTo>
                  <a:cubicBezTo>
                    <a:pt x="177" y="101"/>
                    <a:pt x="181" y="101"/>
                    <a:pt x="183" y="100"/>
                  </a:cubicBezTo>
                  <a:cubicBezTo>
                    <a:pt x="186" y="99"/>
                    <a:pt x="189" y="98"/>
                    <a:pt x="192" y="96"/>
                  </a:cubicBezTo>
                  <a:lnTo>
                    <a:pt x="198" y="107"/>
                  </a:lnTo>
                  <a:cubicBezTo>
                    <a:pt x="195" y="110"/>
                    <a:pt x="190" y="112"/>
                    <a:pt x="186" y="113"/>
                  </a:cubicBezTo>
                  <a:cubicBezTo>
                    <a:pt x="181" y="115"/>
                    <a:pt x="177" y="116"/>
                    <a:pt x="172" y="116"/>
                  </a:cubicBezTo>
                  <a:cubicBezTo>
                    <a:pt x="166" y="116"/>
                    <a:pt x="161" y="115"/>
                    <a:pt x="157" y="113"/>
                  </a:cubicBezTo>
                  <a:cubicBezTo>
                    <a:pt x="152" y="111"/>
                    <a:pt x="148" y="108"/>
                    <a:pt x="144" y="105"/>
                  </a:cubicBezTo>
                  <a:cubicBezTo>
                    <a:pt x="141" y="101"/>
                    <a:pt x="138" y="97"/>
                    <a:pt x="136" y="92"/>
                  </a:cubicBezTo>
                  <a:cubicBezTo>
                    <a:pt x="134" y="87"/>
                    <a:pt x="133" y="81"/>
                    <a:pt x="133" y="75"/>
                  </a:cubicBezTo>
                  <a:close/>
                  <a:moveTo>
                    <a:pt x="97" y="36"/>
                  </a:moveTo>
                  <a:lnTo>
                    <a:pt x="115" y="36"/>
                  </a:lnTo>
                  <a:lnTo>
                    <a:pt x="115" y="114"/>
                  </a:lnTo>
                  <a:lnTo>
                    <a:pt x="97" y="114"/>
                  </a:lnTo>
                  <a:lnTo>
                    <a:pt x="97" y="36"/>
                  </a:lnTo>
                  <a:close/>
                  <a:moveTo>
                    <a:pt x="106" y="22"/>
                  </a:moveTo>
                  <a:cubicBezTo>
                    <a:pt x="103" y="22"/>
                    <a:pt x="100" y="21"/>
                    <a:pt x="98" y="19"/>
                  </a:cubicBezTo>
                  <a:cubicBezTo>
                    <a:pt x="96" y="18"/>
                    <a:pt x="95" y="15"/>
                    <a:pt x="95" y="12"/>
                  </a:cubicBezTo>
                  <a:cubicBezTo>
                    <a:pt x="95" y="9"/>
                    <a:pt x="96" y="6"/>
                    <a:pt x="98" y="5"/>
                  </a:cubicBezTo>
                  <a:cubicBezTo>
                    <a:pt x="100" y="3"/>
                    <a:pt x="103" y="2"/>
                    <a:pt x="106" y="2"/>
                  </a:cubicBezTo>
                  <a:cubicBezTo>
                    <a:pt x="109" y="2"/>
                    <a:pt x="112" y="3"/>
                    <a:pt x="114" y="5"/>
                  </a:cubicBezTo>
                  <a:cubicBezTo>
                    <a:pt x="116" y="6"/>
                    <a:pt x="117" y="9"/>
                    <a:pt x="117" y="12"/>
                  </a:cubicBezTo>
                  <a:cubicBezTo>
                    <a:pt x="117" y="15"/>
                    <a:pt x="116" y="18"/>
                    <a:pt x="114" y="19"/>
                  </a:cubicBezTo>
                  <a:cubicBezTo>
                    <a:pt x="112" y="21"/>
                    <a:pt x="109" y="22"/>
                    <a:pt x="106" y="22"/>
                  </a:cubicBezTo>
                  <a:close/>
                  <a:moveTo>
                    <a:pt x="26" y="99"/>
                  </a:moveTo>
                  <a:cubicBezTo>
                    <a:pt x="37" y="99"/>
                    <a:pt x="45" y="96"/>
                    <a:pt x="50" y="90"/>
                  </a:cubicBezTo>
                  <a:cubicBezTo>
                    <a:pt x="56" y="84"/>
                    <a:pt x="59" y="74"/>
                    <a:pt x="59" y="61"/>
                  </a:cubicBezTo>
                  <a:cubicBezTo>
                    <a:pt x="59" y="49"/>
                    <a:pt x="56" y="40"/>
                    <a:pt x="50" y="34"/>
                  </a:cubicBezTo>
                  <a:cubicBezTo>
                    <a:pt x="44" y="28"/>
                    <a:pt x="36" y="25"/>
                    <a:pt x="26" y="25"/>
                  </a:cubicBezTo>
                  <a:lnTo>
                    <a:pt x="18" y="25"/>
                  </a:lnTo>
                  <a:lnTo>
                    <a:pt x="18" y="99"/>
                  </a:lnTo>
                  <a:lnTo>
                    <a:pt x="26" y="99"/>
                  </a:lnTo>
                  <a:close/>
                  <a:moveTo>
                    <a:pt x="0" y="10"/>
                  </a:moveTo>
                  <a:lnTo>
                    <a:pt x="27" y="10"/>
                  </a:lnTo>
                  <a:cubicBezTo>
                    <a:pt x="43" y="10"/>
                    <a:pt x="55" y="14"/>
                    <a:pt x="64" y="23"/>
                  </a:cubicBezTo>
                  <a:cubicBezTo>
                    <a:pt x="73" y="32"/>
                    <a:pt x="78" y="44"/>
                    <a:pt x="78" y="61"/>
                  </a:cubicBezTo>
                  <a:cubicBezTo>
                    <a:pt x="78" y="70"/>
                    <a:pt x="76" y="78"/>
                    <a:pt x="74" y="84"/>
                  </a:cubicBezTo>
                  <a:cubicBezTo>
                    <a:pt x="72" y="91"/>
                    <a:pt x="69" y="96"/>
                    <a:pt x="64" y="100"/>
                  </a:cubicBezTo>
                  <a:cubicBezTo>
                    <a:pt x="60" y="105"/>
                    <a:pt x="55" y="108"/>
                    <a:pt x="49" y="110"/>
                  </a:cubicBezTo>
                  <a:cubicBezTo>
                    <a:pt x="43" y="113"/>
                    <a:pt x="36" y="114"/>
                    <a:pt x="28" y="114"/>
                  </a:cubicBezTo>
                  <a:lnTo>
                    <a:pt x="0" y="114"/>
                  </a:lnTo>
                  <a:lnTo>
                    <a:pt x="0" y="10"/>
                  </a:lnTo>
                </a:path>
              </a:pathLst>
            </a:custGeom>
            <a:solidFill>
              <a:srgbClr val="0068AF"/>
            </a:solidFill>
            <a:ln>
              <a:noFill/>
            </a:ln>
          </p:spPr>
          <p:txBody>
            <a:bodyPr vert="horz" wrap="square" lIns="91440" tIns="45720" rIns="91440" bIns="45720" numCol="1" anchor="t" anchorCtr="0" compatLnSpc="1">
              <a:prstTxWarp prst="textNoShape">
                <a:avLst/>
              </a:prstTxWarp>
            </a:bodyPr>
            <a:lstStyle/>
            <a:p>
              <a:endParaRPr lang="de-DE"/>
            </a:p>
          </p:txBody>
        </p:sp>
        <p:sp>
          <p:nvSpPr>
            <p:cNvPr id="32" name="Freeform 66">
              <a:extLst>
                <a:ext uri="{FF2B5EF4-FFF2-40B4-BE49-F238E27FC236}">
                  <a16:creationId xmlns:a16="http://schemas.microsoft.com/office/drawing/2014/main" id="{99ADEAF5-DAEB-4EEA-92DD-50B5C10AB7B4}"/>
                </a:ext>
              </a:extLst>
            </p:cNvPr>
            <p:cNvSpPr>
              <a:spLocks noEditPoints="1"/>
            </p:cNvSpPr>
            <p:nvPr/>
          </p:nvSpPr>
          <p:spPr bwMode="auto">
            <a:xfrm>
              <a:off x="7550647" y="2208066"/>
              <a:ext cx="17499" cy="89084"/>
            </a:xfrm>
            <a:custGeom>
              <a:avLst/>
              <a:gdLst>
                <a:gd name="T0" fmla="*/ 2 w 22"/>
                <a:gd name="T1" fmla="*/ 34 h 112"/>
                <a:gd name="T2" fmla="*/ 20 w 22"/>
                <a:gd name="T3" fmla="*/ 34 h 112"/>
                <a:gd name="T4" fmla="*/ 20 w 22"/>
                <a:gd name="T5" fmla="*/ 112 h 112"/>
                <a:gd name="T6" fmla="*/ 2 w 22"/>
                <a:gd name="T7" fmla="*/ 112 h 112"/>
                <a:gd name="T8" fmla="*/ 2 w 22"/>
                <a:gd name="T9" fmla="*/ 34 h 112"/>
                <a:gd name="T10" fmla="*/ 11 w 22"/>
                <a:gd name="T11" fmla="*/ 21 h 112"/>
                <a:gd name="T12" fmla="*/ 3 w 22"/>
                <a:gd name="T13" fmla="*/ 18 h 112"/>
                <a:gd name="T14" fmla="*/ 0 w 22"/>
                <a:gd name="T15" fmla="*/ 10 h 112"/>
                <a:gd name="T16" fmla="*/ 3 w 22"/>
                <a:gd name="T17" fmla="*/ 3 h 112"/>
                <a:gd name="T18" fmla="*/ 11 w 22"/>
                <a:gd name="T19" fmla="*/ 0 h 112"/>
                <a:gd name="T20" fmla="*/ 19 w 22"/>
                <a:gd name="T21" fmla="*/ 3 h 112"/>
                <a:gd name="T22" fmla="*/ 22 w 22"/>
                <a:gd name="T23" fmla="*/ 10 h 112"/>
                <a:gd name="T24" fmla="*/ 19 w 22"/>
                <a:gd name="T25" fmla="*/ 18 h 112"/>
                <a:gd name="T26" fmla="*/ 11 w 22"/>
                <a:gd name="T27"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12">
                  <a:moveTo>
                    <a:pt x="2" y="34"/>
                  </a:moveTo>
                  <a:lnTo>
                    <a:pt x="20" y="34"/>
                  </a:lnTo>
                  <a:lnTo>
                    <a:pt x="20" y="112"/>
                  </a:lnTo>
                  <a:lnTo>
                    <a:pt x="2" y="112"/>
                  </a:lnTo>
                  <a:lnTo>
                    <a:pt x="2" y="34"/>
                  </a:lnTo>
                  <a:close/>
                  <a:moveTo>
                    <a:pt x="11" y="21"/>
                  </a:moveTo>
                  <a:cubicBezTo>
                    <a:pt x="8" y="21"/>
                    <a:pt x="5" y="20"/>
                    <a:pt x="3" y="18"/>
                  </a:cubicBezTo>
                  <a:cubicBezTo>
                    <a:pt x="1" y="16"/>
                    <a:pt x="0" y="13"/>
                    <a:pt x="0" y="10"/>
                  </a:cubicBezTo>
                  <a:cubicBezTo>
                    <a:pt x="0" y="7"/>
                    <a:pt x="1" y="5"/>
                    <a:pt x="3" y="3"/>
                  </a:cubicBezTo>
                  <a:cubicBezTo>
                    <a:pt x="5" y="1"/>
                    <a:pt x="8" y="0"/>
                    <a:pt x="11" y="0"/>
                  </a:cubicBezTo>
                  <a:cubicBezTo>
                    <a:pt x="14" y="0"/>
                    <a:pt x="17" y="1"/>
                    <a:pt x="19" y="3"/>
                  </a:cubicBezTo>
                  <a:cubicBezTo>
                    <a:pt x="21" y="5"/>
                    <a:pt x="22" y="7"/>
                    <a:pt x="22" y="10"/>
                  </a:cubicBezTo>
                  <a:cubicBezTo>
                    <a:pt x="22" y="13"/>
                    <a:pt x="21" y="16"/>
                    <a:pt x="19" y="18"/>
                  </a:cubicBezTo>
                  <a:cubicBezTo>
                    <a:pt x="17" y="20"/>
                    <a:pt x="14" y="21"/>
                    <a:pt x="11" y="21"/>
                  </a:cubicBezTo>
                  <a:close/>
                </a:path>
              </a:pathLst>
            </a:custGeom>
            <a:solidFill>
              <a:srgbClr val="0068AF"/>
            </a:solidFill>
            <a:ln>
              <a:noFill/>
            </a:ln>
          </p:spPr>
          <p:txBody>
            <a:bodyPr vert="horz" wrap="square" lIns="91440" tIns="45720" rIns="91440" bIns="45720" numCol="1" anchor="t" anchorCtr="0" compatLnSpc="1">
              <a:prstTxWarp prst="textNoShape">
                <a:avLst/>
              </a:prstTxWarp>
            </a:bodyPr>
            <a:lstStyle/>
            <a:p>
              <a:endParaRPr lang="de-DE"/>
            </a:p>
          </p:txBody>
        </p:sp>
        <p:sp>
          <p:nvSpPr>
            <p:cNvPr id="33" name="Freeform 67">
              <a:extLst>
                <a:ext uri="{FF2B5EF4-FFF2-40B4-BE49-F238E27FC236}">
                  <a16:creationId xmlns:a16="http://schemas.microsoft.com/office/drawing/2014/main" id="{FEF6FFFB-BBE3-40F2-B371-06F7F4546A19}"/>
                </a:ext>
              </a:extLst>
            </p:cNvPr>
            <p:cNvSpPr>
              <a:spLocks/>
            </p:cNvSpPr>
            <p:nvPr/>
          </p:nvSpPr>
          <p:spPr bwMode="auto">
            <a:xfrm>
              <a:off x="7585645" y="2233519"/>
              <a:ext cx="89084" cy="63632"/>
            </a:xfrm>
            <a:custGeom>
              <a:avLst/>
              <a:gdLst>
                <a:gd name="T0" fmla="*/ 0 w 111"/>
                <a:gd name="T1" fmla="*/ 2 h 80"/>
                <a:gd name="T2" fmla="*/ 15 w 111"/>
                <a:gd name="T3" fmla="*/ 2 h 80"/>
                <a:gd name="T4" fmla="*/ 16 w 111"/>
                <a:gd name="T5" fmla="*/ 13 h 80"/>
                <a:gd name="T6" fmla="*/ 17 w 111"/>
                <a:gd name="T7" fmla="*/ 13 h 80"/>
                <a:gd name="T8" fmla="*/ 28 w 111"/>
                <a:gd name="T9" fmla="*/ 4 h 80"/>
                <a:gd name="T10" fmla="*/ 41 w 111"/>
                <a:gd name="T11" fmla="*/ 0 h 80"/>
                <a:gd name="T12" fmla="*/ 54 w 111"/>
                <a:gd name="T13" fmla="*/ 4 h 80"/>
                <a:gd name="T14" fmla="*/ 62 w 111"/>
                <a:gd name="T15" fmla="*/ 14 h 80"/>
                <a:gd name="T16" fmla="*/ 74 w 111"/>
                <a:gd name="T17" fmla="*/ 4 h 80"/>
                <a:gd name="T18" fmla="*/ 87 w 111"/>
                <a:gd name="T19" fmla="*/ 0 h 80"/>
                <a:gd name="T20" fmla="*/ 106 w 111"/>
                <a:gd name="T21" fmla="*/ 8 h 80"/>
                <a:gd name="T22" fmla="*/ 111 w 111"/>
                <a:gd name="T23" fmla="*/ 31 h 80"/>
                <a:gd name="T24" fmla="*/ 111 w 111"/>
                <a:gd name="T25" fmla="*/ 80 h 80"/>
                <a:gd name="T26" fmla="*/ 93 w 111"/>
                <a:gd name="T27" fmla="*/ 80 h 80"/>
                <a:gd name="T28" fmla="*/ 93 w 111"/>
                <a:gd name="T29" fmla="*/ 34 h 80"/>
                <a:gd name="T30" fmla="*/ 90 w 111"/>
                <a:gd name="T31" fmla="*/ 20 h 80"/>
                <a:gd name="T32" fmla="*/ 81 w 111"/>
                <a:gd name="T33" fmla="*/ 16 h 80"/>
                <a:gd name="T34" fmla="*/ 65 w 111"/>
                <a:gd name="T35" fmla="*/ 26 h 80"/>
                <a:gd name="T36" fmla="*/ 65 w 111"/>
                <a:gd name="T37" fmla="*/ 80 h 80"/>
                <a:gd name="T38" fmla="*/ 47 w 111"/>
                <a:gd name="T39" fmla="*/ 80 h 80"/>
                <a:gd name="T40" fmla="*/ 47 w 111"/>
                <a:gd name="T41" fmla="*/ 34 h 80"/>
                <a:gd name="T42" fmla="*/ 44 w 111"/>
                <a:gd name="T43" fmla="*/ 20 h 80"/>
                <a:gd name="T44" fmla="*/ 35 w 111"/>
                <a:gd name="T45" fmla="*/ 16 h 80"/>
                <a:gd name="T46" fmla="*/ 18 w 111"/>
                <a:gd name="T47" fmla="*/ 26 h 80"/>
                <a:gd name="T48" fmla="*/ 18 w 111"/>
                <a:gd name="T49" fmla="*/ 80 h 80"/>
                <a:gd name="T50" fmla="*/ 0 w 111"/>
                <a:gd name="T51" fmla="*/ 80 h 80"/>
                <a:gd name="T52" fmla="*/ 0 w 111"/>
                <a:gd name="T5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80">
                  <a:moveTo>
                    <a:pt x="0" y="2"/>
                  </a:moveTo>
                  <a:lnTo>
                    <a:pt x="15" y="2"/>
                  </a:lnTo>
                  <a:lnTo>
                    <a:pt x="16" y="13"/>
                  </a:lnTo>
                  <a:lnTo>
                    <a:pt x="17" y="13"/>
                  </a:lnTo>
                  <a:cubicBezTo>
                    <a:pt x="20" y="9"/>
                    <a:pt x="24" y="6"/>
                    <a:pt x="28" y="4"/>
                  </a:cubicBezTo>
                  <a:cubicBezTo>
                    <a:pt x="32" y="2"/>
                    <a:pt x="36" y="0"/>
                    <a:pt x="41" y="0"/>
                  </a:cubicBezTo>
                  <a:cubicBezTo>
                    <a:pt x="46" y="0"/>
                    <a:pt x="51" y="2"/>
                    <a:pt x="54" y="4"/>
                  </a:cubicBezTo>
                  <a:cubicBezTo>
                    <a:pt x="58" y="6"/>
                    <a:pt x="61" y="10"/>
                    <a:pt x="62" y="14"/>
                  </a:cubicBezTo>
                  <a:cubicBezTo>
                    <a:pt x="66" y="10"/>
                    <a:pt x="70" y="7"/>
                    <a:pt x="74" y="4"/>
                  </a:cubicBezTo>
                  <a:cubicBezTo>
                    <a:pt x="78" y="2"/>
                    <a:pt x="82" y="0"/>
                    <a:pt x="87" y="0"/>
                  </a:cubicBezTo>
                  <a:cubicBezTo>
                    <a:pt x="96" y="0"/>
                    <a:pt x="102" y="3"/>
                    <a:pt x="106" y="8"/>
                  </a:cubicBezTo>
                  <a:cubicBezTo>
                    <a:pt x="109" y="14"/>
                    <a:pt x="111" y="21"/>
                    <a:pt x="111" y="31"/>
                  </a:cubicBezTo>
                  <a:lnTo>
                    <a:pt x="111" y="80"/>
                  </a:lnTo>
                  <a:lnTo>
                    <a:pt x="93" y="80"/>
                  </a:lnTo>
                  <a:lnTo>
                    <a:pt x="93" y="34"/>
                  </a:lnTo>
                  <a:cubicBezTo>
                    <a:pt x="93" y="27"/>
                    <a:pt x="92" y="23"/>
                    <a:pt x="90" y="20"/>
                  </a:cubicBezTo>
                  <a:cubicBezTo>
                    <a:pt x="88" y="17"/>
                    <a:pt x="85" y="16"/>
                    <a:pt x="81" y="16"/>
                  </a:cubicBezTo>
                  <a:cubicBezTo>
                    <a:pt x="76" y="16"/>
                    <a:pt x="71" y="19"/>
                    <a:pt x="65" y="26"/>
                  </a:cubicBezTo>
                  <a:lnTo>
                    <a:pt x="65" y="80"/>
                  </a:lnTo>
                  <a:lnTo>
                    <a:pt x="47" y="80"/>
                  </a:lnTo>
                  <a:lnTo>
                    <a:pt x="47" y="34"/>
                  </a:lnTo>
                  <a:cubicBezTo>
                    <a:pt x="47" y="27"/>
                    <a:pt x="46" y="23"/>
                    <a:pt x="44" y="20"/>
                  </a:cubicBezTo>
                  <a:cubicBezTo>
                    <a:pt x="42" y="17"/>
                    <a:pt x="39" y="16"/>
                    <a:pt x="35" y="16"/>
                  </a:cubicBezTo>
                  <a:cubicBezTo>
                    <a:pt x="30" y="16"/>
                    <a:pt x="24" y="19"/>
                    <a:pt x="18" y="26"/>
                  </a:cubicBezTo>
                  <a:lnTo>
                    <a:pt x="18" y="80"/>
                  </a:lnTo>
                  <a:lnTo>
                    <a:pt x="0" y="80"/>
                  </a:lnTo>
                  <a:lnTo>
                    <a:pt x="0" y="2"/>
                  </a:lnTo>
                </a:path>
              </a:pathLst>
            </a:custGeom>
            <a:solidFill>
              <a:srgbClr val="0068AF"/>
            </a:solidFill>
            <a:ln>
              <a:noFill/>
            </a:ln>
          </p:spPr>
          <p:txBody>
            <a:bodyPr vert="horz" wrap="square" lIns="91440" tIns="45720" rIns="91440" bIns="45720" numCol="1" anchor="t" anchorCtr="0" compatLnSpc="1">
              <a:prstTxWarp prst="textNoShape">
                <a:avLst/>
              </a:prstTxWarp>
            </a:bodyPr>
            <a:lstStyle/>
            <a:p>
              <a:endParaRPr lang="de-DE"/>
            </a:p>
          </p:txBody>
        </p:sp>
        <p:sp>
          <p:nvSpPr>
            <p:cNvPr id="34" name="Freeform 68">
              <a:extLst>
                <a:ext uri="{FF2B5EF4-FFF2-40B4-BE49-F238E27FC236}">
                  <a16:creationId xmlns:a16="http://schemas.microsoft.com/office/drawing/2014/main" id="{EF268BED-D895-4FDD-AD8F-90BE3314E720}"/>
                </a:ext>
              </a:extLst>
            </p:cNvPr>
            <p:cNvSpPr>
              <a:spLocks noEditPoints="1"/>
            </p:cNvSpPr>
            <p:nvPr/>
          </p:nvSpPr>
          <p:spPr bwMode="auto">
            <a:xfrm>
              <a:off x="7719271" y="2214429"/>
              <a:ext cx="60450" cy="82721"/>
            </a:xfrm>
            <a:custGeom>
              <a:avLst/>
              <a:gdLst>
                <a:gd name="T0" fmla="*/ 33 w 75"/>
                <a:gd name="T1" fmla="*/ 90 h 104"/>
                <a:gd name="T2" fmla="*/ 51 w 75"/>
                <a:gd name="T3" fmla="*/ 86 h 104"/>
                <a:gd name="T4" fmla="*/ 57 w 75"/>
                <a:gd name="T5" fmla="*/ 72 h 104"/>
                <a:gd name="T6" fmla="*/ 51 w 75"/>
                <a:gd name="T7" fmla="*/ 60 h 104"/>
                <a:gd name="T8" fmla="*/ 33 w 75"/>
                <a:gd name="T9" fmla="*/ 57 h 104"/>
                <a:gd name="T10" fmla="*/ 18 w 75"/>
                <a:gd name="T11" fmla="*/ 57 h 104"/>
                <a:gd name="T12" fmla="*/ 18 w 75"/>
                <a:gd name="T13" fmla="*/ 90 h 104"/>
                <a:gd name="T14" fmla="*/ 33 w 75"/>
                <a:gd name="T15" fmla="*/ 90 h 104"/>
                <a:gd name="T16" fmla="*/ 31 w 75"/>
                <a:gd name="T17" fmla="*/ 43 h 104"/>
                <a:gd name="T18" fmla="*/ 47 w 75"/>
                <a:gd name="T19" fmla="*/ 39 h 104"/>
                <a:gd name="T20" fmla="*/ 52 w 75"/>
                <a:gd name="T21" fmla="*/ 28 h 104"/>
                <a:gd name="T22" fmla="*/ 47 w 75"/>
                <a:gd name="T23" fmla="*/ 18 h 104"/>
                <a:gd name="T24" fmla="*/ 31 w 75"/>
                <a:gd name="T25" fmla="*/ 15 h 104"/>
                <a:gd name="T26" fmla="*/ 18 w 75"/>
                <a:gd name="T27" fmla="*/ 15 h 104"/>
                <a:gd name="T28" fmla="*/ 18 w 75"/>
                <a:gd name="T29" fmla="*/ 43 h 104"/>
                <a:gd name="T30" fmla="*/ 31 w 75"/>
                <a:gd name="T31" fmla="*/ 43 h 104"/>
                <a:gd name="T32" fmla="*/ 0 w 75"/>
                <a:gd name="T33" fmla="*/ 0 h 104"/>
                <a:gd name="T34" fmla="*/ 33 w 75"/>
                <a:gd name="T35" fmla="*/ 0 h 104"/>
                <a:gd name="T36" fmla="*/ 47 w 75"/>
                <a:gd name="T37" fmla="*/ 2 h 104"/>
                <a:gd name="T38" fmla="*/ 59 w 75"/>
                <a:gd name="T39" fmla="*/ 6 h 104"/>
                <a:gd name="T40" fmla="*/ 67 w 75"/>
                <a:gd name="T41" fmla="*/ 14 h 104"/>
                <a:gd name="T42" fmla="*/ 70 w 75"/>
                <a:gd name="T43" fmla="*/ 26 h 104"/>
                <a:gd name="T44" fmla="*/ 65 w 75"/>
                <a:gd name="T45" fmla="*/ 40 h 104"/>
                <a:gd name="T46" fmla="*/ 52 w 75"/>
                <a:gd name="T47" fmla="*/ 48 h 104"/>
                <a:gd name="T48" fmla="*/ 52 w 75"/>
                <a:gd name="T49" fmla="*/ 49 h 104"/>
                <a:gd name="T50" fmla="*/ 69 w 75"/>
                <a:gd name="T51" fmla="*/ 57 h 104"/>
                <a:gd name="T52" fmla="*/ 75 w 75"/>
                <a:gd name="T53" fmla="*/ 74 h 104"/>
                <a:gd name="T54" fmla="*/ 72 w 75"/>
                <a:gd name="T55" fmla="*/ 87 h 104"/>
                <a:gd name="T56" fmla="*/ 64 w 75"/>
                <a:gd name="T57" fmla="*/ 97 h 104"/>
                <a:gd name="T58" fmla="*/ 51 w 75"/>
                <a:gd name="T59" fmla="*/ 102 h 104"/>
                <a:gd name="T60" fmla="*/ 35 w 75"/>
                <a:gd name="T61" fmla="*/ 104 h 104"/>
                <a:gd name="T62" fmla="*/ 0 w 75"/>
                <a:gd name="T63" fmla="*/ 104 h 104"/>
                <a:gd name="T64" fmla="*/ 0 w 75"/>
                <a:gd name="T6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104">
                  <a:moveTo>
                    <a:pt x="33" y="90"/>
                  </a:moveTo>
                  <a:cubicBezTo>
                    <a:pt x="41" y="90"/>
                    <a:pt x="47" y="88"/>
                    <a:pt x="51" y="86"/>
                  </a:cubicBezTo>
                  <a:cubicBezTo>
                    <a:pt x="55" y="83"/>
                    <a:pt x="57" y="78"/>
                    <a:pt x="57" y="72"/>
                  </a:cubicBezTo>
                  <a:cubicBezTo>
                    <a:pt x="57" y="67"/>
                    <a:pt x="55" y="63"/>
                    <a:pt x="51" y="60"/>
                  </a:cubicBezTo>
                  <a:cubicBezTo>
                    <a:pt x="47" y="58"/>
                    <a:pt x="41" y="57"/>
                    <a:pt x="33" y="57"/>
                  </a:cubicBezTo>
                  <a:lnTo>
                    <a:pt x="18" y="57"/>
                  </a:lnTo>
                  <a:lnTo>
                    <a:pt x="18" y="90"/>
                  </a:lnTo>
                  <a:lnTo>
                    <a:pt x="33" y="90"/>
                  </a:lnTo>
                  <a:close/>
                  <a:moveTo>
                    <a:pt x="31" y="43"/>
                  </a:moveTo>
                  <a:cubicBezTo>
                    <a:pt x="38" y="43"/>
                    <a:pt x="44" y="42"/>
                    <a:pt x="47" y="39"/>
                  </a:cubicBezTo>
                  <a:cubicBezTo>
                    <a:pt x="50" y="37"/>
                    <a:pt x="52" y="33"/>
                    <a:pt x="52" y="28"/>
                  </a:cubicBezTo>
                  <a:cubicBezTo>
                    <a:pt x="52" y="23"/>
                    <a:pt x="50" y="20"/>
                    <a:pt x="47" y="18"/>
                  </a:cubicBezTo>
                  <a:cubicBezTo>
                    <a:pt x="43" y="16"/>
                    <a:pt x="38" y="15"/>
                    <a:pt x="31" y="15"/>
                  </a:cubicBezTo>
                  <a:lnTo>
                    <a:pt x="18" y="15"/>
                  </a:lnTo>
                  <a:lnTo>
                    <a:pt x="18" y="43"/>
                  </a:lnTo>
                  <a:lnTo>
                    <a:pt x="31" y="43"/>
                  </a:lnTo>
                  <a:close/>
                  <a:moveTo>
                    <a:pt x="0" y="0"/>
                  </a:moveTo>
                  <a:lnTo>
                    <a:pt x="33" y="0"/>
                  </a:lnTo>
                  <a:cubicBezTo>
                    <a:pt x="38" y="0"/>
                    <a:pt x="43" y="1"/>
                    <a:pt x="47" y="2"/>
                  </a:cubicBezTo>
                  <a:cubicBezTo>
                    <a:pt x="52" y="3"/>
                    <a:pt x="56" y="4"/>
                    <a:pt x="59" y="6"/>
                  </a:cubicBezTo>
                  <a:cubicBezTo>
                    <a:pt x="63" y="8"/>
                    <a:pt x="65" y="11"/>
                    <a:pt x="67" y="14"/>
                  </a:cubicBezTo>
                  <a:cubicBezTo>
                    <a:pt x="69" y="17"/>
                    <a:pt x="70" y="21"/>
                    <a:pt x="70" y="26"/>
                  </a:cubicBezTo>
                  <a:cubicBezTo>
                    <a:pt x="70" y="31"/>
                    <a:pt x="68" y="36"/>
                    <a:pt x="65" y="40"/>
                  </a:cubicBezTo>
                  <a:cubicBezTo>
                    <a:pt x="62" y="44"/>
                    <a:pt x="58" y="47"/>
                    <a:pt x="52" y="48"/>
                  </a:cubicBezTo>
                  <a:lnTo>
                    <a:pt x="52" y="49"/>
                  </a:lnTo>
                  <a:cubicBezTo>
                    <a:pt x="59" y="50"/>
                    <a:pt x="65" y="53"/>
                    <a:pt x="69" y="57"/>
                  </a:cubicBezTo>
                  <a:cubicBezTo>
                    <a:pt x="73" y="61"/>
                    <a:pt x="75" y="67"/>
                    <a:pt x="75" y="74"/>
                  </a:cubicBezTo>
                  <a:cubicBezTo>
                    <a:pt x="75" y="79"/>
                    <a:pt x="74" y="83"/>
                    <a:pt x="72" y="87"/>
                  </a:cubicBezTo>
                  <a:cubicBezTo>
                    <a:pt x="70" y="91"/>
                    <a:pt x="67" y="94"/>
                    <a:pt x="64" y="97"/>
                  </a:cubicBezTo>
                  <a:cubicBezTo>
                    <a:pt x="60" y="99"/>
                    <a:pt x="56" y="101"/>
                    <a:pt x="51" y="102"/>
                  </a:cubicBezTo>
                  <a:cubicBezTo>
                    <a:pt x="46" y="103"/>
                    <a:pt x="41" y="104"/>
                    <a:pt x="35" y="104"/>
                  </a:cubicBezTo>
                  <a:lnTo>
                    <a:pt x="0" y="104"/>
                  </a:lnTo>
                  <a:lnTo>
                    <a:pt x="0" y="0"/>
                  </a:lnTo>
                </a:path>
              </a:pathLst>
            </a:custGeom>
            <a:solidFill>
              <a:srgbClr val="0068AF"/>
            </a:solidFill>
            <a:ln>
              <a:noFill/>
            </a:ln>
          </p:spPr>
          <p:txBody>
            <a:bodyPr vert="horz" wrap="square" lIns="91440" tIns="45720" rIns="91440" bIns="45720" numCol="1" anchor="t" anchorCtr="0" compatLnSpc="1">
              <a:prstTxWarp prst="textNoShape">
                <a:avLst/>
              </a:prstTxWarp>
            </a:bodyPr>
            <a:lstStyle/>
            <a:p>
              <a:endParaRPr lang="de-DE"/>
            </a:p>
          </p:txBody>
        </p:sp>
        <p:sp>
          <p:nvSpPr>
            <p:cNvPr id="35" name="Freeform 69">
              <a:extLst>
                <a:ext uri="{FF2B5EF4-FFF2-40B4-BE49-F238E27FC236}">
                  <a16:creationId xmlns:a16="http://schemas.microsoft.com/office/drawing/2014/main" id="{31218D3E-6A60-43D7-910C-0646D23FF942}"/>
                </a:ext>
              </a:extLst>
            </p:cNvPr>
            <p:cNvSpPr>
              <a:spLocks noEditPoints="1"/>
            </p:cNvSpPr>
            <p:nvPr/>
          </p:nvSpPr>
          <p:spPr bwMode="auto">
            <a:xfrm>
              <a:off x="7794038" y="2214429"/>
              <a:ext cx="62041" cy="82721"/>
            </a:xfrm>
            <a:custGeom>
              <a:avLst/>
              <a:gdLst>
                <a:gd name="T0" fmla="*/ 27 w 78"/>
                <a:gd name="T1" fmla="*/ 89 h 104"/>
                <a:gd name="T2" fmla="*/ 51 w 78"/>
                <a:gd name="T3" fmla="*/ 80 h 104"/>
                <a:gd name="T4" fmla="*/ 59 w 78"/>
                <a:gd name="T5" fmla="*/ 52 h 104"/>
                <a:gd name="T6" fmla="*/ 51 w 78"/>
                <a:gd name="T7" fmla="*/ 24 h 104"/>
                <a:gd name="T8" fmla="*/ 27 w 78"/>
                <a:gd name="T9" fmla="*/ 15 h 104"/>
                <a:gd name="T10" fmla="*/ 18 w 78"/>
                <a:gd name="T11" fmla="*/ 15 h 104"/>
                <a:gd name="T12" fmla="*/ 18 w 78"/>
                <a:gd name="T13" fmla="*/ 89 h 104"/>
                <a:gd name="T14" fmla="*/ 27 w 78"/>
                <a:gd name="T15" fmla="*/ 89 h 104"/>
                <a:gd name="T16" fmla="*/ 0 w 78"/>
                <a:gd name="T17" fmla="*/ 0 h 104"/>
                <a:gd name="T18" fmla="*/ 28 w 78"/>
                <a:gd name="T19" fmla="*/ 0 h 104"/>
                <a:gd name="T20" fmla="*/ 65 w 78"/>
                <a:gd name="T21" fmla="*/ 13 h 104"/>
                <a:gd name="T22" fmla="*/ 78 w 78"/>
                <a:gd name="T23" fmla="*/ 52 h 104"/>
                <a:gd name="T24" fmla="*/ 75 w 78"/>
                <a:gd name="T25" fmla="*/ 74 h 104"/>
                <a:gd name="T26" fmla="*/ 65 w 78"/>
                <a:gd name="T27" fmla="*/ 91 h 104"/>
                <a:gd name="T28" fmla="*/ 49 w 78"/>
                <a:gd name="T29" fmla="*/ 101 h 104"/>
                <a:gd name="T30" fmla="*/ 29 w 78"/>
                <a:gd name="T31" fmla="*/ 104 h 104"/>
                <a:gd name="T32" fmla="*/ 0 w 78"/>
                <a:gd name="T33" fmla="*/ 104 h 104"/>
                <a:gd name="T34" fmla="*/ 0 w 78"/>
                <a:gd name="T3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4">
                  <a:moveTo>
                    <a:pt x="27" y="89"/>
                  </a:moveTo>
                  <a:cubicBezTo>
                    <a:pt x="37" y="89"/>
                    <a:pt x="45" y="86"/>
                    <a:pt x="51" y="80"/>
                  </a:cubicBezTo>
                  <a:cubicBezTo>
                    <a:pt x="57" y="74"/>
                    <a:pt x="59" y="65"/>
                    <a:pt x="59" y="52"/>
                  </a:cubicBezTo>
                  <a:cubicBezTo>
                    <a:pt x="59" y="39"/>
                    <a:pt x="56" y="30"/>
                    <a:pt x="51" y="24"/>
                  </a:cubicBezTo>
                  <a:cubicBezTo>
                    <a:pt x="45" y="18"/>
                    <a:pt x="37" y="15"/>
                    <a:pt x="27" y="15"/>
                  </a:cubicBezTo>
                  <a:lnTo>
                    <a:pt x="18" y="15"/>
                  </a:lnTo>
                  <a:lnTo>
                    <a:pt x="18" y="89"/>
                  </a:lnTo>
                  <a:lnTo>
                    <a:pt x="27" y="89"/>
                  </a:lnTo>
                  <a:close/>
                  <a:moveTo>
                    <a:pt x="0" y="0"/>
                  </a:moveTo>
                  <a:lnTo>
                    <a:pt x="28" y="0"/>
                  </a:lnTo>
                  <a:cubicBezTo>
                    <a:pt x="44" y="0"/>
                    <a:pt x="56" y="5"/>
                    <a:pt x="65" y="13"/>
                  </a:cubicBezTo>
                  <a:cubicBezTo>
                    <a:pt x="74" y="22"/>
                    <a:pt x="78" y="35"/>
                    <a:pt x="78" y="52"/>
                  </a:cubicBezTo>
                  <a:cubicBezTo>
                    <a:pt x="78" y="60"/>
                    <a:pt x="77" y="68"/>
                    <a:pt x="75" y="74"/>
                  </a:cubicBezTo>
                  <a:cubicBezTo>
                    <a:pt x="73" y="81"/>
                    <a:pt x="69" y="86"/>
                    <a:pt x="65" y="91"/>
                  </a:cubicBezTo>
                  <a:cubicBezTo>
                    <a:pt x="61" y="95"/>
                    <a:pt x="56" y="98"/>
                    <a:pt x="49" y="101"/>
                  </a:cubicBezTo>
                  <a:cubicBezTo>
                    <a:pt x="43" y="103"/>
                    <a:pt x="36" y="104"/>
                    <a:pt x="29" y="104"/>
                  </a:cubicBezTo>
                  <a:lnTo>
                    <a:pt x="0" y="104"/>
                  </a:lnTo>
                  <a:lnTo>
                    <a:pt x="0" y="0"/>
                  </a:lnTo>
                  <a:close/>
                </a:path>
              </a:pathLst>
            </a:custGeom>
            <a:solidFill>
              <a:srgbClr val="0068AF"/>
            </a:solidFill>
            <a:ln>
              <a:noFill/>
            </a:ln>
          </p:spPr>
          <p:txBody>
            <a:bodyPr vert="horz" wrap="square" lIns="91440" tIns="45720" rIns="91440" bIns="45720" numCol="1" anchor="t" anchorCtr="0" compatLnSpc="1">
              <a:prstTxWarp prst="textNoShape">
                <a:avLst/>
              </a:prstTxWarp>
            </a:bodyPr>
            <a:lstStyle/>
            <a:p>
              <a:endParaRPr lang="de-DE"/>
            </a:p>
          </p:txBody>
        </p:sp>
        <p:sp>
          <p:nvSpPr>
            <p:cNvPr id="36" name="Freeform 70">
              <a:extLst>
                <a:ext uri="{FF2B5EF4-FFF2-40B4-BE49-F238E27FC236}">
                  <a16:creationId xmlns:a16="http://schemas.microsoft.com/office/drawing/2014/main" id="{0225BA9A-7030-4862-B91A-67E6110E10FF}"/>
                </a:ext>
              </a:extLst>
            </p:cNvPr>
            <p:cNvSpPr>
              <a:spLocks/>
            </p:cNvSpPr>
            <p:nvPr/>
          </p:nvSpPr>
          <p:spPr bwMode="auto">
            <a:xfrm>
              <a:off x="7873577" y="2214429"/>
              <a:ext cx="50905" cy="82721"/>
            </a:xfrm>
            <a:custGeom>
              <a:avLst/>
              <a:gdLst>
                <a:gd name="T0" fmla="*/ 0 w 32"/>
                <a:gd name="T1" fmla="*/ 0 h 52"/>
                <a:gd name="T2" fmla="*/ 31 w 32"/>
                <a:gd name="T3" fmla="*/ 0 h 52"/>
                <a:gd name="T4" fmla="*/ 31 w 32"/>
                <a:gd name="T5" fmla="*/ 8 h 52"/>
                <a:gd name="T6" fmla="*/ 9 w 32"/>
                <a:gd name="T7" fmla="*/ 8 h 52"/>
                <a:gd name="T8" fmla="*/ 9 w 32"/>
                <a:gd name="T9" fmla="*/ 21 h 52"/>
                <a:gd name="T10" fmla="*/ 28 w 32"/>
                <a:gd name="T11" fmla="*/ 21 h 52"/>
                <a:gd name="T12" fmla="*/ 28 w 32"/>
                <a:gd name="T13" fmla="*/ 29 h 52"/>
                <a:gd name="T14" fmla="*/ 9 w 32"/>
                <a:gd name="T15" fmla="*/ 29 h 52"/>
                <a:gd name="T16" fmla="*/ 9 w 32"/>
                <a:gd name="T17" fmla="*/ 45 h 52"/>
                <a:gd name="T18" fmla="*/ 32 w 32"/>
                <a:gd name="T19" fmla="*/ 45 h 52"/>
                <a:gd name="T20" fmla="*/ 32 w 32"/>
                <a:gd name="T21" fmla="*/ 52 h 52"/>
                <a:gd name="T22" fmla="*/ 0 w 32"/>
                <a:gd name="T23" fmla="*/ 52 h 52"/>
                <a:gd name="T24" fmla="*/ 0 w 32"/>
                <a:gd name="T2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2">
                  <a:moveTo>
                    <a:pt x="0" y="0"/>
                  </a:moveTo>
                  <a:lnTo>
                    <a:pt x="31" y="0"/>
                  </a:lnTo>
                  <a:lnTo>
                    <a:pt x="31" y="8"/>
                  </a:lnTo>
                  <a:lnTo>
                    <a:pt x="9" y="8"/>
                  </a:lnTo>
                  <a:lnTo>
                    <a:pt x="9" y="21"/>
                  </a:lnTo>
                  <a:lnTo>
                    <a:pt x="28" y="21"/>
                  </a:lnTo>
                  <a:lnTo>
                    <a:pt x="28" y="29"/>
                  </a:lnTo>
                  <a:lnTo>
                    <a:pt x="9" y="29"/>
                  </a:lnTo>
                  <a:lnTo>
                    <a:pt x="9" y="45"/>
                  </a:lnTo>
                  <a:lnTo>
                    <a:pt x="32" y="45"/>
                  </a:lnTo>
                  <a:lnTo>
                    <a:pt x="32" y="52"/>
                  </a:lnTo>
                  <a:lnTo>
                    <a:pt x="0" y="52"/>
                  </a:lnTo>
                  <a:lnTo>
                    <a:pt x="0" y="0"/>
                  </a:lnTo>
                  <a:close/>
                </a:path>
              </a:pathLst>
            </a:custGeom>
            <a:solidFill>
              <a:srgbClr val="0068AF"/>
            </a:solidFill>
            <a:ln>
              <a:noFill/>
            </a:ln>
          </p:spPr>
          <p:txBody>
            <a:bodyPr vert="horz" wrap="square" lIns="91440" tIns="45720" rIns="91440" bIns="45720" numCol="1" anchor="t" anchorCtr="0" compatLnSpc="1">
              <a:prstTxWarp prst="textNoShape">
                <a:avLst/>
              </a:prstTxWarp>
            </a:bodyPr>
            <a:lstStyle/>
            <a:p>
              <a:endParaRPr lang="de-DE"/>
            </a:p>
          </p:txBody>
        </p:sp>
        <p:sp>
          <p:nvSpPr>
            <p:cNvPr id="37" name="Freeform 71">
              <a:extLst>
                <a:ext uri="{FF2B5EF4-FFF2-40B4-BE49-F238E27FC236}">
                  <a16:creationId xmlns:a16="http://schemas.microsoft.com/office/drawing/2014/main" id="{13B0C8EC-61E8-43B3-B464-7035D33A085F}"/>
                </a:ext>
              </a:extLst>
            </p:cNvPr>
            <p:cNvSpPr>
              <a:spLocks/>
            </p:cNvSpPr>
            <p:nvPr/>
          </p:nvSpPr>
          <p:spPr bwMode="auto">
            <a:xfrm>
              <a:off x="7932437" y="2214429"/>
              <a:ext cx="97038" cy="82721"/>
            </a:xfrm>
            <a:custGeom>
              <a:avLst/>
              <a:gdLst>
                <a:gd name="T0" fmla="*/ 0 w 121"/>
                <a:gd name="T1" fmla="*/ 0 h 104"/>
                <a:gd name="T2" fmla="*/ 19 w 121"/>
                <a:gd name="T3" fmla="*/ 0 h 104"/>
                <a:gd name="T4" fmla="*/ 28 w 121"/>
                <a:gd name="T5" fmla="*/ 53 h 104"/>
                <a:gd name="T6" fmla="*/ 30 w 121"/>
                <a:gd name="T7" fmla="*/ 69 h 104"/>
                <a:gd name="T8" fmla="*/ 33 w 121"/>
                <a:gd name="T9" fmla="*/ 86 h 104"/>
                <a:gd name="T10" fmla="*/ 34 w 121"/>
                <a:gd name="T11" fmla="*/ 86 h 104"/>
                <a:gd name="T12" fmla="*/ 37 w 121"/>
                <a:gd name="T13" fmla="*/ 69 h 104"/>
                <a:gd name="T14" fmla="*/ 40 w 121"/>
                <a:gd name="T15" fmla="*/ 53 h 104"/>
                <a:gd name="T16" fmla="*/ 53 w 121"/>
                <a:gd name="T17" fmla="*/ 0 h 104"/>
                <a:gd name="T18" fmla="*/ 69 w 121"/>
                <a:gd name="T19" fmla="*/ 0 h 104"/>
                <a:gd name="T20" fmla="*/ 82 w 121"/>
                <a:gd name="T21" fmla="*/ 53 h 104"/>
                <a:gd name="T22" fmla="*/ 85 w 121"/>
                <a:gd name="T23" fmla="*/ 69 h 104"/>
                <a:gd name="T24" fmla="*/ 89 w 121"/>
                <a:gd name="T25" fmla="*/ 86 h 104"/>
                <a:gd name="T26" fmla="*/ 89 w 121"/>
                <a:gd name="T27" fmla="*/ 86 h 104"/>
                <a:gd name="T28" fmla="*/ 92 w 121"/>
                <a:gd name="T29" fmla="*/ 69 h 104"/>
                <a:gd name="T30" fmla="*/ 94 w 121"/>
                <a:gd name="T31" fmla="*/ 53 h 104"/>
                <a:gd name="T32" fmla="*/ 103 w 121"/>
                <a:gd name="T33" fmla="*/ 0 h 104"/>
                <a:gd name="T34" fmla="*/ 121 w 121"/>
                <a:gd name="T35" fmla="*/ 0 h 104"/>
                <a:gd name="T36" fmla="*/ 101 w 121"/>
                <a:gd name="T37" fmla="*/ 104 h 104"/>
                <a:gd name="T38" fmla="*/ 78 w 121"/>
                <a:gd name="T39" fmla="*/ 104 h 104"/>
                <a:gd name="T40" fmla="*/ 65 w 121"/>
                <a:gd name="T41" fmla="*/ 50 h 104"/>
                <a:gd name="T42" fmla="*/ 63 w 121"/>
                <a:gd name="T43" fmla="*/ 38 h 104"/>
                <a:gd name="T44" fmla="*/ 61 w 121"/>
                <a:gd name="T45" fmla="*/ 26 h 104"/>
                <a:gd name="T46" fmla="*/ 60 w 121"/>
                <a:gd name="T47" fmla="*/ 26 h 104"/>
                <a:gd name="T48" fmla="*/ 58 w 121"/>
                <a:gd name="T49" fmla="*/ 38 h 104"/>
                <a:gd name="T50" fmla="*/ 55 w 121"/>
                <a:gd name="T51" fmla="*/ 50 h 104"/>
                <a:gd name="T52" fmla="*/ 43 w 121"/>
                <a:gd name="T53" fmla="*/ 104 h 104"/>
                <a:gd name="T54" fmla="*/ 21 w 121"/>
                <a:gd name="T55" fmla="*/ 104 h 104"/>
                <a:gd name="T56" fmla="*/ 0 w 121"/>
                <a:gd name="T5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1" h="104">
                  <a:moveTo>
                    <a:pt x="0" y="0"/>
                  </a:moveTo>
                  <a:lnTo>
                    <a:pt x="19" y="0"/>
                  </a:lnTo>
                  <a:lnTo>
                    <a:pt x="28" y="53"/>
                  </a:lnTo>
                  <a:cubicBezTo>
                    <a:pt x="29" y="58"/>
                    <a:pt x="30" y="64"/>
                    <a:pt x="30" y="69"/>
                  </a:cubicBezTo>
                  <a:cubicBezTo>
                    <a:pt x="31" y="75"/>
                    <a:pt x="32" y="80"/>
                    <a:pt x="33" y="86"/>
                  </a:cubicBezTo>
                  <a:lnTo>
                    <a:pt x="34" y="86"/>
                  </a:lnTo>
                  <a:cubicBezTo>
                    <a:pt x="35" y="80"/>
                    <a:pt x="36" y="75"/>
                    <a:pt x="37" y="69"/>
                  </a:cubicBezTo>
                  <a:cubicBezTo>
                    <a:pt x="38" y="64"/>
                    <a:pt x="39" y="58"/>
                    <a:pt x="40" y="53"/>
                  </a:cubicBezTo>
                  <a:lnTo>
                    <a:pt x="53" y="0"/>
                  </a:lnTo>
                  <a:lnTo>
                    <a:pt x="69" y="0"/>
                  </a:lnTo>
                  <a:lnTo>
                    <a:pt x="82" y="53"/>
                  </a:lnTo>
                  <a:cubicBezTo>
                    <a:pt x="83" y="58"/>
                    <a:pt x="84" y="64"/>
                    <a:pt x="85" y="69"/>
                  </a:cubicBezTo>
                  <a:cubicBezTo>
                    <a:pt x="86" y="75"/>
                    <a:pt x="87" y="80"/>
                    <a:pt x="89" y="86"/>
                  </a:cubicBezTo>
                  <a:lnTo>
                    <a:pt x="89" y="86"/>
                  </a:lnTo>
                  <a:cubicBezTo>
                    <a:pt x="90" y="80"/>
                    <a:pt x="91" y="75"/>
                    <a:pt x="92" y="69"/>
                  </a:cubicBezTo>
                  <a:cubicBezTo>
                    <a:pt x="93" y="64"/>
                    <a:pt x="93" y="58"/>
                    <a:pt x="94" y="53"/>
                  </a:cubicBezTo>
                  <a:lnTo>
                    <a:pt x="103" y="0"/>
                  </a:lnTo>
                  <a:lnTo>
                    <a:pt x="121" y="0"/>
                  </a:lnTo>
                  <a:lnTo>
                    <a:pt x="101" y="104"/>
                  </a:lnTo>
                  <a:lnTo>
                    <a:pt x="78" y="104"/>
                  </a:lnTo>
                  <a:lnTo>
                    <a:pt x="65" y="50"/>
                  </a:lnTo>
                  <a:cubicBezTo>
                    <a:pt x="65" y="46"/>
                    <a:pt x="64" y="42"/>
                    <a:pt x="63" y="38"/>
                  </a:cubicBezTo>
                  <a:cubicBezTo>
                    <a:pt x="62" y="34"/>
                    <a:pt x="61" y="30"/>
                    <a:pt x="61" y="26"/>
                  </a:cubicBezTo>
                  <a:lnTo>
                    <a:pt x="60" y="26"/>
                  </a:lnTo>
                  <a:cubicBezTo>
                    <a:pt x="59" y="30"/>
                    <a:pt x="59" y="34"/>
                    <a:pt x="58" y="38"/>
                  </a:cubicBezTo>
                  <a:cubicBezTo>
                    <a:pt x="57" y="42"/>
                    <a:pt x="56" y="46"/>
                    <a:pt x="55" y="50"/>
                  </a:cubicBezTo>
                  <a:lnTo>
                    <a:pt x="43" y="104"/>
                  </a:lnTo>
                  <a:lnTo>
                    <a:pt x="21" y="104"/>
                  </a:lnTo>
                  <a:lnTo>
                    <a:pt x="0" y="0"/>
                  </a:lnTo>
                </a:path>
              </a:pathLst>
            </a:custGeom>
            <a:solidFill>
              <a:srgbClr val="0068AF"/>
            </a:solidFill>
            <a:ln>
              <a:noFill/>
            </a:ln>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671593762"/>
      </p:ext>
    </p:extLst>
  </p:cSld>
  <p:clrMapOvr>
    <a:masterClrMapping/>
  </p:clrMapOvr>
  <p:extLst>
    <p:ext uri="{DCECCB84-F9BA-43D5-87BE-67443E8EF086}">
      <p15:sldGuideLst xmlns:p15="http://schemas.microsoft.com/office/powerpoint/2012/main">
        <p15:guide id="1" orient="horz" pos="1905" userDrawn="1">
          <p15:clr>
            <a:srgbClr val="FBAE40"/>
          </p15:clr>
        </p15:guide>
        <p15:guide id="3" pos="90" userDrawn="1">
          <p15:clr>
            <a:srgbClr val="FBAE40"/>
          </p15:clr>
        </p15:guide>
        <p15:guide id="4" pos="5715" userDrawn="1">
          <p15:clr>
            <a:srgbClr val="FBAE40"/>
          </p15:clr>
        </p15:guide>
        <p15:guide id="5" orient="horz" pos="9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foli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80B651-FA77-43FF-A552-95A5EF8C90D3}"/>
              </a:ext>
            </a:extLst>
          </p:cNvPr>
          <p:cNvSpPr>
            <a:spLocks noGrp="1"/>
          </p:cNvSpPr>
          <p:nvPr>
            <p:ph type="ctrTitle"/>
          </p:nvPr>
        </p:nvSpPr>
        <p:spPr>
          <a:xfrm>
            <a:off x="431255" y="2808515"/>
            <a:ext cx="6480719" cy="864000"/>
          </a:xfrm>
        </p:spPr>
        <p:txBody>
          <a:bodyPr wrap="square" lIns="0" tIns="0" rIns="0" bIns="0" anchor="b" anchorCtr="0">
            <a:noAutofit/>
          </a:bodyPr>
          <a:lstStyle>
            <a:lvl1pPr algn="l">
              <a:lnSpc>
                <a:spcPct val="90000"/>
              </a:lnSpc>
              <a:spcBef>
                <a:spcPts val="0"/>
              </a:spcBef>
              <a:spcAft>
                <a:spcPts val="0"/>
              </a:spcAft>
              <a:defRPr sz="4400" b="1">
                <a:solidFill>
                  <a:schemeClr val="bg2"/>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22047FA1-05E6-4914-9E1F-9171B3BD67C4}"/>
              </a:ext>
            </a:extLst>
          </p:cNvPr>
          <p:cNvSpPr>
            <a:spLocks noGrp="1"/>
          </p:cNvSpPr>
          <p:nvPr>
            <p:ph type="subTitle" idx="1"/>
          </p:nvPr>
        </p:nvSpPr>
        <p:spPr>
          <a:xfrm>
            <a:off x="431256" y="3888000"/>
            <a:ext cx="6480000" cy="648000"/>
          </a:xfrm>
        </p:spPr>
        <p:txBody>
          <a:bodyPr wrap="square" lIns="0" tIns="0" rIns="0" bIns="0" anchor="t" anchorCtr="0">
            <a:noAutofit/>
          </a:bodyPr>
          <a:lstStyle>
            <a:lvl1pPr marL="0" indent="0" algn="l">
              <a:lnSpc>
                <a:spcPct val="100000"/>
              </a:lnSpc>
              <a:spcBef>
                <a:spcPts val="0"/>
              </a:spcBef>
              <a:spcAft>
                <a:spcPts val="0"/>
              </a:spcAft>
              <a:buNone/>
              <a:defRPr sz="2000" b="0">
                <a:solidFill>
                  <a:schemeClr val="tx1"/>
                </a:solidFill>
              </a:defRPr>
            </a:lvl1pPr>
            <a:lvl2pPr marL="345578" indent="0" algn="ctr">
              <a:buNone/>
              <a:defRPr sz="1512"/>
            </a:lvl2pPr>
            <a:lvl3pPr marL="691157" indent="0" algn="ctr">
              <a:buNone/>
              <a:defRPr sz="1360"/>
            </a:lvl3pPr>
            <a:lvl4pPr marL="1036735" indent="0" algn="ctr">
              <a:buNone/>
              <a:defRPr sz="1209"/>
            </a:lvl4pPr>
            <a:lvl5pPr marL="1382316" indent="0" algn="ctr">
              <a:buNone/>
              <a:defRPr sz="1209"/>
            </a:lvl5pPr>
            <a:lvl6pPr marL="1727893" indent="0" algn="ctr">
              <a:buNone/>
              <a:defRPr sz="1209"/>
            </a:lvl6pPr>
            <a:lvl7pPr marL="2073473" indent="0" algn="ctr">
              <a:buNone/>
              <a:defRPr sz="1209"/>
            </a:lvl7pPr>
            <a:lvl8pPr marL="2419051" indent="0" algn="ctr">
              <a:buNone/>
              <a:defRPr sz="1209"/>
            </a:lvl8pPr>
            <a:lvl9pPr marL="2764630" indent="0" algn="ctr">
              <a:buNone/>
              <a:defRPr sz="1209"/>
            </a:lvl9pPr>
          </a:lstStyle>
          <a:p>
            <a:r>
              <a:rPr lang="de-DE"/>
              <a:t>Master-Untertitelformat bearbeiten</a:t>
            </a:r>
            <a:endParaRPr lang="de-DE" dirty="0"/>
          </a:p>
        </p:txBody>
      </p:sp>
      <p:sp>
        <p:nvSpPr>
          <p:cNvPr id="8" name="Rechteck 7">
            <a:extLst>
              <a:ext uri="{FF2B5EF4-FFF2-40B4-BE49-F238E27FC236}">
                <a16:creationId xmlns:a16="http://schemas.microsoft.com/office/drawing/2014/main" id="{F2E03B2E-D379-4F2F-B8A8-821AC7247E6E}"/>
              </a:ext>
            </a:extLst>
          </p:cNvPr>
          <p:cNvSpPr/>
          <p:nvPr userDrawn="1"/>
        </p:nvSpPr>
        <p:spPr>
          <a:xfrm>
            <a:off x="143223" y="144115"/>
            <a:ext cx="8928000" cy="48960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a:p>
        </p:txBody>
      </p:sp>
      <p:sp>
        <p:nvSpPr>
          <p:cNvPr id="10" name="Textfeld 9">
            <a:extLst>
              <a:ext uri="{FF2B5EF4-FFF2-40B4-BE49-F238E27FC236}">
                <a16:creationId xmlns:a16="http://schemas.microsoft.com/office/drawing/2014/main" id="{131ADE1F-3339-4E57-AF5F-0ABBE14A423A}"/>
              </a:ext>
            </a:extLst>
          </p:cNvPr>
          <p:cNvSpPr txBox="1"/>
          <p:nvPr userDrawn="1"/>
        </p:nvSpPr>
        <p:spPr>
          <a:xfrm>
            <a:off x="431799" y="4680000"/>
            <a:ext cx="2880001" cy="216000"/>
          </a:xfrm>
          <a:prstGeom prst="rect">
            <a:avLst/>
          </a:prstGeom>
          <a:noFill/>
        </p:spPr>
        <p:txBody>
          <a:bodyPr wrap="none" lIns="0" tIns="0" rIns="0" bIns="0" rtlCol="0" anchor="ctr" anchorCtr="0">
            <a:noAutofit/>
          </a:bodyPr>
          <a:lstStyle/>
          <a:p>
            <a:r>
              <a:rPr lang="de-DE" sz="800" dirty="0">
                <a:solidFill>
                  <a:schemeClr val="accent3"/>
                </a:solidFill>
              </a:rPr>
              <a:t>© BDEW Bundesverband der Energie- und Wasserwirtschaft e.V.</a:t>
            </a:r>
            <a:endParaRPr lang="de-DE" sz="1360" dirty="0">
              <a:solidFill>
                <a:schemeClr val="accent3"/>
              </a:solidFill>
            </a:endParaRPr>
          </a:p>
        </p:txBody>
      </p:sp>
      <p:grpSp>
        <p:nvGrpSpPr>
          <p:cNvPr id="6" name="Gruppieren 5">
            <a:extLst>
              <a:ext uri="{FF2B5EF4-FFF2-40B4-BE49-F238E27FC236}">
                <a16:creationId xmlns:a16="http://schemas.microsoft.com/office/drawing/2014/main" id="{E6F2CC88-6078-4650-B10F-62DED028F236}"/>
              </a:ext>
            </a:extLst>
          </p:cNvPr>
          <p:cNvGrpSpPr>
            <a:grpSpLocks noChangeAspect="1"/>
          </p:cNvGrpSpPr>
          <p:nvPr userDrawn="1"/>
        </p:nvGrpSpPr>
        <p:grpSpPr bwMode="gray">
          <a:xfrm>
            <a:off x="7271990" y="576162"/>
            <a:ext cx="1800225" cy="1224000"/>
            <a:chOff x="7271990" y="576162"/>
            <a:chExt cx="1800225" cy="1224000"/>
          </a:xfrm>
        </p:grpSpPr>
        <p:sp>
          <p:nvSpPr>
            <p:cNvPr id="16" name="Rectangle 6">
              <a:extLst>
                <a:ext uri="{FF2B5EF4-FFF2-40B4-BE49-F238E27FC236}">
                  <a16:creationId xmlns:a16="http://schemas.microsoft.com/office/drawing/2014/main" id="{32F28EF8-2B04-45C2-9B26-9510F48E3492}"/>
                </a:ext>
              </a:extLst>
            </p:cNvPr>
            <p:cNvSpPr>
              <a:spLocks noChangeArrowheads="1"/>
            </p:cNvSpPr>
            <p:nvPr userDrawn="1"/>
          </p:nvSpPr>
          <p:spPr bwMode="gray">
            <a:xfrm>
              <a:off x="7271990" y="576162"/>
              <a:ext cx="1800225" cy="1224000"/>
            </a:xfrm>
            <a:prstGeom prst="rect">
              <a:avLst/>
            </a:prstGeom>
            <a:solidFill>
              <a:srgbClr val="C20000"/>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5" name="Gruppieren 4">
              <a:extLst>
                <a:ext uri="{FF2B5EF4-FFF2-40B4-BE49-F238E27FC236}">
                  <a16:creationId xmlns:a16="http://schemas.microsoft.com/office/drawing/2014/main" id="{94932683-290B-4B67-BDD9-C6197234B468}"/>
                </a:ext>
              </a:extLst>
            </p:cNvPr>
            <p:cNvGrpSpPr/>
            <p:nvPr userDrawn="1"/>
          </p:nvGrpSpPr>
          <p:grpSpPr bwMode="gray">
            <a:xfrm>
              <a:off x="7538786" y="868025"/>
              <a:ext cx="1244600" cy="646113"/>
              <a:chOff x="7538786" y="868025"/>
              <a:chExt cx="1244600" cy="646113"/>
            </a:xfrm>
          </p:grpSpPr>
          <p:sp>
            <p:nvSpPr>
              <p:cNvPr id="24" name="Freeform 38">
                <a:extLst>
                  <a:ext uri="{FF2B5EF4-FFF2-40B4-BE49-F238E27FC236}">
                    <a16:creationId xmlns:a16="http://schemas.microsoft.com/office/drawing/2014/main" id="{BE818EE1-0E3A-4362-8C48-4CCF6127AF88}"/>
                  </a:ext>
                </a:extLst>
              </p:cNvPr>
              <p:cNvSpPr>
                <a:spLocks noEditPoints="1"/>
              </p:cNvSpPr>
              <p:nvPr userDrawn="1"/>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a:p>
            </p:txBody>
          </p:sp>
          <p:sp>
            <p:nvSpPr>
              <p:cNvPr id="25" name="Freeform 39">
                <a:extLst>
                  <a:ext uri="{FF2B5EF4-FFF2-40B4-BE49-F238E27FC236}">
                    <a16:creationId xmlns:a16="http://schemas.microsoft.com/office/drawing/2014/main" id="{CDC0C4A8-EAED-4205-AB22-3CC884A28E11}"/>
                  </a:ext>
                </a:extLst>
              </p:cNvPr>
              <p:cNvSpPr>
                <a:spLocks/>
              </p:cNvSpPr>
              <p:nvPr userDrawn="1"/>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a:p>
            </p:txBody>
          </p:sp>
          <p:sp>
            <p:nvSpPr>
              <p:cNvPr id="26" name="Freeform 40">
                <a:extLst>
                  <a:ext uri="{FF2B5EF4-FFF2-40B4-BE49-F238E27FC236}">
                    <a16:creationId xmlns:a16="http://schemas.microsoft.com/office/drawing/2014/main" id="{9495E6D8-0469-4EC8-B276-494CBFBC12D9}"/>
                  </a:ext>
                </a:extLst>
              </p:cNvPr>
              <p:cNvSpPr>
                <a:spLocks/>
              </p:cNvSpPr>
              <p:nvPr userDrawn="1"/>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a:p>
            </p:txBody>
          </p:sp>
          <p:sp>
            <p:nvSpPr>
              <p:cNvPr id="27" name="Freeform 41">
                <a:extLst>
                  <a:ext uri="{FF2B5EF4-FFF2-40B4-BE49-F238E27FC236}">
                    <a16:creationId xmlns:a16="http://schemas.microsoft.com/office/drawing/2014/main" id="{B98C966D-3E44-4F27-A531-F53705858AA8}"/>
                  </a:ext>
                </a:extLst>
              </p:cNvPr>
              <p:cNvSpPr>
                <a:spLocks noEditPoints="1"/>
              </p:cNvSpPr>
              <p:nvPr userDrawn="1"/>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a:p>
            </p:txBody>
          </p:sp>
          <p:sp>
            <p:nvSpPr>
              <p:cNvPr id="28" name="Freeform 42">
                <a:extLst>
                  <a:ext uri="{FF2B5EF4-FFF2-40B4-BE49-F238E27FC236}">
                    <a16:creationId xmlns:a16="http://schemas.microsoft.com/office/drawing/2014/main" id="{A173408B-6BBB-44D4-A307-C06A5BDEEB97}"/>
                  </a:ext>
                </a:extLst>
              </p:cNvPr>
              <p:cNvSpPr>
                <a:spLocks noEditPoints="1"/>
              </p:cNvSpPr>
              <p:nvPr userDrawn="1"/>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a:p>
            </p:txBody>
          </p:sp>
        </p:grpSp>
      </p:grpSp>
      <p:sp>
        <p:nvSpPr>
          <p:cNvPr id="22" name="Datumsplatzhalter 3">
            <a:extLst>
              <a:ext uri="{FF2B5EF4-FFF2-40B4-BE49-F238E27FC236}">
                <a16:creationId xmlns:a16="http://schemas.microsoft.com/office/drawing/2014/main" id="{1E301F60-41B8-4FF3-BE32-26DFD0EEC4F6}"/>
              </a:ext>
            </a:extLst>
          </p:cNvPr>
          <p:cNvSpPr>
            <a:spLocks noGrp="1"/>
          </p:cNvSpPr>
          <p:nvPr>
            <p:ph type="dt" sz="half" idx="14"/>
          </p:nvPr>
        </p:nvSpPr>
        <p:spPr>
          <a:xfrm>
            <a:off x="3240000" y="4680000"/>
            <a:ext cx="720000" cy="216000"/>
          </a:xfrm>
        </p:spPr>
        <p:txBody>
          <a:bodyPr/>
          <a:lstStyle/>
          <a:p>
            <a:r>
              <a:rPr lang="de-DE"/>
              <a:t>Februar 2021</a:t>
            </a:r>
            <a:endParaRPr lang="de-DE" dirty="0"/>
          </a:p>
        </p:txBody>
      </p:sp>
      <p:sp>
        <p:nvSpPr>
          <p:cNvPr id="23" name="Fußzeilenplatzhalter 4">
            <a:extLst>
              <a:ext uri="{FF2B5EF4-FFF2-40B4-BE49-F238E27FC236}">
                <a16:creationId xmlns:a16="http://schemas.microsoft.com/office/drawing/2014/main" id="{E010B886-F4E7-420A-84AB-1CD1B39C08EA}"/>
              </a:ext>
            </a:extLst>
          </p:cNvPr>
          <p:cNvSpPr>
            <a:spLocks noGrp="1"/>
          </p:cNvSpPr>
          <p:nvPr>
            <p:ph type="ftr" sz="quarter" idx="15"/>
          </p:nvPr>
        </p:nvSpPr>
        <p:spPr>
          <a:xfrm rot="16200000">
            <a:off x="-2304794" y="2160000"/>
            <a:ext cx="4464000" cy="144000"/>
          </a:xfrm>
        </p:spPr>
        <p:txBody>
          <a:bodyPr/>
          <a:lstStyle/>
          <a:p>
            <a:r>
              <a:rPr lang="de-DE"/>
              <a:t>Marika Holtorff</a:t>
            </a:r>
            <a:endParaRPr lang="de-DE" dirty="0"/>
          </a:p>
        </p:txBody>
      </p:sp>
      <p:grpSp>
        <p:nvGrpSpPr>
          <p:cNvPr id="33" name="Gruppieren 32">
            <a:extLst>
              <a:ext uri="{FF2B5EF4-FFF2-40B4-BE49-F238E27FC236}">
                <a16:creationId xmlns:a16="http://schemas.microsoft.com/office/drawing/2014/main" id="{B13932FC-1720-4B9B-81EB-D33C972388EE}"/>
              </a:ext>
            </a:extLst>
          </p:cNvPr>
          <p:cNvGrpSpPr/>
          <p:nvPr userDrawn="1"/>
        </p:nvGrpSpPr>
        <p:grpSpPr>
          <a:xfrm>
            <a:off x="7273850" y="1944379"/>
            <a:ext cx="1799182" cy="576000"/>
            <a:chOff x="5014368" y="1905816"/>
            <a:chExt cx="1799182" cy="553594"/>
          </a:xfrm>
        </p:grpSpPr>
        <p:sp>
          <p:nvSpPr>
            <p:cNvPr id="34" name="Rectangle 64">
              <a:extLst>
                <a:ext uri="{FF2B5EF4-FFF2-40B4-BE49-F238E27FC236}">
                  <a16:creationId xmlns:a16="http://schemas.microsoft.com/office/drawing/2014/main" id="{1490FCC3-E8E4-490B-9481-B941369D7698}"/>
                </a:ext>
              </a:extLst>
            </p:cNvPr>
            <p:cNvSpPr>
              <a:spLocks noChangeArrowheads="1"/>
            </p:cNvSpPr>
            <p:nvPr/>
          </p:nvSpPr>
          <p:spPr bwMode="auto">
            <a:xfrm>
              <a:off x="5014368" y="1905816"/>
              <a:ext cx="1799182" cy="553594"/>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35" name="Freeform 65">
              <a:extLst>
                <a:ext uri="{FF2B5EF4-FFF2-40B4-BE49-F238E27FC236}">
                  <a16:creationId xmlns:a16="http://schemas.microsoft.com/office/drawing/2014/main" id="{D036FFD2-9E4F-4FE7-88F9-AFBAC078330C}"/>
                </a:ext>
              </a:extLst>
            </p:cNvPr>
            <p:cNvSpPr>
              <a:spLocks noEditPoints="1"/>
            </p:cNvSpPr>
            <p:nvPr/>
          </p:nvSpPr>
          <p:spPr bwMode="auto">
            <a:xfrm>
              <a:off x="5292756" y="2056941"/>
              <a:ext cx="1126278" cy="92266"/>
            </a:xfrm>
            <a:custGeom>
              <a:avLst/>
              <a:gdLst>
                <a:gd name="T0" fmla="*/ 1371 w 1412"/>
                <a:gd name="T1" fmla="*/ 50 h 116"/>
                <a:gd name="T2" fmla="*/ 1327 w 1412"/>
                <a:gd name="T3" fmla="*/ 28 h 116"/>
                <a:gd name="T4" fmla="*/ 1355 w 1412"/>
                <a:gd name="T5" fmla="*/ 14 h 116"/>
                <a:gd name="T6" fmla="*/ 1409 w 1412"/>
                <a:gd name="T7" fmla="*/ 50 h 116"/>
                <a:gd name="T8" fmla="*/ 1259 w 1412"/>
                <a:gd name="T9" fmla="*/ 99 h 116"/>
                <a:gd name="T10" fmla="*/ 1256 w 1412"/>
                <a:gd name="T11" fmla="*/ 91 h 116"/>
                <a:gd name="T12" fmla="*/ 1258 w 1412"/>
                <a:gd name="T13" fmla="*/ 51 h 116"/>
                <a:gd name="T14" fmla="*/ 1287 w 1412"/>
                <a:gd name="T15" fmla="*/ 114 h 116"/>
                <a:gd name="T16" fmla="*/ 1171 w 1412"/>
                <a:gd name="T17" fmla="*/ 2 h 116"/>
                <a:gd name="T18" fmla="*/ 1201 w 1412"/>
                <a:gd name="T19" fmla="*/ 114 h 116"/>
                <a:gd name="T20" fmla="*/ 1153 w 1412"/>
                <a:gd name="T21" fmla="*/ 2 h 116"/>
                <a:gd name="T22" fmla="*/ 1128 w 1412"/>
                <a:gd name="T23" fmla="*/ 55 h 116"/>
                <a:gd name="T24" fmla="*/ 1130 w 1412"/>
                <a:gd name="T25" fmla="*/ 94 h 116"/>
                <a:gd name="T26" fmla="*/ 1012 w 1412"/>
                <a:gd name="T27" fmla="*/ 93 h 116"/>
                <a:gd name="T28" fmla="*/ 1030 w 1412"/>
                <a:gd name="T29" fmla="*/ 80 h 116"/>
                <a:gd name="T30" fmla="*/ 1062 w 1412"/>
                <a:gd name="T31" fmla="*/ 43 h 116"/>
                <a:gd name="T32" fmla="*/ 1035 w 1412"/>
                <a:gd name="T33" fmla="*/ 66 h 116"/>
                <a:gd name="T34" fmla="*/ 1046 w 1412"/>
                <a:gd name="T35" fmla="*/ 114 h 116"/>
                <a:gd name="T36" fmla="*/ 958 w 1412"/>
                <a:gd name="T37" fmla="*/ 36 h 116"/>
                <a:gd name="T38" fmla="*/ 986 w 1412"/>
                <a:gd name="T39" fmla="*/ 101 h 116"/>
                <a:gd name="T40" fmla="*/ 958 w 1412"/>
                <a:gd name="T41" fmla="*/ 99 h 116"/>
                <a:gd name="T42" fmla="*/ 934 w 1412"/>
                <a:gd name="T43" fmla="*/ 34 h 116"/>
                <a:gd name="T44" fmla="*/ 895 w 1412"/>
                <a:gd name="T45" fmla="*/ 114 h 116"/>
                <a:gd name="T46" fmla="*/ 855 w 1412"/>
                <a:gd name="T47" fmla="*/ 19 h 116"/>
                <a:gd name="T48" fmla="*/ 728 w 1412"/>
                <a:gd name="T49" fmla="*/ 36 h 116"/>
                <a:gd name="T50" fmla="*/ 775 w 1412"/>
                <a:gd name="T51" fmla="*/ 36 h 116"/>
                <a:gd name="T52" fmla="*/ 821 w 1412"/>
                <a:gd name="T53" fmla="*/ 36 h 116"/>
                <a:gd name="T54" fmla="*/ 780 w 1412"/>
                <a:gd name="T55" fmla="*/ 67 h 116"/>
                <a:gd name="T56" fmla="*/ 692 w 1412"/>
                <a:gd name="T57" fmla="*/ 50 h 116"/>
                <a:gd name="T58" fmla="*/ 693 w 1412"/>
                <a:gd name="T59" fmla="*/ 66 h 116"/>
                <a:gd name="T60" fmla="*/ 607 w 1412"/>
                <a:gd name="T61" fmla="*/ 68 h 116"/>
                <a:gd name="T62" fmla="*/ 650 w 1412"/>
                <a:gd name="T63" fmla="*/ 44 h 116"/>
                <a:gd name="T64" fmla="*/ 649 w 1412"/>
                <a:gd name="T65" fmla="*/ 96 h 116"/>
                <a:gd name="T66" fmla="*/ 527 w 1412"/>
                <a:gd name="T67" fmla="*/ 93 h 116"/>
                <a:gd name="T68" fmla="*/ 545 w 1412"/>
                <a:gd name="T69" fmla="*/ 80 h 116"/>
                <a:gd name="T70" fmla="*/ 577 w 1412"/>
                <a:gd name="T71" fmla="*/ 43 h 116"/>
                <a:gd name="T72" fmla="*/ 550 w 1412"/>
                <a:gd name="T73" fmla="*/ 66 h 116"/>
                <a:gd name="T74" fmla="*/ 561 w 1412"/>
                <a:gd name="T75" fmla="*/ 114 h 116"/>
                <a:gd name="T76" fmla="*/ 490 w 1412"/>
                <a:gd name="T77" fmla="*/ 99 h 116"/>
                <a:gd name="T78" fmla="*/ 457 w 1412"/>
                <a:gd name="T79" fmla="*/ 66 h 116"/>
                <a:gd name="T80" fmla="*/ 483 w 1412"/>
                <a:gd name="T81" fmla="*/ 48 h 116"/>
                <a:gd name="T82" fmla="*/ 503 w 1412"/>
                <a:gd name="T83" fmla="*/ 76 h 116"/>
                <a:gd name="T84" fmla="*/ 451 w 1412"/>
                <a:gd name="T85" fmla="*/ 105 h 116"/>
                <a:gd name="T86" fmla="*/ 405 w 1412"/>
                <a:gd name="T87" fmla="*/ 78 h 116"/>
                <a:gd name="T88" fmla="*/ 415 w 1412"/>
                <a:gd name="T89" fmla="*/ 53 h 116"/>
                <a:gd name="T90" fmla="*/ 429 w 1412"/>
                <a:gd name="T91" fmla="*/ 43 h 116"/>
                <a:gd name="T92" fmla="*/ 379 w 1412"/>
                <a:gd name="T93" fmla="*/ 109 h 116"/>
                <a:gd name="T94" fmla="*/ 279 w 1412"/>
                <a:gd name="T95" fmla="*/ 79 h 116"/>
                <a:gd name="T96" fmla="*/ 334 w 1412"/>
                <a:gd name="T97" fmla="*/ 79 h 116"/>
                <a:gd name="T98" fmla="*/ 303 w 1412"/>
                <a:gd name="T99" fmla="*/ 35 h 116"/>
                <a:gd name="T100" fmla="*/ 182 w 1412"/>
                <a:gd name="T101" fmla="*/ 53 h 116"/>
                <a:gd name="T102" fmla="*/ 156 w 1412"/>
                <a:gd name="T103" fmla="*/ 37 h 116"/>
                <a:gd name="T104" fmla="*/ 158 w 1412"/>
                <a:gd name="T105" fmla="*/ 96 h 116"/>
                <a:gd name="T106" fmla="*/ 144 w 1412"/>
                <a:gd name="T107" fmla="*/ 105 h 116"/>
                <a:gd name="T108" fmla="*/ 106 w 1412"/>
                <a:gd name="T109" fmla="*/ 22 h 116"/>
                <a:gd name="T110" fmla="*/ 106 w 1412"/>
                <a:gd name="T111" fmla="*/ 22 h 116"/>
                <a:gd name="T112" fmla="*/ 26 w 1412"/>
                <a:gd name="T113" fmla="*/ 99 h 116"/>
                <a:gd name="T114" fmla="*/ 28 w 1412"/>
                <a:gd name="T115"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2" h="116">
                  <a:moveTo>
                    <a:pt x="1412" y="113"/>
                  </a:moveTo>
                  <a:cubicBezTo>
                    <a:pt x="1410" y="113"/>
                    <a:pt x="1407" y="114"/>
                    <a:pt x="1405" y="115"/>
                  </a:cubicBezTo>
                  <a:cubicBezTo>
                    <a:pt x="1402" y="115"/>
                    <a:pt x="1399" y="116"/>
                    <a:pt x="1396" y="116"/>
                  </a:cubicBezTo>
                  <a:cubicBezTo>
                    <a:pt x="1391" y="116"/>
                    <a:pt x="1388" y="115"/>
                    <a:pt x="1385" y="114"/>
                  </a:cubicBezTo>
                  <a:cubicBezTo>
                    <a:pt x="1381" y="112"/>
                    <a:pt x="1379" y="110"/>
                    <a:pt x="1377" y="108"/>
                  </a:cubicBezTo>
                  <a:cubicBezTo>
                    <a:pt x="1375" y="105"/>
                    <a:pt x="1374" y="102"/>
                    <a:pt x="1373" y="99"/>
                  </a:cubicBezTo>
                  <a:cubicBezTo>
                    <a:pt x="1372" y="95"/>
                    <a:pt x="1371" y="92"/>
                    <a:pt x="1371" y="87"/>
                  </a:cubicBezTo>
                  <a:lnTo>
                    <a:pt x="1371" y="50"/>
                  </a:lnTo>
                  <a:lnTo>
                    <a:pt x="1345" y="50"/>
                  </a:lnTo>
                  <a:lnTo>
                    <a:pt x="1345" y="114"/>
                  </a:lnTo>
                  <a:lnTo>
                    <a:pt x="1327" y="114"/>
                  </a:lnTo>
                  <a:lnTo>
                    <a:pt x="1327" y="50"/>
                  </a:lnTo>
                  <a:lnTo>
                    <a:pt x="1317" y="50"/>
                  </a:lnTo>
                  <a:lnTo>
                    <a:pt x="1317" y="37"/>
                  </a:lnTo>
                  <a:lnTo>
                    <a:pt x="1327" y="36"/>
                  </a:lnTo>
                  <a:lnTo>
                    <a:pt x="1327" y="28"/>
                  </a:lnTo>
                  <a:cubicBezTo>
                    <a:pt x="1327" y="24"/>
                    <a:pt x="1328" y="20"/>
                    <a:pt x="1329" y="17"/>
                  </a:cubicBezTo>
                  <a:cubicBezTo>
                    <a:pt x="1330" y="13"/>
                    <a:pt x="1331" y="10"/>
                    <a:pt x="1333" y="8"/>
                  </a:cubicBezTo>
                  <a:cubicBezTo>
                    <a:pt x="1335" y="5"/>
                    <a:pt x="1338" y="3"/>
                    <a:pt x="1341" y="2"/>
                  </a:cubicBezTo>
                  <a:cubicBezTo>
                    <a:pt x="1345" y="1"/>
                    <a:pt x="1348" y="0"/>
                    <a:pt x="1353" y="0"/>
                  </a:cubicBezTo>
                  <a:cubicBezTo>
                    <a:pt x="1356" y="0"/>
                    <a:pt x="1358" y="0"/>
                    <a:pt x="1361" y="1"/>
                  </a:cubicBezTo>
                  <a:cubicBezTo>
                    <a:pt x="1363" y="1"/>
                    <a:pt x="1366" y="2"/>
                    <a:pt x="1367" y="3"/>
                  </a:cubicBezTo>
                  <a:lnTo>
                    <a:pt x="1364" y="16"/>
                  </a:lnTo>
                  <a:cubicBezTo>
                    <a:pt x="1361" y="15"/>
                    <a:pt x="1358" y="14"/>
                    <a:pt x="1355" y="14"/>
                  </a:cubicBezTo>
                  <a:cubicBezTo>
                    <a:pt x="1349" y="14"/>
                    <a:pt x="1345" y="19"/>
                    <a:pt x="1345" y="28"/>
                  </a:cubicBezTo>
                  <a:lnTo>
                    <a:pt x="1345" y="36"/>
                  </a:lnTo>
                  <a:lnTo>
                    <a:pt x="1372" y="36"/>
                  </a:lnTo>
                  <a:lnTo>
                    <a:pt x="1374" y="15"/>
                  </a:lnTo>
                  <a:lnTo>
                    <a:pt x="1389" y="15"/>
                  </a:lnTo>
                  <a:lnTo>
                    <a:pt x="1389" y="36"/>
                  </a:lnTo>
                  <a:lnTo>
                    <a:pt x="1409" y="36"/>
                  </a:lnTo>
                  <a:lnTo>
                    <a:pt x="1409" y="50"/>
                  </a:lnTo>
                  <a:lnTo>
                    <a:pt x="1389" y="50"/>
                  </a:lnTo>
                  <a:lnTo>
                    <a:pt x="1389" y="87"/>
                  </a:lnTo>
                  <a:cubicBezTo>
                    <a:pt x="1389" y="96"/>
                    <a:pt x="1393" y="101"/>
                    <a:pt x="1401" y="101"/>
                  </a:cubicBezTo>
                  <a:cubicBezTo>
                    <a:pt x="1402" y="101"/>
                    <a:pt x="1403" y="101"/>
                    <a:pt x="1405" y="101"/>
                  </a:cubicBezTo>
                  <a:cubicBezTo>
                    <a:pt x="1406" y="100"/>
                    <a:pt x="1407" y="100"/>
                    <a:pt x="1409" y="99"/>
                  </a:cubicBezTo>
                  <a:lnTo>
                    <a:pt x="1412" y="113"/>
                  </a:lnTo>
                  <a:close/>
                  <a:moveTo>
                    <a:pt x="1256" y="91"/>
                  </a:moveTo>
                  <a:cubicBezTo>
                    <a:pt x="1256" y="95"/>
                    <a:pt x="1257" y="97"/>
                    <a:pt x="1259" y="99"/>
                  </a:cubicBezTo>
                  <a:cubicBezTo>
                    <a:pt x="1261" y="101"/>
                    <a:pt x="1264" y="101"/>
                    <a:pt x="1267" y="101"/>
                  </a:cubicBezTo>
                  <a:cubicBezTo>
                    <a:pt x="1270" y="101"/>
                    <a:pt x="1273" y="101"/>
                    <a:pt x="1276" y="99"/>
                  </a:cubicBezTo>
                  <a:cubicBezTo>
                    <a:pt x="1278" y="98"/>
                    <a:pt x="1281" y="96"/>
                    <a:pt x="1284" y="93"/>
                  </a:cubicBezTo>
                  <a:lnTo>
                    <a:pt x="1284" y="75"/>
                  </a:lnTo>
                  <a:cubicBezTo>
                    <a:pt x="1278" y="76"/>
                    <a:pt x="1274" y="77"/>
                    <a:pt x="1270" y="78"/>
                  </a:cubicBezTo>
                  <a:cubicBezTo>
                    <a:pt x="1267" y="79"/>
                    <a:pt x="1264" y="80"/>
                    <a:pt x="1262" y="81"/>
                  </a:cubicBezTo>
                  <a:cubicBezTo>
                    <a:pt x="1260" y="83"/>
                    <a:pt x="1258" y="84"/>
                    <a:pt x="1257" y="86"/>
                  </a:cubicBezTo>
                  <a:cubicBezTo>
                    <a:pt x="1256" y="88"/>
                    <a:pt x="1256" y="89"/>
                    <a:pt x="1256" y="91"/>
                  </a:cubicBezTo>
                  <a:close/>
                  <a:moveTo>
                    <a:pt x="1238" y="93"/>
                  </a:moveTo>
                  <a:cubicBezTo>
                    <a:pt x="1238" y="84"/>
                    <a:pt x="1242" y="78"/>
                    <a:pt x="1249" y="73"/>
                  </a:cubicBezTo>
                  <a:cubicBezTo>
                    <a:pt x="1256" y="69"/>
                    <a:pt x="1268" y="66"/>
                    <a:pt x="1284" y="64"/>
                  </a:cubicBezTo>
                  <a:cubicBezTo>
                    <a:pt x="1284" y="62"/>
                    <a:pt x="1283" y="60"/>
                    <a:pt x="1283" y="58"/>
                  </a:cubicBezTo>
                  <a:cubicBezTo>
                    <a:pt x="1282" y="56"/>
                    <a:pt x="1282" y="55"/>
                    <a:pt x="1281" y="53"/>
                  </a:cubicBezTo>
                  <a:cubicBezTo>
                    <a:pt x="1279" y="52"/>
                    <a:pt x="1278" y="51"/>
                    <a:pt x="1276" y="50"/>
                  </a:cubicBezTo>
                  <a:cubicBezTo>
                    <a:pt x="1274" y="49"/>
                    <a:pt x="1272" y="49"/>
                    <a:pt x="1270" y="49"/>
                  </a:cubicBezTo>
                  <a:cubicBezTo>
                    <a:pt x="1266" y="49"/>
                    <a:pt x="1262" y="50"/>
                    <a:pt x="1258" y="51"/>
                  </a:cubicBezTo>
                  <a:cubicBezTo>
                    <a:pt x="1255" y="52"/>
                    <a:pt x="1251" y="54"/>
                    <a:pt x="1248" y="56"/>
                  </a:cubicBezTo>
                  <a:lnTo>
                    <a:pt x="1241" y="44"/>
                  </a:lnTo>
                  <a:cubicBezTo>
                    <a:pt x="1245" y="41"/>
                    <a:pt x="1250" y="39"/>
                    <a:pt x="1256" y="37"/>
                  </a:cubicBezTo>
                  <a:cubicBezTo>
                    <a:pt x="1261" y="35"/>
                    <a:pt x="1267" y="34"/>
                    <a:pt x="1273" y="34"/>
                  </a:cubicBezTo>
                  <a:cubicBezTo>
                    <a:pt x="1283" y="34"/>
                    <a:pt x="1290" y="37"/>
                    <a:pt x="1295" y="43"/>
                  </a:cubicBezTo>
                  <a:cubicBezTo>
                    <a:pt x="1300" y="48"/>
                    <a:pt x="1302" y="57"/>
                    <a:pt x="1302" y="68"/>
                  </a:cubicBezTo>
                  <a:lnTo>
                    <a:pt x="1302" y="114"/>
                  </a:lnTo>
                  <a:lnTo>
                    <a:pt x="1287" y="114"/>
                  </a:lnTo>
                  <a:lnTo>
                    <a:pt x="1286" y="105"/>
                  </a:lnTo>
                  <a:lnTo>
                    <a:pt x="1285" y="105"/>
                  </a:lnTo>
                  <a:cubicBezTo>
                    <a:pt x="1282" y="108"/>
                    <a:pt x="1278" y="111"/>
                    <a:pt x="1274" y="113"/>
                  </a:cubicBezTo>
                  <a:cubicBezTo>
                    <a:pt x="1270" y="115"/>
                    <a:pt x="1266" y="116"/>
                    <a:pt x="1261" y="116"/>
                  </a:cubicBezTo>
                  <a:cubicBezTo>
                    <a:pt x="1254" y="116"/>
                    <a:pt x="1249" y="114"/>
                    <a:pt x="1244" y="109"/>
                  </a:cubicBezTo>
                  <a:cubicBezTo>
                    <a:pt x="1240" y="105"/>
                    <a:pt x="1238" y="100"/>
                    <a:pt x="1238" y="93"/>
                  </a:cubicBezTo>
                  <a:close/>
                  <a:moveTo>
                    <a:pt x="1153" y="2"/>
                  </a:moveTo>
                  <a:lnTo>
                    <a:pt x="1171" y="2"/>
                  </a:lnTo>
                  <a:lnTo>
                    <a:pt x="1171" y="31"/>
                  </a:lnTo>
                  <a:lnTo>
                    <a:pt x="1171" y="46"/>
                  </a:lnTo>
                  <a:cubicBezTo>
                    <a:pt x="1174" y="43"/>
                    <a:pt x="1177" y="40"/>
                    <a:pt x="1181" y="38"/>
                  </a:cubicBezTo>
                  <a:cubicBezTo>
                    <a:pt x="1185" y="35"/>
                    <a:pt x="1190" y="34"/>
                    <a:pt x="1195" y="34"/>
                  </a:cubicBezTo>
                  <a:cubicBezTo>
                    <a:pt x="1204" y="34"/>
                    <a:pt x="1210" y="37"/>
                    <a:pt x="1214" y="42"/>
                  </a:cubicBezTo>
                  <a:cubicBezTo>
                    <a:pt x="1217" y="47"/>
                    <a:pt x="1219" y="55"/>
                    <a:pt x="1219" y="65"/>
                  </a:cubicBezTo>
                  <a:lnTo>
                    <a:pt x="1219" y="114"/>
                  </a:lnTo>
                  <a:lnTo>
                    <a:pt x="1201" y="114"/>
                  </a:lnTo>
                  <a:lnTo>
                    <a:pt x="1201" y="67"/>
                  </a:lnTo>
                  <a:cubicBezTo>
                    <a:pt x="1201" y="61"/>
                    <a:pt x="1200" y="56"/>
                    <a:pt x="1198" y="54"/>
                  </a:cubicBezTo>
                  <a:cubicBezTo>
                    <a:pt x="1196" y="51"/>
                    <a:pt x="1193" y="50"/>
                    <a:pt x="1189" y="50"/>
                  </a:cubicBezTo>
                  <a:cubicBezTo>
                    <a:pt x="1186" y="50"/>
                    <a:pt x="1183" y="51"/>
                    <a:pt x="1180" y="52"/>
                  </a:cubicBezTo>
                  <a:cubicBezTo>
                    <a:pt x="1177" y="54"/>
                    <a:pt x="1174" y="56"/>
                    <a:pt x="1171" y="59"/>
                  </a:cubicBezTo>
                  <a:lnTo>
                    <a:pt x="1171" y="114"/>
                  </a:lnTo>
                  <a:lnTo>
                    <a:pt x="1153" y="114"/>
                  </a:lnTo>
                  <a:lnTo>
                    <a:pt x="1153" y="2"/>
                  </a:lnTo>
                  <a:close/>
                  <a:moveTo>
                    <a:pt x="1075" y="75"/>
                  </a:moveTo>
                  <a:cubicBezTo>
                    <a:pt x="1075" y="68"/>
                    <a:pt x="1076" y="63"/>
                    <a:pt x="1078" y="58"/>
                  </a:cubicBezTo>
                  <a:cubicBezTo>
                    <a:pt x="1080" y="53"/>
                    <a:pt x="1083" y="48"/>
                    <a:pt x="1086" y="45"/>
                  </a:cubicBezTo>
                  <a:cubicBezTo>
                    <a:pt x="1090" y="41"/>
                    <a:pt x="1094" y="39"/>
                    <a:pt x="1099" y="37"/>
                  </a:cubicBezTo>
                  <a:cubicBezTo>
                    <a:pt x="1104" y="35"/>
                    <a:pt x="1109" y="34"/>
                    <a:pt x="1114" y="34"/>
                  </a:cubicBezTo>
                  <a:cubicBezTo>
                    <a:pt x="1119" y="34"/>
                    <a:pt x="1123" y="35"/>
                    <a:pt x="1127" y="37"/>
                  </a:cubicBezTo>
                  <a:cubicBezTo>
                    <a:pt x="1131" y="38"/>
                    <a:pt x="1134" y="41"/>
                    <a:pt x="1136" y="43"/>
                  </a:cubicBezTo>
                  <a:lnTo>
                    <a:pt x="1128" y="55"/>
                  </a:lnTo>
                  <a:cubicBezTo>
                    <a:pt x="1126" y="53"/>
                    <a:pt x="1124" y="51"/>
                    <a:pt x="1121" y="50"/>
                  </a:cubicBezTo>
                  <a:cubicBezTo>
                    <a:pt x="1119" y="49"/>
                    <a:pt x="1117" y="49"/>
                    <a:pt x="1115" y="49"/>
                  </a:cubicBezTo>
                  <a:cubicBezTo>
                    <a:pt x="1108" y="49"/>
                    <a:pt x="1103" y="51"/>
                    <a:pt x="1099" y="56"/>
                  </a:cubicBezTo>
                  <a:cubicBezTo>
                    <a:pt x="1095" y="61"/>
                    <a:pt x="1093" y="67"/>
                    <a:pt x="1093" y="75"/>
                  </a:cubicBezTo>
                  <a:cubicBezTo>
                    <a:pt x="1093" y="83"/>
                    <a:pt x="1095" y="89"/>
                    <a:pt x="1099" y="94"/>
                  </a:cubicBezTo>
                  <a:cubicBezTo>
                    <a:pt x="1103" y="98"/>
                    <a:pt x="1108" y="101"/>
                    <a:pt x="1114" y="101"/>
                  </a:cubicBezTo>
                  <a:cubicBezTo>
                    <a:pt x="1117" y="101"/>
                    <a:pt x="1120" y="100"/>
                    <a:pt x="1123" y="99"/>
                  </a:cubicBezTo>
                  <a:cubicBezTo>
                    <a:pt x="1126" y="97"/>
                    <a:pt x="1128" y="96"/>
                    <a:pt x="1130" y="94"/>
                  </a:cubicBezTo>
                  <a:lnTo>
                    <a:pt x="1138" y="106"/>
                  </a:lnTo>
                  <a:cubicBezTo>
                    <a:pt x="1134" y="109"/>
                    <a:pt x="1130" y="111"/>
                    <a:pt x="1126" y="113"/>
                  </a:cubicBezTo>
                  <a:cubicBezTo>
                    <a:pt x="1121" y="115"/>
                    <a:pt x="1117" y="116"/>
                    <a:pt x="1112" y="116"/>
                  </a:cubicBezTo>
                  <a:cubicBezTo>
                    <a:pt x="1107" y="116"/>
                    <a:pt x="1102" y="115"/>
                    <a:pt x="1097" y="113"/>
                  </a:cubicBezTo>
                  <a:cubicBezTo>
                    <a:pt x="1093" y="111"/>
                    <a:pt x="1089" y="108"/>
                    <a:pt x="1086" y="105"/>
                  </a:cubicBezTo>
                  <a:cubicBezTo>
                    <a:pt x="1082" y="101"/>
                    <a:pt x="1079" y="97"/>
                    <a:pt x="1078" y="92"/>
                  </a:cubicBezTo>
                  <a:cubicBezTo>
                    <a:pt x="1076" y="87"/>
                    <a:pt x="1075" y="81"/>
                    <a:pt x="1075" y="75"/>
                  </a:cubicBezTo>
                  <a:close/>
                  <a:moveTo>
                    <a:pt x="1012" y="93"/>
                  </a:moveTo>
                  <a:cubicBezTo>
                    <a:pt x="1016" y="96"/>
                    <a:pt x="1019" y="98"/>
                    <a:pt x="1023" y="100"/>
                  </a:cubicBezTo>
                  <a:cubicBezTo>
                    <a:pt x="1026" y="101"/>
                    <a:pt x="1030" y="102"/>
                    <a:pt x="1034" y="102"/>
                  </a:cubicBezTo>
                  <a:cubicBezTo>
                    <a:pt x="1038" y="102"/>
                    <a:pt x="1041" y="101"/>
                    <a:pt x="1043" y="99"/>
                  </a:cubicBezTo>
                  <a:cubicBezTo>
                    <a:pt x="1045" y="97"/>
                    <a:pt x="1046" y="95"/>
                    <a:pt x="1046" y="92"/>
                  </a:cubicBezTo>
                  <a:cubicBezTo>
                    <a:pt x="1046" y="91"/>
                    <a:pt x="1046" y="89"/>
                    <a:pt x="1045" y="88"/>
                  </a:cubicBezTo>
                  <a:cubicBezTo>
                    <a:pt x="1044" y="87"/>
                    <a:pt x="1043" y="86"/>
                    <a:pt x="1041" y="85"/>
                  </a:cubicBezTo>
                  <a:cubicBezTo>
                    <a:pt x="1039" y="84"/>
                    <a:pt x="1038" y="83"/>
                    <a:pt x="1036" y="82"/>
                  </a:cubicBezTo>
                  <a:cubicBezTo>
                    <a:pt x="1034" y="82"/>
                    <a:pt x="1032" y="81"/>
                    <a:pt x="1030" y="80"/>
                  </a:cubicBezTo>
                  <a:cubicBezTo>
                    <a:pt x="1027" y="79"/>
                    <a:pt x="1024" y="78"/>
                    <a:pt x="1022" y="77"/>
                  </a:cubicBezTo>
                  <a:cubicBezTo>
                    <a:pt x="1019" y="75"/>
                    <a:pt x="1017" y="74"/>
                    <a:pt x="1015" y="72"/>
                  </a:cubicBezTo>
                  <a:cubicBezTo>
                    <a:pt x="1013" y="70"/>
                    <a:pt x="1011" y="68"/>
                    <a:pt x="1010" y="66"/>
                  </a:cubicBezTo>
                  <a:cubicBezTo>
                    <a:pt x="1008" y="63"/>
                    <a:pt x="1008" y="61"/>
                    <a:pt x="1008" y="57"/>
                  </a:cubicBezTo>
                  <a:cubicBezTo>
                    <a:pt x="1008" y="50"/>
                    <a:pt x="1010" y="45"/>
                    <a:pt x="1015" y="41"/>
                  </a:cubicBezTo>
                  <a:cubicBezTo>
                    <a:pt x="1020" y="36"/>
                    <a:pt x="1027" y="34"/>
                    <a:pt x="1036" y="34"/>
                  </a:cubicBezTo>
                  <a:cubicBezTo>
                    <a:pt x="1041" y="34"/>
                    <a:pt x="1046" y="35"/>
                    <a:pt x="1051" y="37"/>
                  </a:cubicBezTo>
                  <a:cubicBezTo>
                    <a:pt x="1055" y="39"/>
                    <a:pt x="1059" y="41"/>
                    <a:pt x="1062" y="43"/>
                  </a:cubicBezTo>
                  <a:lnTo>
                    <a:pt x="1054" y="54"/>
                  </a:lnTo>
                  <a:cubicBezTo>
                    <a:pt x="1051" y="52"/>
                    <a:pt x="1048" y="51"/>
                    <a:pt x="1045" y="50"/>
                  </a:cubicBezTo>
                  <a:cubicBezTo>
                    <a:pt x="1042" y="48"/>
                    <a:pt x="1039" y="48"/>
                    <a:pt x="1036" y="48"/>
                  </a:cubicBezTo>
                  <a:cubicBezTo>
                    <a:pt x="1033" y="48"/>
                    <a:pt x="1030" y="49"/>
                    <a:pt x="1028" y="50"/>
                  </a:cubicBezTo>
                  <a:cubicBezTo>
                    <a:pt x="1026" y="52"/>
                    <a:pt x="1025" y="54"/>
                    <a:pt x="1025" y="56"/>
                  </a:cubicBezTo>
                  <a:cubicBezTo>
                    <a:pt x="1025" y="58"/>
                    <a:pt x="1025" y="59"/>
                    <a:pt x="1026" y="60"/>
                  </a:cubicBezTo>
                  <a:cubicBezTo>
                    <a:pt x="1027" y="62"/>
                    <a:pt x="1028" y="63"/>
                    <a:pt x="1030" y="63"/>
                  </a:cubicBezTo>
                  <a:cubicBezTo>
                    <a:pt x="1031" y="64"/>
                    <a:pt x="1033" y="65"/>
                    <a:pt x="1035" y="66"/>
                  </a:cubicBezTo>
                  <a:cubicBezTo>
                    <a:pt x="1037" y="66"/>
                    <a:pt x="1039" y="67"/>
                    <a:pt x="1041" y="68"/>
                  </a:cubicBezTo>
                  <a:cubicBezTo>
                    <a:pt x="1044" y="69"/>
                    <a:pt x="1046" y="70"/>
                    <a:pt x="1049" y="71"/>
                  </a:cubicBezTo>
                  <a:cubicBezTo>
                    <a:pt x="1052" y="72"/>
                    <a:pt x="1054" y="74"/>
                    <a:pt x="1056" y="76"/>
                  </a:cubicBezTo>
                  <a:cubicBezTo>
                    <a:pt x="1058" y="77"/>
                    <a:pt x="1060" y="80"/>
                    <a:pt x="1062" y="82"/>
                  </a:cubicBezTo>
                  <a:cubicBezTo>
                    <a:pt x="1063" y="85"/>
                    <a:pt x="1063" y="88"/>
                    <a:pt x="1063" y="92"/>
                  </a:cubicBezTo>
                  <a:cubicBezTo>
                    <a:pt x="1063" y="95"/>
                    <a:pt x="1063" y="98"/>
                    <a:pt x="1062" y="101"/>
                  </a:cubicBezTo>
                  <a:cubicBezTo>
                    <a:pt x="1060" y="104"/>
                    <a:pt x="1058" y="106"/>
                    <a:pt x="1056" y="109"/>
                  </a:cubicBezTo>
                  <a:cubicBezTo>
                    <a:pt x="1053" y="111"/>
                    <a:pt x="1050" y="112"/>
                    <a:pt x="1046" y="114"/>
                  </a:cubicBezTo>
                  <a:cubicBezTo>
                    <a:pt x="1042" y="115"/>
                    <a:pt x="1038" y="116"/>
                    <a:pt x="1033" y="116"/>
                  </a:cubicBezTo>
                  <a:cubicBezTo>
                    <a:pt x="1028" y="116"/>
                    <a:pt x="1023" y="115"/>
                    <a:pt x="1017" y="113"/>
                  </a:cubicBezTo>
                  <a:cubicBezTo>
                    <a:pt x="1012" y="110"/>
                    <a:pt x="1008" y="108"/>
                    <a:pt x="1004" y="105"/>
                  </a:cubicBezTo>
                  <a:lnTo>
                    <a:pt x="1012" y="93"/>
                  </a:lnTo>
                  <a:close/>
                  <a:moveTo>
                    <a:pt x="957" y="50"/>
                  </a:moveTo>
                  <a:lnTo>
                    <a:pt x="946" y="50"/>
                  </a:lnTo>
                  <a:lnTo>
                    <a:pt x="946" y="37"/>
                  </a:lnTo>
                  <a:lnTo>
                    <a:pt x="958" y="36"/>
                  </a:lnTo>
                  <a:lnTo>
                    <a:pt x="960" y="15"/>
                  </a:lnTo>
                  <a:lnTo>
                    <a:pt x="975" y="15"/>
                  </a:lnTo>
                  <a:lnTo>
                    <a:pt x="975" y="36"/>
                  </a:lnTo>
                  <a:lnTo>
                    <a:pt x="995" y="36"/>
                  </a:lnTo>
                  <a:lnTo>
                    <a:pt x="995" y="50"/>
                  </a:lnTo>
                  <a:lnTo>
                    <a:pt x="975" y="50"/>
                  </a:lnTo>
                  <a:lnTo>
                    <a:pt x="975" y="87"/>
                  </a:lnTo>
                  <a:cubicBezTo>
                    <a:pt x="975" y="96"/>
                    <a:pt x="979" y="101"/>
                    <a:pt x="986" y="101"/>
                  </a:cubicBezTo>
                  <a:cubicBezTo>
                    <a:pt x="988" y="101"/>
                    <a:pt x="989" y="101"/>
                    <a:pt x="991" y="101"/>
                  </a:cubicBezTo>
                  <a:cubicBezTo>
                    <a:pt x="992" y="100"/>
                    <a:pt x="993" y="100"/>
                    <a:pt x="994" y="99"/>
                  </a:cubicBezTo>
                  <a:lnTo>
                    <a:pt x="998" y="113"/>
                  </a:lnTo>
                  <a:cubicBezTo>
                    <a:pt x="996" y="113"/>
                    <a:pt x="993" y="114"/>
                    <a:pt x="990" y="115"/>
                  </a:cubicBezTo>
                  <a:cubicBezTo>
                    <a:pt x="988" y="115"/>
                    <a:pt x="985" y="116"/>
                    <a:pt x="982" y="116"/>
                  </a:cubicBezTo>
                  <a:cubicBezTo>
                    <a:pt x="977" y="116"/>
                    <a:pt x="973" y="115"/>
                    <a:pt x="970" y="114"/>
                  </a:cubicBezTo>
                  <a:cubicBezTo>
                    <a:pt x="967" y="112"/>
                    <a:pt x="965" y="110"/>
                    <a:pt x="963" y="108"/>
                  </a:cubicBezTo>
                  <a:cubicBezTo>
                    <a:pt x="961" y="105"/>
                    <a:pt x="959" y="102"/>
                    <a:pt x="958" y="99"/>
                  </a:cubicBezTo>
                  <a:cubicBezTo>
                    <a:pt x="958" y="95"/>
                    <a:pt x="957" y="92"/>
                    <a:pt x="957" y="87"/>
                  </a:cubicBezTo>
                  <a:lnTo>
                    <a:pt x="957" y="50"/>
                  </a:lnTo>
                  <a:close/>
                  <a:moveTo>
                    <a:pt x="895" y="36"/>
                  </a:moveTo>
                  <a:lnTo>
                    <a:pt x="910" y="36"/>
                  </a:lnTo>
                  <a:lnTo>
                    <a:pt x="912" y="50"/>
                  </a:lnTo>
                  <a:lnTo>
                    <a:pt x="912" y="50"/>
                  </a:lnTo>
                  <a:cubicBezTo>
                    <a:pt x="915" y="45"/>
                    <a:pt x="918" y="41"/>
                    <a:pt x="922" y="38"/>
                  </a:cubicBezTo>
                  <a:cubicBezTo>
                    <a:pt x="926" y="35"/>
                    <a:pt x="930" y="34"/>
                    <a:pt x="934" y="34"/>
                  </a:cubicBezTo>
                  <a:cubicBezTo>
                    <a:pt x="938" y="34"/>
                    <a:pt x="941" y="35"/>
                    <a:pt x="943" y="36"/>
                  </a:cubicBezTo>
                  <a:lnTo>
                    <a:pt x="940" y="51"/>
                  </a:lnTo>
                  <a:cubicBezTo>
                    <a:pt x="939" y="51"/>
                    <a:pt x="937" y="51"/>
                    <a:pt x="936" y="51"/>
                  </a:cubicBezTo>
                  <a:cubicBezTo>
                    <a:pt x="935" y="50"/>
                    <a:pt x="934" y="50"/>
                    <a:pt x="932" y="50"/>
                  </a:cubicBezTo>
                  <a:cubicBezTo>
                    <a:pt x="929" y="50"/>
                    <a:pt x="926" y="51"/>
                    <a:pt x="922" y="54"/>
                  </a:cubicBezTo>
                  <a:cubicBezTo>
                    <a:pt x="919" y="56"/>
                    <a:pt x="916" y="60"/>
                    <a:pt x="914" y="66"/>
                  </a:cubicBezTo>
                  <a:lnTo>
                    <a:pt x="914" y="114"/>
                  </a:lnTo>
                  <a:lnTo>
                    <a:pt x="895" y="114"/>
                  </a:lnTo>
                  <a:lnTo>
                    <a:pt x="895" y="36"/>
                  </a:lnTo>
                  <a:close/>
                  <a:moveTo>
                    <a:pt x="854" y="36"/>
                  </a:moveTo>
                  <a:lnTo>
                    <a:pt x="872" y="36"/>
                  </a:lnTo>
                  <a:lnTo>
                    <a:pt x="872" y="114"/>
                  </a:lnTo>
                  <a:lnTo>
                    <a:pt x="854" y="114"/>
                  </a:lnTo>
                  <a:lnTo>
                    <a:pt x="854" y="36"/>
                  </a:lnTo>
                  <a:close/>
                  <a:moveTo>
                    <a:pt x="863" y="22"/>
                  </a:moveTo>
                  <a:cubicBezTo>
                    <a:pt x="860" y="22"/>
                    <a:pt x="857" y="21"/>
                    <a:pt x="855" y="19"/>
                  </a:cubicBezTo>
                  <a:cubicBezTo>
                    <a:pt x="853" y="18"/>
                    <a:pt x="852" y="15"/>
                    <a:pt x="852" y="12"/>
                  </a:cubicBezTo>
                  <a:cubicBezTo>
                    <a:pt x="852" y="9"/>
                    <a:pt x="853" y="6"/>
                    <a:pt x="855" y="5"/>
                  </a:cubicBezTo>
                  <a:cubicBezTo>
                    <a:pt x="857" y="3"/>
                    <a:pt x="860" y="2"/>
                    <a:pt x="863" y="2"/>
                  </a:cubicBezTo>
                  <a:cubicBezTo>
                    <a:pt x="866" y="2"/>
                    <a:pt x="869" y="3"/>
                    <a:pt x="871" y="5"/>
                  </a:cubicBezTo>
                  <a:cubicBezTo>
                    <a:pt x="873" y="6"/>
                    <a:pt x="874" y="9"/>
                    <a:pt x="874" y="12"/>
                  </a:cubicBezTo>
                  <a:cubicBezTo>
                    <a:pt x="874" y="15"/>
                    <a:pt x="873" y="18"/>
                    <a:pt x="871" y="19"/>
                  </a:cubicBezTo>
                  <a:cubicBezTo>
                    <a:pt x="869" y="21"/>
                    <a:pt x="866" y="22"/>
                    <a:pt x="863" y="22"/>
                  </a:cubicBezTo>
                  <a:close/>
                  <a:moveTo>
                    <a:pt x="728" y="36"/>
                  </a:moveTo>
                  <a:lnTo>
                    <a:pt x="746" y="36"/>
                  </a:lnTo>
                  <a:lnTo>
                    <a:pt x="755" y="76"/>
                  </a:lnTo>
                  <a:cubicBezTo>
                    <a:pt x="756" y="80"/>
                    <a:pt x="757" y="84"/>
                    <a:pt x="758" y="87"/>
                  </a:cubicBezTo>
                  <a:cubicBezTo>
                    <a:pt x="758" y="91"/>
                    <a:pt x="759" y="95"/>
                    <a:pt x="760" y="99"/>
                  </a:cubicBezTo>
                  <a:lnTo>
                    <a:pt x="760" y="99"/>
                  </a:lnTo>
                  <a:cubicBezTo>
                    <a:pt x="761" y="95"/>
                    <a:pt x="762" y="91"/>
                    <a:pt x="762" y="87"/>
                  </a:cubicBezTo>
                  <a:cubicBezTo>
                    <a:pt x="763" y="84"/>
                    <a:pt x="764" y="80"/>
                    <a:pt x="765" y="76"/>
                  </a:cubicBezTo>
                  <a:lnTo>
                    <a:pt x="775" y="36"/>
                  </a:lnTo>
                  <a:lnTo>
                    <a:pt x="792" y="36"/>
                  </a:lnTo>
                  <a:lnTo>
                    <a:pt x="802" y="76"/>
                  </a:lnTo>
                  <a:cubicBezTo>
                    <a:pt x="803" y="80"/>
                    <a:pt x="804" y="84"/>
                    <a:pt x="805" y="87"/>
                  </a:cubicBezTo>
                  <a:cubicBezTo>
                    <a:pt x="806" y="91"/>
                    <a:pt x="806" y="95"/>
                    <a:pt x="807" y="99"/>
                  </a:cubicBezTo>
                  <a:lnTo>
                    <a:pt x="808" y="99"/>
                  </a:lnTo>
                  <a:cubicBezTo>
                    <a:pt x="809" y="95"/>
                    <a:pt x="809" y="91"/>
                    <a:pt x="810" y="87"/>
                  </a:cubicBezTo>
                  <a:cubicBezTo>
                    <a:pt x="811" y="84"/>
                    <a:pt x="811" y="80"/>
                    <a:pt x="812" y="76"/>
                  </a:cubicBezTo>
                  <a:lnTo>
                    <a:pt x="821" y="36"/>
                  </a:lnTo>
                  <a:lnTo>
                    <a:pt x="839" y="36"/>
                  </a:lnTo>
                  <a:lnTo>
                    <a:pt x="819" y="114"/>
                  </a:lnTo>
                  <a:lnTo>
                    <a:pt x="797" y="114"/>
                  </a:lnTo>
                  <a:lnTo>
                    <a:pt x="788" y="77"/>
                  </a:lnTo>
                  <a:cubicBezTo>
                    <a:pt x="787" y="74"/>
                    <a:pt x="786" y="70"/>
                    <a:pt x="786" y="66"/>
                  </a:cubicBezTo>
                  <a:cubicBezTo>
                    <a:pt x="785" y="63"/>
                    <a:pt x="784" y="59"/>
                    <a:pt x="783" y="55"/>
                  </a:cubicBezTo>
                  <a:lnTo>
                    <a:pt x="783" y="55"/>
                  </a:lnTo>
                  <a:cubicBezTo>
                    <a:pt x="782" y="59"/>
                    <a:pt x="781" y="63"/>
                    <a:pt x="780" y="67"/>
                  </a:cubicBezTo>
                  <a:cubicBezTo>
                    <a:pt x="780" y="70"/>
                    <a:pt x="779" y="74"/>
                    <a:pt x="778" y="78"/>
                  </a:cubicBezTo>
                  <a:lnTo>
                    <a:pt x="769" y="114"/>
                  </a:lnTo>
                  <a:lnTo>
                    <a:pt x="748" y="114"/>
                  </a:lnTo>
                  <a:lnTo>
                    <a:pt x="728" y="36"/>
                  </a:lnTo>
                  <a:close/>
                  <a:moveTo>
                    <a:pt x="675" y="36"/>
                  </a:moveTo>
                  <a:lnTo>
                    <a:pt x="690" y="36"/>
                  </a:lnTo>
                  <a:lnTo>
                    <a:pt x="691" y="50"/>
                  </a:lnTo>
                  <a:lnTo>
                    <a:pt x="692" y="50"/>
                  </a:lnTo>
                  <a:cubicBezTo>
                    <a:pt x="695" y="45"/>
                    <a:pt x="698" y="41"/>
                    <a:pt x="702" y="38"/>
                  </a:cubicBezTo>
                  <a:cubicBezTo>
                    <a:pt x="706" y="35"/>
                    <a:pt x="710" y="34"/>
                    <a:pt x="714" y="34"/>
                  </a:cubicBezTo>
                  <a:cubicBezTo>
                    <a:pt x="718" y="34"/>
                    <a:pt x="721" y="35"/>
                    <a:pt x="723" y="36"/>
                  </a:cubicBezTo>
                  <a:lnTo>
                    <a:pt x="720" y="51"/>
                  </a:lnTo>
                  <a:cubicBezTo>
                    <a:pt x="718" y="51"/>
                    <a:pt x="717" y="51"/>
                    <a:pt x="716" y="51"/>
                  </a:cubicBezTo>
                  <a:cubicBezTo>
                    <a:pt x="715" y="50"/>
                    <a:pt x="713" y="50"/>
                    <a:pt x="712" y="50"/>
                  </a:cubicBezTo>
                  <a:cubicBezTo>
                    <a:pt x="709" y="50"/>
                    <a:pt x="705" y="51"/>
                    <a:pt x="702" y="54"/>
                  </a:cubicBezTo>
                  <a:cubicBezTo>
                    <a:pt x="699" y="56"/>
                    <a:pt x="696" y="60"/>
                    <a:pt x="693" y="66"/>
                  </a:cubicBezTo>
                  <a:lnTo>
                    <a:pt x="693" y="114"/>
                  </a:lnTo>
                  <a:lnTo>
                    <a:pt x="675" y="114"/>
                  </a:lnTo>
                  <a:lnTo>
                    <a:pt x="675" y="36"/>
                  </a:lnTo>
                  <a:close/>
                  <a:moveTo>
                    <a:pt x="642" y="68"/>
                  </a:moveTo>
                  <a:cubicBezTo>
                    <a:pt x="642" y="62"/>
                    <a:pt x="641" y="57"/>
                    <a:pt x="638" y="53"/>
                  </a:cubicBezTo>
                  <a:cubicBezTo>
                    <a:pt x="635" y="50"/>
                    <a:pt x="631" y="48"/>
                    <a:pt x="626" y="48"/>
                  </a:cubicBezTo>
                  <a:cubicBezTo>
                    <a:pt x="621" y="48"/>
                    <a:pt x="617" y="50"/>
                    <a:pt x="614" y="53"/>
                  </a:cubicBezTo>
                  <a:cubicBezTo>
                    <a:pt x="610" y="56"/>
                    <a:pt x="608" y="61"/>
                    <a:pt x="607" y="68"/>
                  </a:cubicBezTo>
                  <a:lnTo>
                    <a:pt x="642" y="68"/>
                  </a:lnTo>
                  <a:close/>
                  <a:moveTo>
                    <a:pt x="590" y="75"/>
                  </a:moveTo>
                  <a:cubicBezTo>
                    <a:pt x="590" y="69"/>
                    <a:pt x="591" y="63"/>
                    <a:pt x="593" y="58"/>
                  </a:cubicBezTo>
                  <a:cubicBezTo>
                    <a:pt x="595" y="53"/>
                    <a:pt x="597" y="48"/>
                    <a:pt x="601" y="45"/>
                  </a:cubicBezTo>
                  <a:cubicBezTo>
                    <a:pt x="604" y="41"/>
                    <a:pt x="608" y="39"/>
                    <a:pt x="612" y="37"/>
                  </a:cubicBezTo>
                  <a:cubicBezTo>
                    <a:pt x="617" y="35"/>
                    <a:pt x="621" y="34"/>
                    <a:pt x="626" y="34"/>
                  </a:cubicBezTo>
                  <a:cubicBezTo>
                    <a:pt x="631" y="34"/>
                    <a:pt x="635" y="35"/>
                    <a:pt x="639" y="37"/>
                  </a:cubicBezTo>
                  <a:cubicBezTo>
                    <a:pt x="644" y="39"/>
                    <a:pt x="647" y="41"/>
                    <a:pt x="650" y="44"/>
                  </a:cubicBezTo>
                  <a:cubicBezTo>
                    <a:pt x="652" y="48"/>
                    <a:pt x="654" y="52"/>
                    <a:pt x="656" y="56"/>
                  </a:cubicBezTo>
                  <a:cubicBezTo>
                    <a:pt x="657" y="61"/>
                    <a:pt x="658" y="66"/>
                    <a:pt x="658" y="71"/>
                  </a:cubicBezTo>
                  <a:cubicBezTo>
                    <a:pt x="658" y="75"/>
                    <a:pt x="657" y="77"/>
                    <a:pt x="657" y="79"/>
                  </a:cubicBezTo>
                  <a:lnTo>
                    <a:pt x="608" y="79"/>
                  </a:lnTo>
                  <a:cubicBezTo>
                    <a:pt x="608" y="87"/>
                    <a:pt x="611" y="92"/>
                    <a:pt x="615" y="96"/>
                  </a:cubicBezTo>
                  <a:cubicBezTo>
                    <a:pt x="619" y="100"/>
                    <a:pt x="624" y="101"/>
                    <a:pt x="630" y="101"/>
                  </a:cubicBezTo>
                  <a:cubicBezTo>
                    <a:pt x="634" y="101"/>
                    <a:pt x="637" y="101"/>
                    <a:pt x="640" y="100"/>
                  </a:cubicBezTo>
                  <a:cubicBezTo>
                    <a:pt x="643" y="99"/>
                    <a:pt x="646" y="98"/>
                    <a:pt x="649" y="96"/>
                  </a:cubicBezTo>
                  <a:lnTo>
                    <a:pt x="655" y="107"/>
                  </a:lnTo>
                  <a:cubicBezTo>
                    <a:pt x="651" y="110"/>
                    <a:pt x="647" y="112"/>
                    <a:pt x="642" y="113"/>
                  </a:cubicBezTo>
                  <a:cubicBezTo>
                    <a:pt x="638" y="115"/>
                    <a:pt x="633" y="116"/>
                    <a:pt x="628" y="116"/>
                  </a:cubicBezTo>
                  <a:cubicBezTo>
                    <a:pt x="623" y="116"/>
                    <a:pt x="618" y="115"/>
                    <a:pt x="613" y="113"/>
                  </a:cubicBezTo>
                  <a:cubicBezTo>
                    <a:pt x="608" y="111"/>
                    <a:pt x="604" y="108"/>
                    <a:pt x="601" y="105"/>
                  </a:cubicBezTo>
                  <a:cubicBezTo>
                    <a:pt x="597" y="101"/>
                    <a:pt x="595" y="97"/>
                    <a:pt x="593" y="92"/>
                  </a:cubicBezTo>
                  <a:cubicBezTo>
                    <a:pt x="591" y="87"/>
                    <a:pt x="590" y="81"/>
                    <a:pt x="590" y="75"/>
                  </a:cubicBezTo>
                  <a:close/>
                  <a:moveTo>
                    <a:pt x="527" y="93"/>
                  </a:moveTo>
                  <a:cubicBezTo>
                    <a:pt x="531" y="96"/>
                    <a:pt x="534" y="98"/>
                    <a:pt x="538" y="100"/>
                  </a:cubicBezTo>
                  <a:cubicBezTo>
                    <a:pt x="541" y="101"/>
                    <a:pt x="545" y="102"/>
                    <a:pt x="549" y="102"/>
                  </a:cubicBezTo>
                  <a:cubicBezTo>
                    <a:pt x="553" y="102"/>
                    <a:pt x="556" y="101"/>
                    <a:pt x="558" y="99"/>
                  </a:cubicBezTo>
                  <a:cubicBezTo>
                    <a:pt x="560" y="97"/>
                    <a:pt x="561" y="95"/>
                    <a:pt x="561" y="92"/>
                  </a:cubicBezTo>
                  <a:cubicBezTo>
                    <a:pt x="561" y="91"/>
                    <a:pt x="561" y="89"/>
                    <a:pt x="560" y="88"/>
                  </a:cubicBezTo>
                  <a:cubicBezTo>
                    <a:pt x="559" y="87"/>
                    <a:pt x="558" y="86"/>
                    <a:pt x="556" y="85"/>
                  </a:cubicBezTo>
                  <a:cubicBezTo>
                    <a:pt x="554" y="84"/>
                    <a:pt x="553" y="83"/>
                    <a:pt x="551" y="82"/>
                  </a:cubicBezTo>
                  <a:cubicBezTo>
                    <a:pt x="549" y="82"/>
                    <a:pt x="547" y="81"/>
                    <a:pt x="545" y="80"/>
                  </a:cubicBezTo>
                  <a:cubicBezTo>
                    <a:pt x="542" y="79"/>
                    <a:pt x="540" y="78"/>
                    <a:pt x="537" y="77"/>
                  </a:cubicBezTo>
                  <a:cubicBezTo>
                    <a:pt x="534" y="75"/>
                    <a:pt x="532" y="74"/>
                    <a:pt x="530" y="72"/>
                  </a:cubicBezTo>
                  <a:cubicBezTo>
                    <a:pt x="528" y="70"/>
                    <a:pt x="526" y="68"/>
                    <a:pt x="525" y="66"/>
                  </a:cubicBezTo>
                  <a:cubicBezTo>
                    <a:pt x="523" y="63"/>
                    <a:pt x="523" y="61"/>
                    <a:pt x="523" y="57"/>
                  </a:cubicBezTo>
                  <a:cubicBezTo>
                    <a:pt x="523" y="50"/>
                    <a:pt x="525" y="45"/>
                    <a:pt x="530" y="41"/>
                  </a:cubicBezTo>
                  <a:cubicBezTo>
                    <a:pt x="535" y="36"/>
                    <a:pt x="542" y="34"/>
                    <a:pt x="551" y="34"/>
                  </a:cubicBezTo>
                  <a:cubicBezTo>
                    <a:pt x="557" y="34"/>
                    <a:pt x="561" y="35"/>
                    <a:pt x="566" y="37"/>
                  </a:cubicBezTo>
                  <a:cubicBezTo>
                    <a:pt x="570" y="39"/>
                    <a:pt x="574" y="41"/>
                    <a:pt x="577" y="43"/>
                  </a:cubicBezTo>
                  <a:lnTo>
                    <a:pt x="569" y="54"/>
                  </a:lnTo>
                  <a:cubicBezTo>
                    <a:pt x="566" y="52"/>
                    <a:pt x="563" y="51"/>
                    <a:pt x="560" y="50"/>
                  </a:cubicBezTo>
                  <a:cubicBezTo>
                    <a:pt x="557" y="48"/>
                    <a:pt x="555" y="48"/>
                    <a:pt x="551" y="48"/>
                  </a:cubicBezTo>
                  <a:cubicBezTo>
                    <a:pt x="548" y="48"/>
                    <a:pt x="545" y="49"/>
                    <a:pt x="543" y="50"/>
                  </a:cubicBezTo>
                  <a:cubicBezTo>
                    <a:pt x="541" y="52"/>
                    <a:pt x="540" y="54"/>
                    <a:pt x="540" y="56"/>
                  </a:cubicBezTo>
                  <a:cubicBezTo>
                    <a:pt x="540" y="58"/>
                    <a:pt x="541" y="59"/>
                    <a:pt x="541" y="60"/>
                  </a:cubicBezTo>
                  <a:cubicBezTo>
                    <a:pt x="542" y="62"/>
                    <a:pt x="543" y="63"/>
                    <a:pt x="545" y="63"/>
                  </a:cubicBezTo>
                  <a:cubicBezTo>
                    <a:pt x="546" y="64"/>
                    <a:pt x="548" y="65"/>
                    <a:pt x="550" y="66"/>
                  </a:cubicBezTo>
                  <a:cubicBezTo>
                    <a:pt x="552" y="66"/>
                    <a:pt x="554" y="67"/>
                    <a:pt x="556" y="68"/>
                  </a:cubicBezTo>
                  <a:cubicBezTo>
                    <a:pt x="559" y="69"/>
                    <a:pt x="561" y="70"/>
                    <a:pt x="564" y="71"/>
                  </a:cubicBezTo>
                  <a:cubicBezTo>
                    <a:pt x="567" y="72"/>
                    <a:pt x="569" y="74"/>
                    <a:pt x="571" y="76"/>
                  </a:cubicBezTo>
                  <a:cubicBezTo>
                    <a:pt x="574" y="77"/>
                    <a:pt x="575" y="80"/>
                    <a:pt x="577" y="82"/>
                  </a:cubicBezTo>
                  <a:cubicBezTo>
                    <a:pt x="578" y="85"/>
                    <a:pt x="579" y="88"/>
                    <a:pt x="579" y="92"/>
                  </a:cubicBezTo>
                  <a:cubicBezTo>
                    <a:pt x="579" y="95"/>
                    <a:pt x="578" y="98"/>
                    <a:pt x="577" y="101"/>
                  </a:cubicBezTo>
                  <a:cubicBezTo>
                    <a:pt x="575" y="104"/>
                    <a:pt x="573" y="106"/>
                    <a:pt x="571" y="109"/>
                  </a:cubicBezTo>
                  <a:cubicBezTo>
                    <a:pt x="568" y="111"/>
                    <a:pt x="565" y="112"/>
                    <a:pt x="561" y="114"/>
                  </a:cubicBezTo>
                  <a:cubicBezTo>
                    <a:pt x="557" y="115"/>
                    <a:pt x="553" y="116"/>
                    <a:pt x="548" y="116"/>
                  </a:cubicBezTo>
                  <a:cubicBezTo>
                    <a:pt x="543" y="116"/>
                    <a:pt x="538" y="115"/>
                    <a:pt x="532" y="113"/>
                  </a:cubicBezTo>
                  <a:cubicBezTo>
                    <a:pt x="527" y="110"/>
                    <a:pt x="523" y="108"/>
                    <a:pt x="519" y="105"/>
                  </a:cubicBezTo>
                  <a:lnTo>
                    <a:pt x="527" y="93"/>
                  </a:lnTo>
                  <a:close/>
                  <a:moveTo>
                    <a:pt x="459" y="93"/>
                  </a:moveTo>
                  <a:cubicBezTo>
                    <a:pt x="463" y="96"/>
                    <a:pt x="466" y="98"/>
                    <a:pt x="470" y="100"/>
                  </a:cubicBezTo>
                  <a:cubicBezTo>
                    <a:pt x="473" y="101"/>
                    <a:pt x="477" y="102"/>
                    <a:pt x="481" y="102"/>
                  </a:cubicBezTo>
                  <a:cubicBezTo>
                    <a:pt x="485" y="102"/>
                    <a:pt x="488" y="101"/>
                    <a:pt x="490" y="99"/>
                  </a:cubicBezTo>
                  <a:cubicBezTo>
                    <a:pt x="492" y="97"/>
                    <a:pt x="493" y="95"/>
                    <a:pt x="493" y="92"/>
                  </a:cubicBezTo>
                  <a:cubicBezTo>
                    <a:pt x="493" y="91"/>
                    <a:pt x="493" y="89"/>
                    <a:pt x="492" y="88"/>
                  </a:cubicBezTo>
                  <a:cubicBezTo>
                    <a:pt x="491" y="87"/>
                    <a:pt x="489" y="86"/>
                    <a:pt x="488" y="85"/>
                  </a:cubicBezTo>
                  <a:cubicBezTo>
                    <a:pt x="486" y="84"/>
                    <a:pt x="484" y="83"/>
                    <a:pt x="482" y="82"/>
                  </a:cubicBezTo>
                  <a:cubicBezTo>
                    <a:pt x="480" y="82"/>
                    <a:pt x="478" y="81"/>
                    <a:pt x="476" y="80"/>
                  </a:cubicBezTo>
                  <a:cubicBezTo>
                    <a:pt x="474" y="79"/>
                    <a:pt x="471" y="78"/>
                    <a:pt x="469" y="77"/>
                  </a:cubicBezTo>
                  <a:cubicBezTo>
                    <a:pt x="466" y="75"/>
                    <a:pt x="464" y="74"/>
                    <a:pt x="462" y="72"/>
                  </a:cubicBezTo>
                  <a:cubicBezTo>
                    <a:pt x="460" y="70"/>
                    <a:pt x="458" y="68"/>
                    <a:pt x="457" y="66"/>
                  </a:cubicBezTo>
                  <a:cubicBezTo>
                    <a:pt x="455" y="63"/>
                    <a:pt x="455" y="61"/>
                    <a:pt x="455" y="57"/>
                  </a:cubicBezTo>
                  <a:cubicBezTo>
                    <a:pt x="455" y="50"/>
                    <a:pt x="457" y="45"/>
                    <a:pt x="462" y="41"/>
                  </a:cubicBezTo>
                  <a:cubicBezTo>
                    <a:pt x="467" y="36"/>
                    <a:pt x="474" y="34"/>
                    <a:pt x="483" y="34"/>
                  </a:cubicBezTo>
                  <a:cubicBezTo>
                    <a:pt x="488" y="34"/>
                    <a:pt x="493" y="35"/>
                    <a:pt x="497" y="37"/>
                  </a:cubicBezTo>
                  <a:cubicBezTo>
                    <a:pt x="502" y="39"/>
                    <a:pt x="506" y="41"/>
                    <a:pt x="509" y="43"/>
                  </a:cubicBezTo>
                  <a:lnTo>
                    <a:pt x="500" y="54"/>
                  </a:lnTo>
                  <a:cubicBezTo>
                    <a:pt x="498" y="52"/>
                    <a:pt x="495" y="51"/>
                    <a:pt x="492" y="50"/>
                  </a:cubicBezTo>
                  <a:cubicBezTo>
                    <a:pt x="489" y="48"/>
                    <a:pt x="486" y="48"/>
                    <a:pt x="483" y="48"/>
                  </a:cubicBezTo>
                  <a:cubicBezTo>
                    <a:pt x="479" y="48"/>
                    <a:pt x="476" y="49"/>
                    <a:pt x="475" y="50"/>
                  </a:cubicBezTo>
                  <a:cubicBezTo>
                    <a:pt x="473" y="52"/>
                    <a:pt x="472" y="54"/>
                    <a:pt x="472" y="56"/>
                  </a:cubicBezTo>
                  <a:cubicBezTo>
                    <a:pt x="472" y="58"/>
                    <a:pt x="472" y="59"/>
                    <a:pt x="473" y="60"/>
                  </a:cubicBezTo>
                  <a:cubicBezTo>
                    <a:pt x="474" y="62"/>
                    <a:pt x="475" y="63"/>
                    <a:pt x="477" y="63"/>
                  </a:cubicBezTo>
                  <a:cubicBezTo>
                    <a:pt x="478" y="64"/>
                    <a:pt x="480" y="65"/>
                    <a:pt x="482" y="66"/>
                  </a:cubicBezTo>
                  <a:cubicBezTo>
                    <a:pt x="484" y="66"/>
                    <a:pt x="486" y="67"/>
                    <a:pt x="488" y="68"/>
                  </a:cubicBezTo>
                  <a:cubicBezTo>
                    <a:pt x="491" y="69"/>
                    <a:pt x="493" y="70"/>
                    <a:pt x="496" y="71"/>
                  </a:cubicBezTo>
                  <a:cubicBezTo>
                    <a:pt x="499" y="72"/>
                    <a:pt x="501" y="74"/>
                    <a:pt x="503" y="76"/>
                  </a:cubicBezTo>
                  <a:cubicBezTo>
                    <a:pt x="505" y="77"/>
                    <a:pt x="507" y="80"/>
                    <a:pt x="508" y="82"/>
                  </a:cubicBezTo>
                  <a:cubicBezTo>
                    <a:pt x="510" y="85"/>
                    <a:pt x="510" y="88"/>
                    <a:pt x="510" y="92"/>
                  </a:cubicBezTo>
                  <a:cubicBezTo>
                    <a:pt x="510" y="95"/>
                    <a:pt x="510" y="98"/>
                    <a:pt x="508" y="101"/>
                  </a:cubicBezTo>
                  <a:cubicBezTo>
                    <a:pt x="507" y="104"/>
                    <a:pt x="505" y="106"/>
                    <a:pt x="503" y="109"/>
                  </a:cubicBezTo>
                  <a:cubicBezTo>
                    <a:pt x="500" y="111"/>
                    <a:pt x="497" y="112"/>
                    <a:pt x="493" y="114"/>
                  </a:cubicBezTo>
                  <a:cubicBezTo>
                    <a:pt x="489" y="115"/>
                    <a:pt x="485" y="116"/>
                    <a:pt x="480" y="116"/>
                  </a:cubicBezTo>
                  <a:cubicBezTo>
                    <a:pt x="475" y="116"/>
                    <a:pt x="469" y="115"/>
                    <a:pt x="464" y="113"/>
                  </a:cubicBezTo>
                  <a:cubicBezTo>
                    <a:pt x="459" y="110"/>
                    <a:pt x="454" y="108"/>
                    <a:pt x="451" y="105"/>
                  </a:cubicBezTo>
                  <a:lnTo>
                    <a:pt x="459" y="93"/>
                  </a:lnTo>
                  <a:close/>
                  <a:moveTo>
                    <a:pt x="390" y="91"/>
                  </a:moveTo>
                  <a:cubicBezTo>
                    <a:pt x="390" y="95"/>
                    <a:pt x="391" y="97"/>
                    <a:pt x="393" y="99"/>
                  </a:cubicBezTo>
                  <a:cubicBezTo>
                    <a:pt x="395" y="101"/>
                    <a:pt x="398" y="101"/>
                    <a:pt x="401" y="101"/>
                  </a:cubicBezTo>
                  <a:cubicBezTo>
                    <a:pt x="404" y="101"/>
                    <a:pt x="407" y="101"/>
                    <a:pt x="410" y="99"/>
                  </a:cubicBezTo>
                  <a:cubicBezTo>
                    <a:pt x="412" y="98"/>
                    <a:pt x="415" y="96"/>
                    <a:pt x="418" y="93"/>
                  </a:cubicBezTo>
                  <a:lnTo>
                    <a:pt x="418" y="75"/>
                  </a:lnTo>
                  <a:cubicBezTo>
                    <a:pt x="413" y="76"/>
                    <a:pt x="408" y="77"/>
                    <a:pt x="405" y="78"/>
                  </a:cubicBezTo>
                  <a:cubicBezTo>
                    <a:pt x="401" y="79"/>
                    <a:pt x="398" y="80"/>
                    <a:pt x="396" y="81"/>
                  </a:cubicBezTo>
                  <a:cubicBezTo>
                    <a:pt x="394" y="83"/>
                    <a:pt x="392" y="84"/>
                    <a:pt x="391" y="86"/>
                  </a:cubicBezTo>
                  <a:cubicBezTo>
                    <a:pt x="390" y="88"/>
                    <a:pt x="390" y="89"/>
                    <a:pt x="390" y="91"/>
                  </a:cubicBezTo>
                  <a:close/>
                  <a:moveTo>
                    <a:pt x="372" y="93"/>
                  </a:moveTo>
                  <a:cubicBezTo>
                    <a:pt x="372" y="84"/>
                    <a:pt x="376" y="78"/>
                    <a:pt x="383" y="73"/>
                  </a:cubicBezTo>
                  <a:cubicBezTo>
                    <a:pt x="390" y="69"/>
                    <a:pt x="402" y="66"/>
                    <a:pt x="418" y="64"/>
                  </a:cubicBezTo>
                  <a:cubicBezTo>
                    <a:pt x="418" y="62"/>
                    <a:pt x="418" y="60"/>
                    <a:pt x="417" y="58"/>
                  </a:cubicBezTo>
                  <a:cubicBezTo>
                    <a:pt x="417" y="56"/>
                    <a:pt x="416" y="55"/>
                    <a:pt x="415" y="53"/>
                  </a:cubicBezTo>
                  <a:cubicBezTo>
                    <a:pt x="414" y="52"/>
                    <a:pt x="412" y="51"/>
                    <a:pt x="410" y="50"/>
                  </a:cubicBezTo>
                  <a:cubicBezTo>
                    <a:pt x="409" y="49"/>
                    <a:pt x="407" y="49"/>
                    <a:pt x="404" y="49"/>
                  </a:cubicBezTo>
                  <a:cubicBezTo>
                    <a:pt x="400" y="49"/>
                    <a:pt x="396" y="50"/>
                    <a:pt x="393" y="51"/>
                  </a:cubicBezTo>
                  <a:cubicBezTo>
                    <a:pt x="389" y="52"/>
                    <a:pt x="385" y="54"/>
                    <a:pt x="382" y="56"/>
                  </a:cubicBezTo>
                  <a:lnTo>
                    <a:pt x="375" y="44"/>
                  </a:lnTo>
                  <a:cubicBezTo>
                    <a:pt x="380" y="41"/>
                    <a:pt x="385" y="39"/>
                    <a:pt x="390" y="37"/>
                  </a:cubicBezTo>
                  <a:cubicBezTo>
                    <a:pt x="395" y="35"/>
                    <a:pt x="401" y="34"/>
                    <a:pt x="407" y="34"/>
                  </a:cubicBezTo>
                  <a:cubicBezTo>
                    <a:pt x="417" y="34"/>
                    <a:pt x="424" y="37"/>
                    <a:pt x="429" y="43"/>
                  </a:cubicBezTo>
                  <a:cubicBezTo>
                    <a:pt x="434" y="48"/>
                    <a:pt x="436" y="57"/>
                    <a:pt x="436" y="68"/>
                  </a:cubicBezTo>
                  <a:lnTo>
                    <a:pt x="436" y="114"/>
                  </a:lnTo>
                  <a:lnTo>
                    <a:pt x="421" y="114"/>
                  </a:lnTo>
                  <a:lnTo>
                    <a:pt x="420" y="105"/>
                  </a:lnTo>
                  <a:lnTo>
                    <a:pt x="419" y="105"/>
                  </a:lnTo>
                  <a:cubicBezTo>
                    <a:pt x="416" y="108"/>
                    <a:pt x="412" y="111"/>
                    <a:pt x="408" y="113"/>
                  </a:cubicBezTo>
                  <a:cubicBezTo>
                    <a:pt x="404" y="115"/>
                    <a:pt x="400" y="116"/>
                    <a:pt x="395" y="116"/>
                  </a:cubicBezTo>
                  <a:cubicBezTo>
                    <a:pt x="388" y="116"/>
                    <a:pt x="383" y="114"/>
                    <a:pt x="379" y="109"/>
                  </a:cubicBezTo>
                  <a:cubicBezTo>
                    <a:pt x="374" y="105"/>
                    <a:pt x="372" y="100"/>
                    <a:pt x="372" y="93"/>
                  </a:cubicBezTo>
                  <a:close/>
                  <a:moveTo>
                    <a:pt x="242" y="10"/>
                  </a:moveTo>
                  <a:lnTo>
                    <a:pt x="261" y="10"/>
                  </a:lnTo>
                  <a:lnTo>
                    <a:pt x="270" y="62"/>
                  </a:lnTo>
                  <a:cubicBezTo>
                    <a:pt x="271" y="68"/>
                    <a:pt x="272" y="74"/>
                    <a:pt x="273" y="79"/>
                  </a:cubicBezTo>
                  <a:cubicBezTo>
                    <a:pt x="274" y="85"/>
                    <a:pt x="274" y="90"/>
                    <a:pt x="275" y="95"/>
                  </a:cubicBezTo>
                  <a:lnTo>
                    <a:pt x="276" y="95"/>
                  </a:lnTo>
                  <a:cubicBezTo>
                    <a:pt x="277" y="90"/>
                    <a:pt x="278" y="84"/>
                    <a:pt x="279" y="79"/>
                  </a:cubicBezTo>
                  <a:cubicBezTo>
                    <a:pt x="280" y="73"/>
                    <a:pt x="282" y="68"/>
                    <a:pt x="283" y="62"/>
                  </a:cubicBezTo>
                  <a:lnTo>
                    <a:pt x="295" y="10"/>
                  </a:lnTo>
                  <a:lnTo>
                    <a:pt x="311" y="10"/>
                  </a:lnTo>
                  <a:lnTo>
                    <a:pt x="324" y="62"/>
                  </a:lnTo>
                  <a:cubicBezTo>
                    <a:pt x="325" y="68"/>
                    <a:pt x="326" y="73"/>
                    <a:pt x="328" y="79"/>
                  </a:cubicBezTo>
                  <a:cubicBezTo>
                    <a:pt x="329" y="84"/>
                    <a:pt x="330" y="90"/>
                    <a:pt x="331" y="95"/>
                  </a:cubicBezTo>
                  <a:lnTo>
                    <a:pt x="332" y="95"/>
                  </a:lnTo>
                  <a:cubicBezTo>
                    <a:pt x="333" y="90"/>
                    <a:pt x="333" y="84"/>
                    <a:pt x="334" y="79"/>
                  </a:cubicBezTo>
                  <a:cubicBezTo>
                    <a:pt x="335" y="73"/>
                    <a:pt x="336" y="68"/>
                    <a:pt x="337" y="62"/>
                  </a:cubicBezTo>
                  <a:lnTo>
                    <a:pt x="346" y="10"/>
                  </a:lnTo>
                  <a:lnTo>
                    <a:pt x="363" y="10"/>
                  </a:lnTo>
                  <a:lnTo>
                    <a:pt x="343" y="114"/>
                  </a:lnTo>
                  <a:lnTo>
                    <a:pt x="321" y="114"/>
                  </a:lnTo>
                  <a:lnTo>
                    <a:pt x="308" y="59"/>
                  </a:lnTo>
                  <a:cubicBezTo>
                    <a:pt x="307" y="55"/>
                    <a:pt x="306" y="51"/>
                    <a:pt x="305" y="47"/>
                  </a:cubicBezTo>
                  <a:cubicBezTo>
                    <a:pt x="305" y="43"/>
                    <a:pt x="304" y="39"/>
                    <a:pt x="303" y="35"/>
                  </a:cubicBezTo>
                  <a:lnTo>
                    <a:pt x="303" y="35"/>
                  </a:lnTo>
                  <a:cubicBezTo>
                    <a:pt x="302" y="39"/>
                    <a:pt x="301" y="43"/>
                    <a:pt x="300" y="47"/>
                  </a:cubicBezTo>
                  <a:cubicBezTo>
                    <a:pt x="299" y="51"/>
                    <a:pt x="299" y="55"/>
                    <a:pt x="298" y="59"/>
                  </a:cubicBezTo>
                  <a:lnTo>
                    <a:pt x="285" y="114"/>
                  </a:lnTo>
                  <a:lnTo>
                    <a:pt x="263" y="114"/>
                  </a:lnTo>
                  <a:lnTo>
                    <a:pt x="242" y="10"/>
                  </a:lnTo>
                  <a:close/>
                  <a:moveTo>
                    <a:pt x="185" y="68"/>
                  </a:moveTo>
                  <a:cubicBezTo>
                    <a:pt x="185" y="62"/>
                    <a:pt x="184" y="57"/>
                    <a:pt x="182" y="53"/>
                  </a:cubicBezTo>
                  <a:cubicBezTo>
                    <a:pt x="179" y="50"/>
                    <a:pt x="175" y="48"/>
                    <a:pt x="170" y="48"/>
                  </a:cubicBezTo>
                  <a:cubicBezTo>
                    <a:pt x="165" y="48"/>
                    <a:pt x="161" y="50"/>
                    <a:pt x="157" y="53"/>
                  </a:cubicBezTo>
                  <a:cubicBezTo>
                    <a:pt x="154" y="56"/>
                    <a:pt x="152" y="61"/>
                    <a:pt x="151" y="68"/>
                  </a:cubicBezTo>
                  <a:lnTo>
                    <a:pt x="185" y="68"/>
                  </a:lnTo>
                  <a:close/>
                  <a:moveTo>
                    <a:pt x="133" y="75"/>
                  </a:moveTo>
                  <a:cubicBezTo>
                    <a:pt x="133" y="69"/>
                    <a:pt x="134" y="63"/>
                    <a:pt x="136" y="58"/>
                  </a:cubicBezTo>
                  <a:cubicBezTo>
                    <a:pt x="138" y="53"/>
                    <a:pt x="141" y="48"/>
                    <a:pt x="144" y="45"/>
                  </a:cubicBezTo>
                  <a:cubicBezTo>
                    <a:pt x="148" y="41"/>
                    <a:pt x="151" y="39"/>
                    <a:pt x="156" y="37"/>
                  </a:cubicBezTo>
                  <a:cubicBezTo>
                    <a:pt x="160" y="35"/>
                    <a:pt x="165" y="34"/>
                    <a:pt x="169" y="34"/>
                  </a:cubicBezTo>
                  <a:cubicBezTo>
                    <a:pt x="174" y="34"/>
                    <a:pt x="179" y="35"/>
                    <a:pt x="183" y="37"/>
                  </a:cubicBezTo>
                  <a:cubicBezTo>
                    <a:pt x="187" y="39"/>
                    <a:pt x="190" y="41"/>
                    <a:pt x="193" y="44"/>
                  </a:cubicBezTo>
                  <a:cubicBezTo>
                    <a:pt x="196" y="48"/>
                    <a:pt x="198" y="52"/>
                    <a:pt x="199" y="56"/>
                  </a:cubicBezTo>
                  <a:cubicBezTo>
                    <a:pt x="201" y="61"/>
                    <a:pt x="201" y="66"/>
                    <a:pt x="201" y="71"/>
                  </a:cubicBezTo>
                  <a:cubicBezTo>
                    <a:pt x="201" y="75"/>
                    <a:pt x="201" y="77"/>
                    <a:pt x="200" y="79"/>
                  </a:cubicBezTo>
                  <a:lnTo>
                    <a:pt x="151" y="79"/>
                  </a:lnTo>
                  <a:cubicBezTo>
                    <a:pt x="152" y="87"/>
                    <a:pt x="154" y="92"/>
                    <a:pt x="158" y="96"/>
                  </a:cubicBezTo>
                  <a:cubicBezTo>
                    <a:pt x="162" y="100"/>
                    <a:pt x="168" y="101"/>
                    <a:pt x="174" y="101"/>
                  </a:cubicBezTo>
                  <a:cubicBezTo>
                    <a:pt x="177" y="101"/>
                    <a:pt x="181" y="101"/>
                    <a:pt x="183" y="100"/>
                  </a:cubicBezTo>
                  <a:cubicBezTo>
                    <a:pt x="186" y="99"/>
                    <a:pt x="189" y="98"/>
                    <a:pt x="192" y="96"/>
                  </a:cubicBezTo>
                  <a:lnTo>
                    <a:pt x="198" y="107"/>
                  </a:lnTo>
                  <a:cubicBezTo>
                    <a:pt x="195" y="110"/>
                    <a:pt x="190" y="112"/>
                    <a:pt x="186" y="113"/>
                  </a:cubicBezTo>
                  <a:cubicBezTo>
                    <a:pt x="181" y="115"/>
                    <a:pt x="177" y="116"/>
                    <a:pt x="172" y="116"/>
                  </a:cubicBezTo>
                  <a:cubicBezTo>
                    <a:pt x="166" y="116"/>
                    <a:pt x="161" y="115"/>
                    <a:pt x="157" y="113"/>
                  </a:cubicBezTo>
                  <a:cubicBezTo>
                    <a:pt x="152" y="111"/>
                    <a:pt x="148" y="108"/>
                    <a:pt x="144" y="105"/>
                  </a:cubicBezTo>
                  <a:cubicBezTo>
                    <a:pt x="141" y="101"/>
                    <a:pt x="138" y="97"/>
                    <a:pt x="136" y="92"/>
                  </a:cubicBezTo>
                  <a:cubicBezTo>
                    <a:pt x="134" y="87"/>
                    <a:pt x="133" y="81"/>
                    <a:pt x="133" y="75"/>
                  </a:cubicBezTo>
                  <a:close/>
                  <a:moveTo>
                    <a:pt x="97" y="36"/>
                  </a:moveTo>
                  <a:lnTo>
                    <a:pt x="115" y="36"/>
                  </a:lnTo>
                  <a:lnTo>
                    <a:pt x="115" y="114"/>
                  </a:lnTo>
                  <a:lnTo>
                    <a:pt x="97" y="114"/>
                  </a:lnTo>
                  <a:lnTo>
                    <a:pt x="97" y="36"/>
                  </a:lnTo>
                  <a:close/>
                  <a:moveTo>
                    <a:pt x="106" y="22"/>
                  </a:moveTo>
                  <a:cubicBezTo>
                    <a:pt x="103" y="22"/>
                    <a:pt x="100" y="21"/>
                    <a:pt x="98" y="19"/>
                  </a:cubicBezTo>
                  <a:cubicBezTo>
                    <a:pt x="96" y="18"/>
                    <a:pt x="95" y="15"/>
                    <a:pt x="95" y="12"/>
                  </a:cubicBezTo>
                  <a:cubicBezTo>
                    <a:pt x="95" y="9"/>
                    <a:pt x="96" y="6"/>
                    <a:pt x="98" y="5"/>
                  </a:cubicBezTo>
                  <a:cubicBezTo>
                    <a:pt x="100" y="3"/>
                    <a:pt x="103" y="2"/>
                    <a:pt x="106" y="2"/>
                  </a:cubicBezTo>
                  <a:cubicBezTo>
                    <a:pt x="109" y="2"/>
                    <a:pt x="112" y="3"/>
                    <a:pt x="114" y="5"/>
                  </a:cubicBezTo>
                  <a:cubicBezTo>
                    <a:pt x="116" y="6"/>
                    <a:pt x="117" y="9"/>
                    <a:pt x="117" y="12"/>
                  </a:cubicBezTo>
                  <a:cubicBezTo>
                    <a:pt x="117" y="15"/>
                    <a:pt x="116" y="18"/>
                    <a:pt x="114" y="19"/>
                  </a:cubicBezTo>
                  <a:cubicBezTo>
                    <a:pt x="112" y="21"/>
                    <a:pt x="109" y="22"/>
                    <a:pt x="106" y="22"/>
                  </a:cubicBezTo>
                  <a:close/>
                  <a:moveTo>
                    <a:pt x="26" y="99"/>
                  </a:moveTo>
                  <a:cubicBezTo>
                    <a:pt x="37" y="99"/>
                    <a:pt x="45" y="96"/>
                    <a:pt x="50" y="90"/>
                  </a:cubicBezTo>
                  <a:cubicBezTo>
                    <a:pt x="56" y="84"/>
                    <a:pt x="59" y="74"/>
                    <a:pt x="59" y="61"/>
                  </a:cubicBezTo>
                  <a:cubicBezTo>
                    <a:pt x="59" y="49"/>
                    <a:pt x="56" y="40"/>
                    <a:pt x="50" y="34"/>
                  </a:cubicBezTo>
                  <a:cubicBezTo>
                    <a:pt x="44" y="28"/>
                    <a:pt x="36" y="25"/>
                    <a:pt x="26" y="25"/>
                  </a:cubicBezTo>
                  <a:lnTo>
                    <a:pt x="18" y="25"/>
                  </a:lnTo>
                  <a:lnTo>
                    <a:pt x="18" y="99"/>
                  </a:lnTo>
                  <a:lnTo>
                    <a:pt x="26" y="99"/>
                  </a:lnTo>
                  <a:close/>
                  <a:moveTo>
                    <a:pt x="0" y="10"/>
                  </a:moveTo>
                  <a:lnTo>
                    <a:pt x="27" y="10"/>
                  </a:lnTo>
                  <a:cubicBezTo>
                    <a:pt x="43" y="10"/>
                    <a:pt x="55" y="14"/>
                    <a:pt x="64" y="23"/>
                  </a:cubicBezTo>
                  <a:cubicBezTo>
                    <a:pt x="73" y="32"/>
                    <a:pt x="78" y="44"/>
                    <a:pt x="78" y="61"/>
                  </a:cubicBezTo>
                  <a:cubicBezTo>
                    <a:pt x="78" y="70"/>
                    <a:pt x="76" y="78"/>
                    <a:pt x="74" y="84"/>
                  </a:cubicBezTo>
                  <a:cubicBezTo>
                    <a:pt x="72" y="91"/>
                    <a:pt x="69" y="96"/>
                    <a:pt x="64" y="100"/>
                  </a:cubicBezTo>
                  <a:cubicBezTo>
                    <a:pt x="60" y="105"/>
                    <a:pt x="55" y="108"/>
                    <a:pt x="49" y="110"/>
                  </a:cubicBezTo>
                  <a:cubicBezTo>
                    <a:pt x="43" y="113"/>
                    <a:pt x="36" y="114"/>
                    <a:pt x="28" y="114"/>
                  </a:cubicBezTo>
                  <a:lnTo>
                    <a:pt x="0" y="114"/>
                  </a:lnTo>
                  <a:lnTo>
                    <a:pt x="0" y="1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66">
              <a:extLst>
                <a:ext uri="{FF2B5EF4-FFF2-40B4-BE49-F238E27FC236}">
                  <a16:creationId xmlns:a16="http://schemas.microsoft.com/office/drawing/2014/main" id="{CB267B26-B516-4167-8665-070047879C63}"/>
                </a:ext>
              </a:extLst>
            </p:cNvPr>
            <p:cNvSpPr>
              <a:spLocks noEditPoints="1"/>
            </p:cNvSpPr>
            <p:nvPr/>
          </p:nvSpPr>
          <p:spPr bwMode="auto">
            <a:xfrm>
              <a:off x="5291165" y="2208066"/>
              <a:ext cx="17499" cy="89084"/>
            </a:xfrm>
            <a:custGeom>
              <a:avLst/>
              <a:gdLst>
                <a:gd name="T0" fmla="*/ 2 w 22"/>
                <a:gd name="T1" fmla="*/ 34 h 112"/>
                <a:gd name="T2" fmla="*/ 20 w 22"/>
                <a:gd name="T3" fmla="*/ 34 h 112"/>
                <a:gd name="T4" fmla="*/ 20 w 22"/>
                <a:gd name="T5" fmla="*/ 112 h 112"/>
                <a:gd name="T6" fmla="*/ 2 w 22"/>
                <a:gd name="T7" fmla="*/ 112 h 112"/>
                <a:gd name="T8" fmla="*/ 2 w 22"/>
                <a:gd name="T9" fmla="*/ 34 h 112"/>
                <a:gd name="T10" fmla="*/ 11 w 22"/>
                <a:gd name="T11" fmla="*/ 21 h 112"/>
                <a:gd name="T12" fmla="*/ 3 w 22"/>
                <a:gd name="T13" fmla="*/ 18 h 112"/>
                <a:gd name="T14" fmla="*/ 0 w 22"/>
                <a:gd name="T15" fmla="*/ 10 h 112"/>
                <a:gd name="T16" fmla="*/ 3 w 22"/>
                <a:gd name="T17" fmla="*/ 3 h 112"/>
                <a:gd name="T18" fmla="*/ 11 w 22"/>
                <a:gd name="T19" fmla="*/ 0 h 112"/>
                <a:gd name="T20" fmla="*/ 19 w 22"/>
                <a:gd name="T21" fmla="*/ 3 h 112"/>
                <a:gd name="T22" fmla="*/ 22 w 22"/>
                <a:gd name="T23" fmla="*/ 10 h 112"/>
                <a:gd name="T24" fmla="*/ 19 w 22"/>
                <a:gd name="T25" fmla="*/ 18 h 112"/>
                <a:gd name="T26" fmla="*/ 11 w 22"/>
                <a:gd name="T27"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12">
                  <a:moveTo>
                    <a:pt x="2" y="34"/>
                  </a:moveTo>
                  <a:lnTo>
                    <a:pt x="20" y="34"/>
                  </a:lnTo>
                  <a:lnTo>
                    <a:pt x="20" y="112"/>
                  </a:lnTo>
                  <a:lnTo>
                    <a:pt x="2" y="112"/>
                  </a:lnTo>
                  <a:lnTo>
                    <a:pt x="2" y="34"/>
                  </a:lnTo>
                  <a:close/>
                  <a:moveTo>
                    <a:pt x="11" y="21"/>
                  </a:moveTo>
                  <a:cubicBezTo>
                    <a:pt x="8" y="21"/>
                    <a:pt x="5" y="20"/>
                    <a:pt x="3" y="18"/>
                  </a:cubicBezTo>
                  <a:cubicBezTo>
                    <a:pt x="1" y="16"/>
                    <a:pt x="0" y="13"/>
                    <a:pt x="0" y="10"/>
                  </a:cubicBezTo>
                  <a:cubicBezTo>
                    <a:pt x="0" y="7"/>
                    <a:pt x="1" y="5"/>
                    <a:pt x="3" y="3"/>
                  </a:cubicBezTo>
                  <a:cubicBezTo>
                    <a:pt x="5" y="1"/>
                    <a:pt x="8" y="0"/>
                    <a:pt x="11" y="0"/>
                  </a:cubicBezTo>
                  <a:cubicBezTo>
                    <a:pt x="14" y="0"/>
                    <a:pt x="17" y="1"/>
                    <a:pt x="19" y="3"/>
                  </a:cubicBezTo>
                  <a:cubicBezTo>
                    <a:pt x="21" y="5"/>
                    <a:pt x="22" y="7"/>
                    <a:pt x="22" y="10"/>
                  </a:cubicBezTo>
                  <a:cubicBezTo>
                    <a:pt x="22" y="13"/>
                    <a:pt x="21" y="16"/>
                    <a:pt x="19" y="18"/>
                  </a:cubicBezTo>
                  <a:cubicBezTo>
                    <a:pt x="17" y="20"/>
                    <a:pt x="14" y="21"/>
                    <a:pt x="11"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67">
              <a:extLst>
                <a:ext uri="{FF2B5EF4-FFF2-40B4-BE49-F238E27FC236}">
                  <a16:creationId xmlns:a16="http://schemas.microsoft.com/office/drawing/2014/main" id="{270F7A20-61E1-4F49-AF42-024FC2231E08}"/>
                </a:ext>
              </a:extLst>
            </p:cNvPr>
            <p:cNvSpPr>
              <a:spLocks/>
            </p:cNvSpPr>
            <p:nvPr/>
          </p:nvSpPr>
          <p:spPr bwMode="auto">
            <a:xfrm>
              <a:off x="5326163" y="2233519"/>
              <a:ext cx="89084" cy="63632"/>
            </a:xfrm>
            <a:custGeom>
              <a:avLst/>
              <a:gdLst>
                <a:gd name="T0" fmla="*/ 0 w 111"/>
                <a:gd name="T1" fmla="*/ 2 h 80"/>
                <a:gd name="T2" fmla="*/ 15 w 111"/>
                <a:gd name="T3" fmla="*/ 2 h 80"/>
                <a:gd name="T4" fmla="*/ 16 w 111"/>
                <a:gd name="T5" fmla="*/ 13 h 80"/>
                <a:gd name="T6" fmla="*/ 17 w 111"/>
                <a:gd name="T7" fmla="*/ 13 h 80"/>
                <a:gd name="T8" fmla="*/ 28 w 111"/>
                <a:gd name="T9" fmla="*/ 4 h 80"/>
                <a:gd name="T10" fmla="*/ 41 w 111"/>
                <a:gd name="T11" fmla="*/ 0 h 80"/>
                <a:gd name="T12" fmla="*/ 54 w 111"/>
                <a:gd name="T13" fmla="*/ 4 h 80"/>
                <a:gd name="T14" fmla="*/ 62 w 111"/>
                <a:gd name="T15" fmla="*/ 14 h 80"/>
                <a:gd name="T16" fmla="*/ 74 w 111"/>
                <a:gd name="T17" fmla="*/ 4 h 80"/>
                <a:gd name="T18" fmla="*/ 87 w 111"/>
                <a:gd name="T19" fmla="*/ 0 h 80"/>
                <a:gd name="T20" fmla="*/ 106 w 111"/>
                <a:gd name="T21" fmla="*/ 8 h 80"/>
                <a:gd name="T22" fmla="*/ 111 w 111"/>
                <a:gd name="T23" fmla="*/ 31 h 80"/>
                <a:gd name="T24" fmla="*/ 111 w 111"/>
                <a:gd name="T25" fmla="*/ 80 h 80"/>
                <a:gd name="T26" fmla="*/ 93 w 111"/>
                <a:gd name="T27" fmla="*/ 80 h 80"/>
                <a:gd name="T28" fmla="*/ 93 w 111"/>
                <a:gd name="T29" fmla="*/ 34 h 80"/>
                <a:gd name="T30" fmla="*/ 90 w 111"/>
                <a:gd name="T31" fmla="*/ 20 h 80"/>
                <a:gd name="T32" fmla="*/ 81 w 111"/>
                <a:gd name="T33" fmla="*/ 16 h 80"/>
                <a:gd name="T34" fmla="*/ 65 w 111"/>
                <a:gd name="T35" fmla="*/ 26 h 80"/>
                <a:gd name="T36" fmla="*/ 65 w 111"/>
                <a:gd name="T37" fmla="*/ 80 h 80"/>
                <a:gd name="T38" fmla="*/ 47 w 111"/>
                <a:gd name="T39" fmla="*/ 80 h 80"/>
                <a:gd name="T40" fmla="*/ 47 w 111"/>
                <a:gd name="T41" fmla="*/ 34 h 80"/>
                <a:gd name="T42" fmla="*/ 44 w 111"/>
                <a:gd name="T43" fmla="*/ 20 h 80"/>
                <a:gd name="T44" fmla="*/ 35 w 111"/>
                <a:gd name="T45" fmla="*/ 16 h 80"/>
                <a:gd name="T46" fmla="*/ 18 w 111"/>
                <a:gd name="T47" fmla="*/ 26 h 80"/>
                <a:gd name="T48" fmla="*/ 18 w 111"/>
                <a:gd name="T49" fmla="*/ 80 h 80"/>
                <a:gd name="T50" fmla="*/ 0 w 111"/>
                <a:gd name="T51" fmla="*/ 80 h 80"/>
                <a:gd name="T52" fmla="*/ 0 w 111"/>
                <a:gd name="T5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80">
                  <a:moveTo>
                    <a:pt x="0" y="2"/>
                  </a:moveTo>
                  <a:lnTo>
                    <a:pt x="15" y="2"/>
                  </a:lnTo>
                  <a:lnTo>
                    <a:pt x="16" y="13"/>
                  </a:lnTo>
                  <a:lnTo>
                    <a:pt x="17" y="13"/>
                  </a:lnTo>
                  <a:cubicBezTo>
                    <a:pt x="20" y="9"/>
                    <a:pt x="24" y="6"/>
                    <a:pt x="28" y="4"/>
                  </a:cubicBezTo>
                  <a:cubicBezTo>
                    <a:pt x="32" y="2"/>
                    <a:pt x="36" y="0"/>
                    <a:pt x="41" y="0"/>
                  </a:cubicBezTo>
                  <a:cubicBezTo>
                    <a:pt x="46" y="0"/>
                    <a:pt x="51" y="2"/>
                    <a:pt x="54" y="4"/>
                  </a:cubicBezTo>
                  <a:cubicBezTo>
                    <a:pt x="58" y="6"/>
                    <a:pt x="61" y="10"/>
                    <a:pt x="62" y="14"/>
                  </a:cubicBezTo>
                  <a:cubicBezTo>
                    <a:pt x="66" y="10"/>
                    <a:pt x="70" y="7"/>
                    <a:pt x="74" y="4"/>
                  </a:cubicBezTo>
                  <a:cubicBezTo>
                    <a:pt x="78" y="2"/>
                    <a:pt x="82" y="0"/>
                    <a:pt x="87" y="0"/>
                  </a:cubicBezTo>
                  <a:cubicBezTo>
                    <a:pt x="96" y="0"/>
                    <a:pt x="102" y="3"/>
                    <a:pt x="106" y="8"/>
                  </a:cubicBezTo>
                  <a:cubicBezTo>
                    <a:pt x="109" y="14"/>
                    <a:pt x="111" y="21"/>
                    <a:pt x="111" y="31"/>
                  </a:cubicBezTo>
                  <a:lnTo>
                    <a:pt x="111" y="80"/>
                  </a:lnTo>
                  <a:lnTo>
                    <a:pt x="93" y="80"/>
                  </a:lnTo>
                  <a:lnTo>
                    <a:pt x="93" y="34"/>
                  </a:lnTo>
                  <a:cubicBezTo>
                    <a:pt x="93" y="27"/>
                    <a:pt x="92" y="23"/>
                    <a:pt x="90" y="20"/>
                  </a:cubicBezTo>
                  <a:cubicBezTo>
                    <a:pt x="88" y="17"/>
                    <a:pt x="85" y="16"/>
                    <a:pt x="81" y="16"/>
                  </a:cubicBezTo>
                  <a:cubicBezTo>
                    <a:pt x="76" y="16"/>
                    <a:pt x="71" y="19"/>
                    <a:pt x="65" y="26"/>
                  </a:cubicBezTo>
                  <a:lnTo>
                    <a:pt x="65" y="80"/>
                  </a:lnTo>
                  <a:lnTo>
                    <a:pt x="47" y="80"/>
                  </a:lnTo>
                  <a:lnTo>
                    <a:pt x="47" y="34"/>
                  </a:lnTo>
                  <a:cubicBezTo>
                    <a:pt x="47" y="27"/>
                    <a:pt x="46" y="23"/>
                    <a:pt x="44" y="20"/>
                  </a:cubicBezTo>
                  <a:cubicBezTo>
                    <a:pt x="42" y="17"/>
                    <a:pt x="39" y="16"/>
                    <a:pt x="35" y="16"/>
                  </a:cubicBezTo>
                  <a:cubicBezTo>
                    <a:pt x="30" y="16"/>
                    <a:pt x="24" y="19"/>
                    <a:pt x="18" y="26"/>
                  </a:cubicBezTo>
                  <a:lnTo>
                    <a:pt x="18" y="80"/>
                  </a:lnTo>
                  <a:lnTo>
                    <a:pt x="0" y="80"/>
                  </a:lnTo>
                  <a:lnTo>
                    <a:pt x="0" y="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68">
              <a:extLst>
                <a:ext uri="{FF2B5EF4-FFF2-40B4-BE49-F238E27FC236}">
                  <a16:creationId xmlns:a16="http://schemas.microsoft.com/office/drawing/2014/main" id="{8A493F0A-491C-450B-8D75-655F38E461D5}"/>
                </a:ext>
              </a:extLst>
            </p:cNvPr>
            <p:cNvSpPr>
              <a:spLocks noEditPoints="1"/>
            </p:cNvSpPr>
            <p:nvPr/>
          </p:nvSpPr>
          <p:spPr bwMode="auto">
            <a:xfrm>
              <a:off x="5459789" y="2214429"/>
              <a:ext cx="60450" cy="82721"/>
            </a:xfrm>
            <a:custGeom>
              <a:avLst/>
              <a:gdLst>
                <a:gd name="T0" fmla="*/ 33 w 75"/>
                <a:gd name="T1" fmla="*/ 90 h 104"/>
                <a:gd name="T2" fmla="*/ 51 w 75"/>
                <a:gd name="T3" fmla="*/ 86 h 104"/>
                <a:gd name="T4" fmla="*/ 57 w 75"/>
                <a:gd name="T5" fmla="*/ 72 h 104"/>
                <a:gd name="T6" fmla="*/ 51 w 75"/>
                <a:gd name="T7" fmla="*/ 60 h 104"/>
                <a:gd name="T8" fmla="*/ 33 w 75"/>
                <a:gd name="T9" fmla="*/ 57 h 104"/>
                <a:gd name="T10" fmla="*/ 18 w 75"/>
                <a:gd name="T11" fmla="*/ 57 h 104"/>
                <a:gd name="T12" fmla="*/ 18 w 75"/>
                <a:gd name="T13" fmla="*/ 90 h 104"/>
                <a:gd name="T14" fmla="*/ 33 w 75"/>
                <a:gd name="T15" fmla="*/ 90 h 104"/>
                <a:gd name="T16" fmla="*/ 31 w 75"/>
                <a:gd name="T17" fmla="*/ 43 h 104"/>
                <a:gd name="T18" fmla="*/ 47 w 75"/>
                <a:gd name="T19" fmla="*/ 39 h 104"/>
                <a:gd name="T20" fmla="*/ 52 w 75"/>
                <a:gd name="T21" fmla="*/ 28 h 104"/>
                <a:gd name="T22" fmla="*/ 47 w 75"/>
                <a:gd name="T23" fmla="*/ 18 h 104"/>
                <a:gd name="T24" fmla="*/ 31 w 75"/>
                <a:gd name="T25" fmla="*/ 15 h 104"/>
                <a:gd name="T26" fmla="*/ 18 w 75"/>
                <a:gd name="T27" fmla="*/ 15 h 104"/>
                <a:gd name="T28" fmla="*/ 18 w 75"/>
                <a:gd name="T29" fmla="*/ 43 h 104"/>
                <a:gd name="T30" fmla="*/ 31 w 75"/>
                <a:gd name="T31" fmla="*/ 43 h 104"/>
                <a:gd name="T32" fmla="*/ 0 w 75"/>
                <a:gd name="T33" fmla="*/ 0 h 104"/>
                <a:gd name="T34" fmla="*/ 33 w 75"/>
                <a:gd name="T35" fmla="*/ 0 h 104"/>
                <a:gd name="T36" fmla="*/ 47 w 75"/>
                <a:gd name="T37" fmla="*/ 2 h 104"/>
                <a:gd name="T38" fmla="*/ 59 w 75"/>
                <a:gd name="T39" fmla="*/ 6 h 104"/>
                <a:gd name="T40" fmla="*/ 67 w 75"/>
                <a:gd name="T41" fmla="*/ 14 h 104"/>
                <a:gd name="T42" fmla="*/ 70 w 75"/>
                <a:gd name="T43" fmla="*/ 26 h 104"/>
                <a:gd name="T44" fmla="*/ 65 w 75"/>
                <a:gd name="T45" fmla="*/ 40 h 104"/>
                <a:gd name="T46" fmla="*/ 52 w 75"/>
                <a:gd name="T47" fmla="*/ 48 h 104"/>
                <a:gd name="T48" fmla="*/ 52 w 75"/>
                <a:gd name="T49" fmla="*/ 49 h 104"/>
                <a:gd name="T50" fmla="*/ 69 w 75"/>
                <a:gd name="T51" fmla="*/ 57 h 104"/>
                <a:gd name="T52" fmla="*/ 75 w 75"/>
                <a:gd name="T53" fmla="*/ 74 h 104"/>
                <a:gd name="T54" fmla="*/ 72 w 75"/>
                <a:gd name="T55" fmla="*/ 87 h 104"/>
                <a:gd name="T56" fmla="*/ 64 w 75"/>
                <a:gd name="T57" fmla="*/ 97 h 104"/>
                <a:gd name="T58" fmla="*/ 51 w 75"/>
                <a:gd name="T59" fmla="*/ 102 h 104"/>
                <a:gd name="T60" fmla="*/ 35 w 75"/>
                <a:gd name="T61" fmla="*/ 104 h 104"/>
                <a:gd name="T62" fmla="*/ 0 w 75"/>
                <a:gd name="T63" fmla="*/ 104 h 104"/>
                <a:gd name="T64" fmla="*/ 0 w 75"/>
                <a:gd name="T6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104">
                  <a:moveTo>
                    <a:pt x="33" y="90"/>
                  </a:moveTo>
                  <a:cubicBezTo>
                    <a:pt x="41" y="90"/>
                    <a:pt x="47" y="88"/>
                    <a:pt x="51" y="86"/>
                  </a:cubicBezTo>
                  <a:cubicBezTo>
                    <a:pt x="55" y="83"/>
                    <a:pt x="57" y="78"/>
                    <a:pt x="57" y="72"/>
                  </a:cubicBezTo>
                  <a:cubicBezTo>
                    <a:pt x="57" y="67"/>
                    <a:pt x="55" y="63"/>
                    <a:pt x="51" y="60"/>
                  </a:cubicBezTo>
                  <a:cubicBezTo>
                    <a:pt x="47" y="58"/>
                    <a:pt x="41" y="57"/>
                    <a:pt x="33" y="57"/>
                  </a:cubicBezTo>
                  <a:lnTo>
                    <a:pt x="18" y="57"/>
                  </a:lnTo>
                  <a:lnTo>
                    <a:pt x="18" y="90"/>
                  </a:lnTo>
                  <a:lnTo>
                    <a:pt x="33" y="90"/>
                  </a:lnTo>
                  <a:close/>
                  <a:moveTo>
                    <a:pt x="31" y="43"/>
                  </a:moveTo>
                  <a:cubicBezTo>
                    <a:pt x="38" y="43"/>
                    <a:pt x="44" y="42"/>
                    <a:pt x="47" y="39"/>
                  </a:cubicBezTo>
                  <a:cubicBezTo>
                    <a:pt x="50" y="37"/>
                    <a:pt x="52" y="33"/>
                    <a:pt x="52" y="28"/>
                  </a:cubicBezTo>
                  <a:cubicBezTo>
                    <a:pt x="52" y="23"/>
                    <a:pt x="50" y="20"/>
                    <a:pt x="47" y="18"/>
                  </a:cubicBezTo>
                  <a:cubicBezTo>
                    <a:pt x="43" y="16"/>
                    <a:pt x="38" y="15"/>
                    <a:pt x="31" y="15"/>
                  </a:cubicBezTo>
                  <a:lnTo>
                    <a:pt x="18" y="15"/>
                  </a:lnTo>
                  <a:lnTo>
                    <a:pt x="18" y="43"/>
                  </a:lnTo>
                  <a:lnTo>
                    <a:pt x="31" y="43"/>
                  </a:lnTo>
                  <a:close/>
                  <a:moveTo>
                    <a:pt x="0" y="0"/>
                  </a:moveTo>
                  <a:lnTo>
                    <a:pt x="33" y="0"/>
                  </a:lnTo>
                  <a:cubicBezTo>
                    <a:pt x="38" y="0"/>
                    <a:pt x="43" y="1"/>
                    <a:pt x="47" y="2"/>
                  </a:cubicBezTo>
                  <a:cubicBezTo>
                    <a:pt x="52" y="3"/>
                    <a:pt x="56" y="4"/>
                    <a:pt x="59" y="6"/>
                  </a:cubicBezTo>
                  <a:cubicBezTo>
                    <a:pt x="63" y="8"/>
                    <a:pt x="65" y="11"/>
                    <a:pt x="67" y="14"/>
                  </a:cubicBezTo>
                  <a:cubicBezTo>
                    <a:pt x="69" y="17"/>
                    <a:pt x="70" y="21"/>
                    <a:pt x="70" y="26"/>
                  </a:cubicBezTo>
                  <a:cubicBezTo>
                    <a:pt x="70" y="31"/>
                    <a:pt x="68" y="36"/>
                    <a:pt x="65" y="40"/>
                  </a:cubicBezTo>
                  <a:cubicBezTo>
                    <a:pt x="62" y="44"/>
                    <a:pt x="58" y="47"/>
                    <a:pt x="52" y="48"/>
                  </a:cubicBezTo>
                  <a:lnTo>
                    <a:pt x="52" y="49"/>
                  </a:lnTo>
                  <a:cubicBezTo>
                    <a:pt x="59" y="50"/>
                    <a:pt x="65" y="53"/>
                    <a:pt x="69" y="57"/>
                  </a:cubicBezTo>
                  <a:cubicBezTo>
                    <a:pt x="73" y="61"/>
                    <a:pt x="75" y="67"/>
                    <a:pt x="75" y="74"/>
                  </a:cubicBezTo>
                  <a:cubicBezTo>
                    <a:pt x="75" y="79"/>
                    <a:pt x="74" y="83"/>
                    <a:pt x="72" y="87"/>
                  </a:cubicBezTo>
                  <a:cubicBezTo>
                    <a:pt x="70" y="91"/>
                    <a:pt x="67" y="94"/>
                    <a:pt x="64" y="97"/>
                  </a:cubicBezTo>
                  <a:cubicBezTo>
                    <a:pt x="60" y="99"/>
                    <a:pt x="56" y="101"/>
                    <a:pt x="51" y="102"/>
                  </a:cubicBezTo>
                  <a:cubicBezTo>
                    <a:pt x="46" y="103"/>
                    <a:pt x="41" y="104"/>
                    <a:pt x="35" y="104"/>
                  </a:cubicBezTo>
                  <a:lnTo>
                    <a:pt x="0" y="104"/>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69">
              <a:extLst>
                <a:ext uri="{FF2B5EF4-FFF2-40B4-BE49-F238E27FC236}">
                  <a16:creationId xmlns:a16="http://schemas.microsoft.com/office/drawing/2014/main" id="{B07A5796-5871-49C8-A51A-AE43EF628362}"/>
                </a:ext>
              </a:extLst>
            </p:cNvPr>
            <p:cNvSpPr>
              <a:spLocks noEditPoints="1"/>
            </p:cNvSpPr>
            <p:nvPr/>
          </p:nvSpPr>
          <p:spPr bwMode="auto">
            <a:xfrm>
              <a:off x="5534556" y="2214429"/>
              <a:ext cx="62041" cy="82721"/>
            </a:xfrm>
            <a:custGeom>
              <a:avLst/>
              <a:gdLst>
                <a:gd name="T0" fmla="*/ 27 w 78"/>
                <a:gd name="T1" fmla="*/ 89 h 104"/>
                <a:gd name="T2" fmla="*/ 51 w 78"/>
                <a:gd name="T3" fmla="*/ 80 h 104"/>
                <a:gd name="T4" fmla="*/ 59 w 78"/>
                <a:gd name="T5" fmla="*/ 52 h 104"/>
                <a:gd name="T6" fmla="*/ 51 w 78"/>
                <a:gd name="T7" fmla="*/ 24 h 104"/>
                <a:gd name="T8" fmla="*/ 27 w 78"/>
                <a:gd name="T9" fmla="*/ 15 h 104"/>
                <a:gd name="T10" fmla="*/ 18 w 78"/>
                <a:gd name="T11" fmla="*/ 15 h 104"/>
                <a:gd name="T12" fmla="*/ 18 w 78"/>
                <a:gd name="T13" fmla="*/ 89 h 104"/>
                <a:gd name="T14" fmla="*/ 27 w 78"/>
                <a:gd name="T15" fmla="*/ 89 h 104"/>
                <a:gd name="T16" fmla="*/ 0 w 78"/>
                <a:gd name="T17" fmla="*/ 0 h 104"/>
                <a:gd name="T18" fmla="*/ 28 w 78"/>
                <a:gd name="T19" fmla="*/ 0 h 104"/>
                <a:gd name="T20" fmla="*/ 65 w 78"/>
                <a:gd name="T21" fmla="*/ 13 h 104"/>
                <a:gd name="T22" fmla="*/ 78 w 78"/>
                <a:gd name="T23" fmla="*/ 52 h 104"/>
                <a:gd name="T24" fmla="*/ 75 w 78"/>
                <a:gd name="T25" fmla="*/ 74 h 104"/>
                <a:gd name="T26" fmla="*/ 65 w 78"/>
                <a:gd name="T27" fmla="*/ 91 h 104"/>
                <a:gd name="T28" fmla="*/ 49 w 78"/>
                <a:gd name="T29" fmla="*/ 101 h 104"/>
                <a:gd name="T30" fmla="*/ 29 w 78"/>
                <a:gd name="T31" fmla="*/ 104 h 104"/>
                <a:gd name="T32" fmla="*/ 0 w 78"/>
                <a:gd name="T33" fmla="*/ 104 h 104"/>
                <a:gd name="T34" fmla="*/ 0 w 78"/>
                <a:gd name="T3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4">
                  <a:moveTo>
                    <a:pt x="27" y="89"/>
                  </a:moveTo>
                  <a:cubicBezTo>
                    <a:pt x="37" y="89"/>
                    <a:pt x="45" y="86"/>
                    <a:pt x="51" y="80"/>
                  </a:cubicBezTo>
                  <a:cubicBezTo>
                    <a:pt x="57" y="74"/>
                    <a:pt x="59" y="65"/>
                    <a:pt x="59" y="52"/>
                  </a:cubicBezTo>
                  <a:cubicBezTo>
                    <a:pt x="59" y="39"/>
                    <a:pt x="56" y="30"/>
                    <a:pt x="51" y="24"/>
                  </a:cubicBezTo>
                  <a:cubicBezTo>
                    <a:pt x="45" y="18"/>
                    <a:pt x="37" y="15"/>
                    <a:pt x="27" y="15"/>
                  </a:cubicBezTo>
                  <a:lnTo>
                    <a:pt x="18" y="15"/>
                  </a:lnTo>
                  <a:lnTo>
                    <a:pt x="18" y="89"/>
                  </a:lnTo>
                  <a:lnTo>
                    <a:pt x="27" y="89"/>
                  </a:lnTo>
                  <a:close/>
                  <a:moveTo>
                    <a:pt x="0" y="0"/>
                  </a:moveTo>
                  <a:lnTo>
                    <a:pt x="28" y="0"/>
                  </a:lnTo>
                  <a:cubicBezTo>
                    <a:pt x="44" y="0"/>
                    <a:pt x="56" y="5"/>
                    <a:pt x="65" y="13"/>
                  </a:cubicBezTo>
                  <a:cubicBezTo>
                    <a:pt x="74" y="22"/>
                    <a:pt x="78" y="35"/>
                    <a:pt x="78" y="52"/>
                  </a:cubicBezTo>
                  <a:cubicBezTo>
                    <a:pt x="78" y="60"/>
                    <a:pt x="77" y="68"/>
                    <a:pt x="75" y="74"/>
                  </a:cubicBezTo>
                  <a:cubicBezTo>
                    <a:pt x="73" y="81"/>
                    <a:pt x="69" y="86"/>
                    <a:pt x="65" y="91"/>
                  </a:cubicBezTo>
                  <a:cubicBezTo>
                    <a:pt x="61" y="95"/>
                    <a:pt x="56" y="98"/>
                    <a:pt x="49" y="101"/>
                  </a:cubicBezTo>
                  <a:cubicBezTo>
                    <a:pt x="43" y="103"/>
                    <a:pt x="36" y="104"/>
                    <a:pt x="29" y="104"/>
                  </a:cubicBezTo>
                  <a:lnTo>
                    <a:pt x="0"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70">
              <a:extLst>
                <a:ext uri="{FF2B5EF4-FFF2-40B4-BE49-F238E27FC236}">
                  <a16:creationId xmlns:a16="http://schemas.microsoft.com/office/drawing/2014/main" id="{AC1AC759-BD7C-4AAF-BD3B-3B4280FF529F}"/>
                </a:ext>
              </a:extLst>
            </p:cNvPr>
            <p:cNvSpPr>
              <a:spLocks/>
            </p:cNvSpPr>
            <p:nvPr/>
          </p:nvSpPr>
          <p:spPr bwMode="auto">
            <a:xfrm>
              <a:off x="5614095" y="2214429"/>
              <a:ext cx="50905" cy="82721"/>
            </a:xfrm>
            <a:custGeom>
              <a:avLst/>
              <a:gdLst>
                <a:gd name="T0" fmla="*/ 0 w 32"/>
                <a:gd name="T1" fmla="*/ 0 h 52"/>
                <a:gd name="T2" fmla="*/ 31 w 32"/>
                <a:gd name="T3" fmla="*/ 0 h 52"/>
                <a:gd name="T4" fmla="*/ 31 w 32"/>
                <a:gd name="T5" fmla="*/ 8 h 52"/>
                <a:gd name="T6" fmla="*/ 9 w 32"/>
                <a:gd name="T7" fmla="*/ 8 h 52"/>
                <a:gd name="T8" fmla="*/ 9 w 32"/>
                <a:gd name="T9" fmla="*/ 21 h 52"/>
                <a:gd name="T10" fmla="*/ 28 w 32"/>
                <a:gd name="T11" fmla="*/ 21 h 52"/>
                <a:gd name="T12" fmla="*/ 28 w 32"/>
                <a:gd name="T13" fmla="*/ 29 h 52"/>
                <a:gd name="T14" fmla="*/ 9 w 32"/>
                <a:gd name="T15" fmla="*/ 29 h 52"/>
                <a:gd name="T16" fmla="*/ 9 w 32"/>
                <a:gd name="T17" fmla="*/ 45 h 52"/>
                <a:gd name="T18" fmla="*/ 32 w 32"/>
                <a:gd name="T19" fmla="*/ 45 h 52"/>
                <a:gd name="T20" fmla="*/ 32 w 32"/>
                <a:gd name="T21" fmla="*/ 52 h 52"/>
                <a:gd name="T22" fmla="*/ 0 w 32"/>
                <a:gd name="T23" fmla="*/ 52 h 52"/>
                <a:gd name="T24" fmla="*/ 0 w 32"/>
                <a:gd name="T2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2">
                  <a:moveTo>
                    <a:pt x="0" y="0"/>
                  </a:moveTo>
                  <a:lnTo>
                    <a:pt x="31" y="0"/>
                  </a:lnTo>
                  <a:lnTo>
                    <a:pt x="31" y="8"/>
                  </a:lnTo>
                  <a:lnTo>
                    <a:pt x="9" y="8"/>
                  </a:lnTo>
                  <a:lnTo>
                    <a:pt x="9" y="21"/>
                  </a:lnTo>
                  <a:lnTo>
                    <a:pt x="28" y="21"/>
                  </a:lnTo>
                  <a:lnTo>
                    <a:pt x="28" y="29"/>
                  </a:lnTo>
                  <a:lnTo>
                    <a:pt x="9" y="29"/>
                  </a:lnTo>
                  <a:lnTo>
                    <a:pt x="9" y="45"/>
                  </a:lnTo>
                  <a:lnTo>
                    <a:pt x="32" y="45"/>
                  </a:lnTo>
                  <a:lnTo>
                    <a:pt x="32" y="52"/>
                  </a:lnTo>
                  <a:lnTo>
                    <a:pt x="0" y="5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71">
              <a:extLst>
                <a:ext uri="{FF2B5EF4-FFF2-40B4-BE49-F238E27FC236}">
                  <a16:creationId xmlns:a16="http://schemas.microsoft.com/office/drawing/2014/main" id="{47D0072D-60D9-4279-B95C-0DDF41B3FCFD}"/>
                </a:ext>
              </a:extLst>
            </p:cNvPr>
            <p:cNvSpPr>
              <a:spLocks/>
            </p:cNvSpPr>
            <p:nvPr/>
          </p:nvSpPr>
          <p:spPr bwMode="auto">
            <a:xfrm>
              <a:off x="5672955" y="2214429"/>
              <a:ext cx="97038" cy="82721"/>
            </a:xfrm>
            <a:custGeom>
              <a:avLst/>
              <a:gdLst>
                <a:gd name="T0" fmla="*/ 0 w 121"/>
                <a:gd name="T1" fmla="*/ 0 h 104"/>
                <a:gd name="T2" fmla="*/ 19 w 121"/>
                <a:gd name="T3" fmla="*/ 0 h 104"/>
                <a:gd name="T4" fmla="*/ 28 w 121"/>
                <a:gd name="T5" fmla="*/ 53 h 104"/>
                <a:gd name="T6" fmla="*/ 30 w 121"/>
                <a:gd name="T7" fmla="*/ 69 h 104"/>
                <a:gd name="T8" fmla="*/ 33 w 121"/>
                <a:gd name="T9" fmla="*/ 86 h 104"/>
                <a:gd name="T10" fmla="*/ 34 w 121"/>
                <a:gd name="T11" fmla="*/ 86 h 104"/>
                <a:gd name="T12" fmla="*/ 37 w 121"/>
                <a:gd name="T13" fmla="*/ 69 h 104"/>
                <a:gd name="T14" fmla="*/ 40 w 121"/>
                <a:gd name="T15" fmla="*/ 53 h 104"/>
                <a:gd name="T16" fmla="*/ 53 w 121"/>
                <a:gd name="T17" fmla="*/ 0 h 104"/>
                <a:gd name="T18" fmla="*/ 69 w 121"/>
                <a:gd name="T19" fmla="*/ 0 h 104"/>
                <a:gd name="T20" fmla="*/ 82 w 121"/>
                <a:gd name="T21" fmla="*/ 53 h 104"/>
                <a:gd name="T22" fmla="*/ 85 w 121"/>
                <a:gd name="T23" fmla="*/ 69 h 104"/>
                <a:gd name="T24" fmla="*/ 89 w 121"/>
                <a:gd name="T25" fmla="*/ 86 h 104"/>
                <a:gd name="T26" fmla="*/ 89 w 121"/>
                <a:gd name="T27" fmla="*/ 86 h 104"/>
                <a:gd name="T28" fmla="*/ 92 w 121"/>
                <a:gd name="T29" fmla="*/ 69 h 104"/>
                <a:gd name="T30" fmla="*/ 94 w 121"/>
                <a:gd name="T31" fmla="*/ 53 h 104"/>
                <a:gd name="T32" fmla="*/ 103 w 121"/>
                <a:gd name="T33" fmla="*/ 0 h 104"/>
                <a:gd name="T34" fmla="*/ 121 w 121"/>
                <a:gd name="T35" fmla="*/ 0 h 104"/>
                <a:gd name="T36" fmla="*/ 101 w 121"/>
                <a:gd name="T37" fmla="*/ 104 h 104"/>
                <a:gd name="T38" fmla="*/ 78 w 121"/>
                <a:gd name="T39" fmla="*/ 104 h 104"/>
                <a:gd name="T40" fmla="*/ 65 w 121"/>
                <a:gd name="T41" fmla="*/ 50 h 104"/>
                <a:gd name="T42" fmla="*/ 63 w 121"/>
                <a:gd name="T43" fmla="*/ 38 h 104"/>
                <a:gd name="T44" fmla="*/ 61 w 121"/>
                <a:gd name="T45" fmla="*/ 26 h 104"/>
                <a:gd name="T46" fmla="*/ 60 w 121"/>
                <a:gd name="T47" fmla="*/ 26 h 104"/>
                <a:gd name="T48" fmla="*/ 58 w 121"/>
                <a:gd name="T49" fmla="*/ 38 h 104"/>
                <a:gd name="T50" fmla="*/ 55 w 121"/>
                <a:gd name="T51" fmla="*/ 50 h 104"/>
                <a:gd name="T52" fmla="*/ 43 w 121"/>
                <a:gd name="T53" fmla="*/ 104 h 104"/>
                <a:gd name="T54" fmla="*/ 21 w 121"/>
                <a:gd name="T55" fmla="*/ 104 h 104"/>
                <a:gd name="T56" fmla="*/ 0 w 121"/>
                <a:gd name="T5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1" h="104">
                  <a:moveTo>
                    <a:pt x="0" y="0"/>
                  </a:moveTo>
                  <a:lnTo>
                    <a:pt x="19" y="0"/>
                  </a:lnTo>
                  <a:lnTo>
                    <a:pt x="28" y="53"/>
                  </a:lnTo>
                  <a:cubicBezTo>
                    <a:pt x="29" y="58"/>
                    <a:pt x="30" y="64"/>
                    <a:pt x="30" y="69"/>
                  </a:cubicBezTo>
                  <a:cubicBezTo>
                    <a:pt x="31" y="75"/>
                    <a:pt x="32" y="80"/>
                    <a:pt x="33" y="86"/>
                  </a:cubicBezTo>
                  <a:lnTo>
                    <a:pt x="34" y="86"/>
                  </a:lnTo>
                  <a:cubicBezTo>
                    <a:pt x="35" y="80"/>
                    <a:pt x="36" y="75"/>
                    <a:pt x="37" y="69"/>
                  </a:cubicBezTo>
                  <a:cubicBezTo>
                    <a:pt x="38" y="64"/>
                    <a:pt x="39" y="58"/>
                    <a:pt x="40" y="53"/>
                  </a:cubicBezTo>
                  <a:lnTo>
                    <a:pt x="53" y="0"/>
                  </a:lnTo>
                  <a:lnTo>
                    <a:pt x="69" y="0"/>
                  </a:lnTo>
                  <a:lnTo>
                    <a:pt x="82" y="53"/>
                  </a:lnTo>
                  <a:cubicBezTo>
                    <a:pt x="83" y="58"/>
                    <a:pt x="84" y="64"/>
                    <a:pt x="85" y="69"/>
                  </a:cubicBezTo>
                  <a:cubicBezTo>
                    <a:pt x="86" y="75"/>
                    <a:pt x="87" y="80"/>
                    <a:pt x="89" y="86"/>
                  </a:cubicBezTo>
                  <a:lnTo>
                    <a:pt x="89" y="86"/>
                  </a:lnTo>
                  <a:cubicBezTo>
                    <a:pt x="90" y="80"/>
                    <a:pt x="91" y="75"/>
                    <a:pt x="92" y="69"/>
                  </a:cubicBezTo>
                  <a:cubicBezTo>
                    <a:pt x="93" y="64"/>
                    <a:pt x="93" y="58"/>
                    <a:pt x="94" y="53"/>
                  </a:cubicBezTo>
                  <a:lnTo>
                    <a:pt x="103" y="0"/>
                  </a:lnTo>
                  <a:lnTo>
                    <a:pt x="121" y="0"/>
                  </a:lnTo>
                  <a:lnTo>
                    <a:pt x="101" y="104"/>
                  </a:lnTo>
                  <a:lnTo>
                    <a:pt x="78" y="104"/>
                  </a:lnTo>
                  <a:lnTo>
                    <a:pt x="65" y="50"/>
                  </a:lnTo>
                  <a:cubicBezTo>
                    <a:pt x="65" y="46"/>
                    <a:pt x="64" y="42"/>
                    <a:pt x="63" y="38"/>
                  </a:cubicBezTo>
                  <a:cubicBezTo>
                    <a:pt x="62" y="34"/>
                    <a:pt x="61" y="30"/>
                    <a:pt x="61" y="26"/>
                  </a:cubicBezTo>
                  <a:lnTo>
                    <a:pt x="60" y="26"/>
                  </a:lnTo>
                  <a:cubicBezTo>
                    <a:pt x="59" y="30"/>
                    <a:pt x="59" y="34"/>
                    <a:pt x="58" y="38"/>
                  </a:cubicBezTo>
                  <a:cubicBezTo>
                    <a:pt x="57" y="42"/>
                    <a:pt x="56" y="46"/>
                    <a:pt x="55" y="50"/>
                  </a:cubicBezTo>
                  <a:lnTo>
                    <a:pt x="43" y="104"/>
                  </a:lnTo>
                  <a:lnTo>
                    <a:pt x="21" y="104"/>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899313040"/>
      </p:ext>
    </p:extLst>
  </p:cSld>
  <p:clrMapOvr>
    <a:masterClrMapping/>
  </p:clrMapOvr>
  <p:extLst>
    <p:ext uri="{DCECCB84-F9BA-43D5-87BE-67443E8EF086}">
      <p15:sldGuideLst xmlns:p15="http://schemas.microsoft.com/office/powerpoint/2012/main">
        <p15:guide id="2" pos="290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ennseit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7B1C7-ECAC-4ABD-89EE-B8EB28BACE38}"/>
              </a:ext>
            </a:extLst>
          </p:cNvPr>
          <p:cNvSpPr>
            <a:spLocks noGrp="1"/>
          </p:cNvSpPr>
          <p:nvPr>
            <p:ph type="title"/>
          </p:nvPr>
        </p:nvSpPr>
        <p:spPr>
          <a:xfrm>
            <a:off x="431800" y="2808000"/>
            <a:ext cx="6192000" cy="864000"/>
          </a:xfrm>
        </p:spPr>
        <p:txBody>
          <a:bodyPr anchor="b" anchorCtr="0"/>
          <a:lstStyle>
            <a:lvl1pPr>
              <a:lnSpc>
                <a:spcPct val="90000"/>
              </a:lnSpc>
              <a:defRPr sz="4400"/>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DB333626-529A-4399-8CFD-780BFF8EB003}"/>
              </a:ext>
            </a:extLst>
          </p:cNvPr>
          <p:cNvSpPr>
            <a:spLocks noGrp="1"/>
          </p:cNvSpPr>
          <p:nvPr>
            <p:ph type="body" idx="1"/>
          </p:nvPr>
        </p:nvSpPr>
        <p:spPr>
          <a:xfrm>
            <a:off x="431800" y="3888603"/>
            <a:ext cx="6192000" cy="648000"/>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A2C687E-C0DD-4B55-8E06-A4E29A0AA4D0}"/>
              </a:ext>
            </a:extLst>
          </p:cNvPr>
          <p:cNvSpPr>
            <a:spLocks noGrp="1"/>
          </p:cNvSpPr>
          <p:nvPr>
            <p:ph type="dt" sz="half" idx="10"/>
          </p:nvPr>
        </p:nvSpPr>
        <p:spPr>
          <a:xfrm>
            <a:off x="431255" y="4608611"/>
            <a:ext cx="504000" cy="144000"/>
          </a:xfrm>
        </p:spPr>
        <p:txBody>
          <a:bodyPr/>
          <a:lstStyle/>
          <a:p>
            <a:r>
              <a:rPr lang="de-DE"/>
              <a:t>Februar 2021</a:t>
            </a:r>
            <a:endParaRPr lang="de-DE" dirty="0"/>
          </a:p>
        </p:txBody>
      </p:sp>
      <p:sp>
        <p:nvSpPr>
          <p:cNvPr id="5" name="Fußzeilenplatzhalter 4">
            <a:extLst>
              <a:ext uri="{FF2B5EF4-FFF2-40B4-BE49-F238E27FC236}">
                <a16:creationId xmlns:a16="http://schemas.microsoft.com/office/drawing/2014/main" id="{7CE447B3-1D9E-42C0-90FF-2C7936C173CC}"/>
              </a:ext>
            </a:extLst>
          </p:cNvPr>
          <p:cNvSpPr>
            <a:spLocks noGrp="1"/>
          </p:cNvSpPr>
          <p:nvPr>
            <p:ph type="ftr" sz="quarter" idx="11"/>
          </p:nvPr>
        </p:nvSpPr>
        <p:spPr>
          <a:xfrm>
            <a:off x="1655975" y="4608611"/>
            <a:ext cx="4968000" cy="144000"/>
          </a:xfrm>
        </p:spPr>
        <p:txBody>
          <a:bodyPr lIns="0"/>
          <a:lstStyle/>
          <a:p>
            <a:r>
              <a:rPr lang="de-DE"/>
              <a:t>Marika Holtorff</a:t>
            </a:r>
          </a:p>
        </p:txBody>
      </p:sp>
      <p:sp>
        <p:nvSpPr>
          <p:cNvPr id="6" name="Foliennummernplatzhalter 5">
            <a:extLst>
              <a:ext uri="{FF2B5EF4-FFF2-40B4-BE49-F238E27FC236}">
                <a16:creationId xmlns:a16="http://schemas.microsoft.com/office/drawing/2014/main" id="{AC8BC806-EFFB-4381-8642-8E13EA13F2FA}"/>
              </a:ext>
            </a:extLst>
          </p:cNvPr>
          <p:cNvSpPr>
            <a:spLocks noGrp="1"/>
          </p:cNvSpPr>
          <p:nvPr>
            <p:ph type="sldNum" sz="quarter" idx="12"/>
          </p:nvPr>
        </p:nvSpPr>
        <p:spPr>
          <a:xfrm>
            <a:off x="1223343" y="4608627"/>
            <a:ext cx="432000" cy="144000"/>
          </a:xfrm>
        </p:spPr>
        <p:txBody>
          <a:bodyPr/>
          <a:lstStyle/>
          <a:p>
            <a:fld id="{FBB44F12-EB88-474F-BA5E-385A9C5524F3}" type="slidenum">
              <a:rPr lang="de-DE" smtClean="0"/>
              <a:pPr/>
              <a:t>‹Nr.›</a:t>
            </a:fld>
            <a:endParaRPr lang="de-DE" dirty="0"/>
          </a:p>
        </p:txBody>
      </p:sp>
      <p:sp>
        <p:nvSpPr>
          <p:cNvPr id="7" name="Rechteck 6">
            <a:extLst>
              <a:ext uri="{FF2B5EF4-FFF2-40B4-BE49-F238E27FC236}">
                <a16:creationId xmlns:a16="http://schemas.microsoft.com/office/drawing/2014/main" id="{6A2D23D7-6AD0-43B7-B038-34AC9047DEA6}"/>
              </a:ext>
            </a:extLst>
          </p:cNvPr>
          <p:cNvSpPr/>
          <p:nvPr userDrawn="1"/>
        </p:nvSpPr>
        <p:spPr>
          <a:xfrm>
            <a:off x="143223" y="144115"/>
            <a:ext cx="8928000" cy="48960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a:p>
        </p:txBody>
      </p:sp>
      <p:grpSp>
        <p:nvGrpSpPr>
          <p:cNvPr id="15" name="Gruppieren 14">
            <a:extLst>
              <a:ext uri="{FF2B5EF4-FFF2-40B4-BE49-F238E27FC236}">
                <a16:creationId xmlns:a16="http://schemas.microsoft.com/office/drawing/2014/main" id="{5F4B214D-B22B-4357-A7F8-C6D19E668ADC}"/>
              </a:ext>
            </a:extLst>
          </p:cNvPr>
          <p:cNvGrpSpPr>
            <a:grpSpLocks noChangeAspect="1"/>
          </p:cNvGrpSpPr>
          <p:nvPr userDrawn="1"/>
        </p:nvGrpSpPr>
        <p:grpSpPr bwMode="gray">
          <a:xfrm>
            <a:off x="7271990" y="576162"/>
            <a:ext cx="1800225" cy="1224000"/>
            <a:chOff x="7271990" y="576162"/>
            <a:chExt cx="1800225" cy="1224000"/>
          </a:xfrm>
        </p:grpSpPr>
        <p:sp>
          <p:nvSpPr>
            <p:cNvPr id="16" name="Rectangle 6">
              <a:extLst>
                <a:ext uri="{FF2B5EF4-FFF2-40B4-BE49-F238E27FC236}">
                  <a16:creationId xmlns:a16="http://schemas.microsoft.com/office/drawing/2014/main" id="{2D655FC1-3977-429F-B6AC-5E6CF09E1BAC}"/>
                </a:ext>
              </a:extLst>
            </p:cNvPr>
            <p:cNvSpPr>
              <a:spLocks noChangeArrowheads="1"/>
            </p:cNvSpPr>
            <p:nvPr userDrawn="1"/>
          </p:nvSpPr>
          <p:spPr bwMode="gray">
            <a:xfrm>
              <a:off x="7271990" y="576162"/>
              <a:ext cx="1800225" cy="1224000"/>
            </a:xfrm>
            <a:prstGeom prst="rect">
              <a:avLst/>
            </a:prstGeom>
            <a:solidFill>
              <a:srgbClr val="C20000"/>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7" name="Gruppieren 16">
              <a:extLst>
                <a:ext uri="{FF2B5EF4-FFF2-40B4-BE49-F238E27FC236}">
                  <a16:creationId xmlns:a16="http://schemas.microsoft.com/office/drawing/2014/main" id="{93AA864C-15C1-434A-9403-4C92A806295B}"/>
                </a:ext>
              </a:extLst>
            </p:cNvPr>
            <p:cNvGrpSpPr/>
            <p:nvPr userDrawn="1"/>
          </p:nvGrpSpPr>
          <p:grpSpPr bwMode="gray">
            <a:xfrm>
              <a:off x="7538786" y="868025"/>
              <a:ext cx="1244600" cy="646113"/>
              <a:chOff x="7538786" y="868025"/>
              <a:chExt cx="1244600" cy="646113"/>
            </a:xfrm>
          </p:grpSpPr>
          <p:sp>
            <p:nvSpPr>
              <p:cNvPr id="18" name="Freeform 38">
                <a:extLst>
                  <a:ext uri="{FF2B5EF4-FFF2-40B4-BE49-F238E27FC236}">
                    <a16:creationId xmlns:a16="http://schemas.microsoft.com/office/drawing/2014/main" id="{4A1BB83E-FF50-42A6-9E47-43656823DDBA}"/>
                  </a:ext>
                </a:extLst>
              </p:cNvPr>
              <p:cNvSpPr>
                <a:spLocks noEditPoints="1"/>
              </p:cNvSpPr>
              <p:nvPr userDrawn="1"/>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a:p>
            </p:txBody>
          </p:sp>
          <p:sp>
            <p:nvSpPr>
              <p:cNvPr id="19" name="Freeform 39">
                <a:extLst>
                  <a:ext uri="{FF2B5EF4-FFF2-40B4-BE49-F238E27FC236}">
                    <a16:creationId xmlns:a16="http://schemas.microsoft.com/office/drawing/2014/main" id="{FA07E67C-99BB-4E7F-8A73-DB182A30F30A}"/>
                  </a:ext>
                </a:extLst>
              </p:cNvPr>
              <p:cNvSpPr>
                <a:spLocks/>
              </p:cNvSpPr>
              <p:nvPr userDrawn="1"/>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a:p>
            </p:txBody>
          </p:sp>
          <p:sp>
            <p:nvSpPr>
              <p:cNvPr id="20" name="Freeform 40">
                <a:extLst>
                  <a:ext uri="{FF2B5EF4-FFF2-40B4-BE49-F238E27FC236}">
                    <a16:creationId xmlns:a16="http://schemas.microsoft.com/office/drawing/2014/main" id="{7A95D535-94D8-4215-BF42-F9FFF9F40119}"/>
                  </a:ext>
                </a:extLst>
              </p:cNvPr>
              <p:cNvSpPr>
                <a:spLocks/>
              </p:cNvSpPr>
              <p:nvPr userDrawn="1"/>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a:p>
            </p:txBody>
          </p:sp>
          <p:sp>
            <p:nvSpPr>
              <p:cNvPr id="21" name="Freeform 41">
                <a:extLst>
                  <a:ext uri="{FF2B5EF4-FFF2-40B4-BE49-F238E27FC236}">
                    <a16:creationId xmlns:a16="http://schemas.microsoft.com/office/drawing/2014/main" id="{D1B7050F-36DF-43DD-9B45-B743042BD4B6}"/>
                  </a:ext>
                </a:extLst>
              </p:cNvPr>
              <p:cNvSpPr>
                <a:spLocks noEditPoints="1"/>
              </p:cNvSpPr>
              <p:nvPr userDrawn="1"/>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a:p>
            </p:txBody>
          </p:sp>
          <p:sp>
            <p:nvSpPr>
              <p:cNvPr id="22" name="Freeform 42">
                <a:extLst>
                  <a:ext uri="{FF2B5EF4-FFF2-40B4-BE49-F238E27FC236}">
                    <a16:creationId xmlns:a16="http://schemas.microsoft.com/office/drawing/2014/main" id="{7ED9D302-9A04-4ACB-B3DC-CB6FDC4CAC30}"/>
                  </a:ext>
                </a:extLst>
              </p:cNvPr>
              <p:cNvSpPr>
                <a:spLocks noEditPoints="1"/>
              </p:cNvSpPr>
              <p:nvPr userDrawn="1"/>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a:p>
            </p:txBody>
          </p:sp>
        </p:grpSp>
      </p:grpSp>
      <p:sp>
        <p:nvSpPr>
          <p:cNvPr id="8" name="Textfeld 7">
            <a:extLst>
              <a:ext uri="{FF2B5EF4-FFF2-40B4-BE49-F238E27FC236}">
                <a16:creationId xmlns:a16="http://schemas.microsoft.com/office/drawing/2014/main" id="{D45DD129-8A1D-4BA5-B936-7F6EE77131C8}"/>
              </a:ext>
            </a:extLst>
          </p:cNvPr>
          <p:cNvSpPr txBox="1"/>
          <p:nvPr userDrawn="1"/>
        </p:nvSpPr>
        <p:spPr>
          <a:xfrm>
            <a:off x="1022968" y="4608627"/>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dirty="0">
                <a:solidFill>
                  <a:schemeClr val="accent3"/>
                </a:solidFill>
              </a:rPr>
              <a:t>Folie</a:t>
            </a:r>
          </a:p>
        </p:txBody>
      </p:sp>
      <p:grpSp>
        <p:nvGrpSpPr>
          <p:cNvPr id="23" name="Gruppieren 22">
            <a:extLst>
              <a:ext uri="{FF2B5EF4-FFF2-40B4-BE49-F238E27FC236}">
                <a16:creationId xmlns:a16="http://schemas.microsoft.com/office/drawing/2014/main" id="{250AC068-C64B-4EA4-BF14-80770ED61E72}"/>
              </a:ext>
            </a:extLst>
          </p:cNvPr>
          <p:cNvGrpSpPr/>
          <p:nvPr userDrawn="1"/>
        </p:nvGrpSpPr>
        <p:grpSpPr>
          <a:xfrm>
            <a:off x="7273850" y="1944379"/>
            <a:ext cx="1799182" cy="576000"/>
            <a:chOff x="5014368" y="1905816"/>
            <a:chExt cx="1799182" cy="553594"/>
          </a:xfrm>
        </p:grpSpPr>
        <p:sp>
          <p:nvSpPr>
            <p:cNvPr id="24" name="Rectangle 64">
              <a:extLst>
                <a:ext uri="{FF2B5EF4-FFF2-40B4-BE49-F238E27FC236}">
                  <a16:creationId xmlns:a16="http://schemas.microsoft.com/office/drawing/2014/main" id="{6993586A-1311-45ED-98C4-8248180F559B}"/>
                </a:ext>
              </a:extLst>
            </p:cNvPr>
            <p:cNvSpPr>
              <a:spLocks noChangeArrowheads="1"/>
            </p:cNvSpPr>
            <p:nvPr/>
          </p:nvSpPr>
          <p:spPr bwMode="auto">
            <a:xfrm>
              <a:off x="5014368" y="1905816"/>
              <a:ext cx="1799182" cy="553594"/>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25" name="Freeform 65">
              <a:extLst>
                <a:ext uri="{FF2B5EF4-FFF2-40B4-BE49-F238E27FC236}">
                  <a16:creationId xmlns:a16="http://schemas.microsoft.com/office/drawing/2014/main" id="{72326BD1-2134-4944-99B6-270ADA48E664}"/>
                </a:ext>
              </a:extLst>
            </p:cNvPr>
            <p:cNvSpPr>
              <a:spLocks noEditPoints="1"/>
            </p:cNvSpPr>
            <p:nvPr/>
          </p:nvSpPr>
          <p:spPr bwMode="auto">
            <a:xfrm>
              <a:off x="5292756" y="2056941"/>
              <a:ext cx="1126278" cy="92266"/>
            </a:xfrm>
            <a:custGeom>
              <a:avLst/>
              <a:gdLst>
                <a:gd name="T0" fmla="*/ 1371 w 1412"/>
                <a:gd name="T1" fmla="*/ 50 h 116"/>
                <a:gd name="T2" fmla="*/ 1327 w 1412"/>
                <a:gd name="T3" fmla="*/ 28 h 116"/>
                <a:gd name="T4" fmla="*/ 1355 w 1412"/>
                <a:gd name="T5" fmla="*/ 14 h 116"/>
                <a:gd name="T6" fmla="*/ 1409 w 1412"/>
                <a:gd name="T7" fmla="*/ 50 h 116"/>
                <a:gd name="T8" fmla="*/ 1259 w 1412"/>
                <a:gd name="T9" fmla="*/ 99 h 116"/>
                <a:gd name="T10" fmla="*/ 1256 w 1412"/>
                <a:gd name="T11" fmla="*/ 91 h 116"/>
                <a:gd name="T12" fmla="*/ 1258 w 1412"/>
                <a:gd name="T13" fmla="*/ 51 h 116"/>
                <a:gd name="T14" fmla="*/ 1287 w 1412"/>
                <a:gd name="T15" fmla="*/ 114 h 116"/>
                <a:gd name="T16" fmla="*/ 1171 w 1412"/>
                <a:gd name="T17" fmla="*/ 2 h 116"/>
                <a:gd name="T18" fmla="*/ 1201 w 1412"/>
                <a:gd name="T19" fmla="*/ 114 h 116"/>
                <a:gd name="T20" fmla="*/ 1153 w 1412"/>
                <a:gd name="T21" fmla="*/ 2 h 116"/>
                <a:gd name="T22" fmla="*/ 1128 w 1412"/>
                <a:gd name="T23" fmla="*/ 55 h 116"/>
                <a:gd name="T24" fmla="*/ 1130 w 1412"/>
                <a:gd name="T25" fmla="*/ 94 h 116"/>
                <a:gd name="T26" fmla="*/ 1012 w 1412"/>
                <a:gd name="T27" fmla="*/ 93 h 116"/>
                <a:gd name="T28" fmla="*/ 1030 w 1412"/>
                <a:gd name="T29" fmla="*/ 80 h 116"/>
                <a:gd name="T30" fmla="*/ 1062 w 1412"/>
                <a:gd name="T31" fmla="*/ 43 h 116"/>
                <a:gd name="T32" fmla="*/ 1035 w 1412"/>
                <a:gd name="T33" fmla="*/ 66 h 116"/>
                <a:gd name="T34" fmla="*/ 1046 w 1412"/>
                <a:gd name="T35" fmla="*/ 114 h 116"/>
                <a:gd name="T36" fmla="*/ 958 w 1412"/>
                <a:gd name="T37" fmla="*/ 36 h 116"/>
                <a:gd name="T38" fmla="*/ 986 w 1412"/>
                <a:gd name="T39" fmla="*/ 101 h 116"/>
                <a:gd name="T40" fmla="*/ 958 w 1412"/>
                <a:gd name="T41" fmla="*/ 99 h 116"/>
                <a:gd name="T42" fmla="*/ 934 w 1412"/>
                <a:gd name="T43" fmla="*/ 34 h 116"/>
                <a:gd name="T44" fmla="*/ 895 w 1412"/>
                <a:gd name="T45" fmla="*/ 114 h 116"/>
                <a:gd name="T46" fmla="*/ 855 w 1412"/>
                <a:gd name="T47" fmla="*/ 19 h 116"/>
                <a:gd name="T48" fmla="*/ 728 w 1412"/>
                <a:gd name="T49" fmla="*/ 36 h 116"/>
                <a:gd name="T50" fmla="*/ 775 w 1412"/>
                <a:gd name="T51" fmla="*/ 36 h 116"/>
                <a:gd name="T52" fmla="*/ 821 w 1412"/>
                <a:gd name="T53" fmla="*/ 36 h 116"/>
                <a:gd name="T54" fmla="*/ 780 w 1412"/>
                <a:gd name="T55" fmla="*/ 67 h 116"/>
                <a:gd name="T56" fmla="*/ 692 w 1412"/>
                <a:gd name="T57" fmla="*/ 50 h 116"/>
                <a:gd name="T58" fmla="*/ 693 w 1412"/>
                <a:gd name="T59" fmla="*/ 66 h 116"/>
                <a:gd name="T60" fmla="*/ 607 w 1412"/>
                <a:gd name="T61" fmla="*/ 68 h 116"/>
                <a:gd name="T62" fmla="*/ 650 w 1412"/>
                <a:gd name="T63" fmla="*/ 44 h 116"/>
                <a:gd name="T64" fmla="*/ 649 w 1412"/>
                <a:gd name="T65" fmla="*/ 96 h 116"/>
                <a:gd name="T66" fmla="*/ 527 w 1412"/>
                <a:gd name="T67" fmla="*/ 93 h 116"/>
                <a:gd name="T68" fmla="*/ 545 w 1412"/>
                <a:gd name="T69" fmla="*/ 80 h 116"/>
                <a:gd name="T70" fmla="*/ 577 w 1412"/>
                <a:gd name="T71" fmla="*/ 43 h 116"/>
                <a:gd name="T72" fmla="*/ 550 w 1412"/>
                <a:gd name="T73" fmla="*/ 66 h 116"/>
                <a:gd name="T74" fmla="*/ 561 w 1412"/>
                <a:gd name="T75" fmla="*/ 114 h 116"/>
                <a:gd name="T76" fmla="*/ 490 w 1412"/>
                <a:gd name="T77" fmla="*/ 99 h 116"/>
                <a:gd name="T78" fmla="*/ 457 w 1412"/>
                <a:gd name="T79" fmla="*/ 66 h 116"/>
                <a:gd name="T80" fmla="*/ 483 w 1412"/>
                <a:gd name="T81" fmla="*/ 48 h 116"/>
                <a:gd name="T82" fmla="*/ 503 w 1412"/>
                <a:gd name="T83" fmla="*/ 76 h 116"/>
                <a:gd name="T84" fmla="*/ 451 w 1412"/>
                <a:gd name="T85" fmla="*/ 105 h 116"/>
                <a:gd name="T86" fmla="*/ 405 w 1412"/>
                <a:gd name="T87" fmla="*/ 78 h 116"/>
                <a:gd name="T88" fmla="*/ 415 w 1412"/>
                <a:gd name="T89" fmla="*/ 53 h 116"/>
                <a:gd name="T90" fmla="*/ 429 w 1412"/>
                <a:gd name="T91" fmla="*/ 43 h 116"/>
                <a:gd name="T92" fmla="*/ 379 w 1412"/>
                <a:gd name="T93" fmla="*/ 109 h 116"/>
                <a:gd name="T94" fmla="*/ 279 w 1412"/>
                <a:gd name="T95" fmla="*/ 79 h 116"/>
                <a:gd name="T96" fmla="*/ 334 w 1412"/>
                <a:gd name="T97" fmla="*/ 79 h 116"/>
                <a:gd name="T98" fmla="*/ 303 w 1412"/>
                <a:gd name="T99" fmla="*/ 35 h 116"/>
                <a:gd name="T100" fmla="*/ 182 w 1412"/>
                <a:gd name="T101" fmla="*/ 53 h 116"/>
                <a:gd name="T102" fmla="*/ 156 w 1412"/>
                <a:gd name="T103" fmla="*/ 37 h 116"/>
                <a:gd name="T104" fmla="*/ 158 w 1412"/>
                <a:gd name="T105" fmla="*/ 96 h 116"/>
                <a:gd name="T106" fmla="*/ 144 w 1412"/>
                <a:gd name="T107" fmla="*/ 105 h 116"/>
                <a:gd name="T108" fmla="*/ 106 w 1412"/>
                <a:gd name="T109" fmla="*/ 22 h 116"/>
                <a:gd name="T110" fmla="*/ 106 w 1412"/>
                <a:gd name="T111" fmla="*/ 22 h 116"/>
                <a:gd name="T112" fmla="*/ 26 w 1412"/>
                <a:gd name="T113" fmla="*/ 99 h 116"/>
                <a:gd name="T114" fmla="*/ 28 w 1412"/>
                <a:gd name="T115"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2" h="116">
                  <a:moveTo>
                    <a:pt x="1412" y="113"/>
                  </a:moveTo>
                  <a:cubicBezTo>
                    <a:pt x="1410" y="113"/>
                    <a:pt x="1407" y="114"/>
                    <a:pt x="1405" y="115"/>
                  </a:cubicBezTo>
                  <a:cubicBezTo>
                    <a:pt x="1402" y="115"/>
                    <a:pt x="1399" y="116"/>
                    <a:pt x="1396" y="116"/>
                  </a:cubicBezTo>
                  <a:cubicBezTo>
                    <a:pt x="1391" y="116"/>
                    <a:pt x="1388" y="115"/>
                    <a:pt x="1385" y="114"/>
                  </a:cubicBezTo>
                  <a:cubicBezTo>
                    <a:pt x="1381" y="112"/>
                    <a:pt x="1379" y="110"/>
                    <a:pt x="1377" y="108"/>
                  </a:cubicBezTo>
                  <a:cubicBezTo>
                    <a:pt x="1375" y="105"/>
                    <a:pt x="1374" y="102"/>
                    <a:pt x="1373" y="99"/>
                  </a:cubicBezTo>
                  <a:cubicBezTo>
                    <a:pt x="1372" y="95"/>
                    <a:pt x="1371" y="92"/>
                    <a:pt x="1371" y="87"/>
                  </a:cubicBezTo>
                  <a:lnTo>
                    <a:pt x="1371" y="50"/>
                  </a:lnTo>
                  <a:lnTo>
                    <a:pt x="1345" y="50"/>
                  </a:lnTo>
                  <a:lnTo>
                    <a:pt x="1345" y="114"/>
                  </a:lnTo>
                  <a:lnTo>
                    <a:pt x="1327" y="114"/>
                  </a:lnTo>
                  <a:lnTo>
                    <a:pt x="1327" y="50"/>
                  </a:lnTo>
                  <a:lnTo>
                    <a:pt x="1317" y="50"/>
                  </a:lnTo>
                  <a:lnTo>
                    <a:pt x="1317" y="37"/>
                  </a:lnTo>
                  <a:lnTo>
                    <a:pt x="1327" y="36"/>
                  </a:lnTo>
                  <a:lnTo>
                    <a:pt x="1327" y="28"/>
                  </a:lnTo>
                  <a:cubicBezTo>
                    <a:pt x="1327" y="24"/>
                    <a:pt x="1328" y="20"/>
                    <a:pt x="1329" y="17"/>
                  </a:cubicBezTo>
                  <a:cubicBezTo>
                    <a:pt x="1330" y="13"/>
                    <a:pt x="1331" y="10"/>
                    <a:pt x="1333" y="8"/>
                  </a:cubicBezTo>
                  <a:cubicBezTo>
                    <a:pt x="1335" y="5"/>
                    <a:pt x="1338" y="3"/>
                    <a:pt x="1341" y="2"/>
                  </a:cubicBezTo>
                  <a:cubicBezTo>
                    <a:pt x="1345" y="1"/>
                    <a:pt x="1348" y="0"/>
                    <a:pt x="1353" y="0"/>
                  </a:cubicBezTo>
                  <a:cubicBezTo>
                    <a:pt x="1356" y="0"/>
                    <a:pt x="1358" y="0"/>
                    <a:pt x="1361" y="1"/>
                  </a:cubicBezTo>
                  <a:cubicBezTo>
                    <a:pt x="1363" y="1"/>
                    <a:pt x="1366" y="2"/>
                    <a:pt x="1367" y="3"/>
                  </a:cubicBezTo>
                  <a:lnTo>
                    <a:pt x="1364" y="16"/>
                  </a:lnTo>
                  <a:cubicBezTo>
                    <a:pt x="1361" y="15"/>
                    <a:pt x="1358" y="14"/>
                    <a:pt x="1355" y="14"/>
                  </a:cubicBezTo>
                  <a:cubicBezTo>
                    <a:pt x="1349" y="14"/>
                    <a:pt x="1345" y="19"/>
                    <a:pt x="1345" y="28"/>
                  </a:cubicBezTo>
                  <a:lnTo>
                    <a:pt x="1345" y="36"/>
                  </a:lnTo>
                  <a:lnTo>
                    <a:pt x="1372" y="36"/>
                  </a:lnTo>
                  <a:lnTo>
                    <a:pt x="1374" y="15"/>
                  </a:lnTo>
                  <a:lnTo>
                    <a:pt x="1389" y="15"/>
                  </a:lnTo>
                  <a:lnTo>
                    <a:pt x="1389" y="36"/>
                  </a:lnTo>
                  <a:lnTo>
                    <a:pt x="1409" y="36"/>
                  </a:lnTo>
                  <a:lnTo>
                    <a:pt x="1409" y="50"/>
                  </a:lnTo>
                  <a:lnTo>
                    <a:pt x="1389" y="50"/>
                  </a:lnTo>
                  <a:lnTo>
                    <a:pt x="1389" y="87"/>
                  </a:lnTo>
                  <a:cubicBezTo>
                    <a:pt x="1389" y="96"/>
                    <a:pt x="1393" y="101"/>
                    <a:pt x="1401" y="101"/>
                  </a:cubicBezTo>
                  <a:cubicBezTo>
                    <a:pt x="1402" y="101"/>
                    <a:pt x="1403" y="101"/>
                    <a:pt x="1405" y="101"/>
                  </a:cubicBezTo>
                  <a:cubicBezTo>
                    <a:pt x="1406" y="100"/>
                    <a:pt x="1407" y="100"/>
                    <a:pt x="1409" y="99"/>
                  </a:cubicBezTo>
                  <a:lnTo>
                    <a:pt x="1412" y="113"/>
                  </a:lnTo>
                  <a:close/>
                  <a:moveTo>
                    <a:pt x="1256" y="91"/>
                  </a:moveTo>
                  <a:cubicBezTo>
                    <a:pt x="1256" y="95"/>
                    <a:pt x="1257" y="97"/>
                    <a:pt x="1259" y="99"/>
                  </a:cubicBezTo>
                  <a:cubicBezTo>
                    <a:pt x="1261" y="101"/>
                    <a:pt x="1264" y="101"/>
                    <a:pt x="1267" y="101"/>
                  </a:cubicBezTo>
                  <a:cubicBezTo>
                    <a:pt x="1270" y="101"/>
                    <a:pt x="1273" y="101"/>
                    <a:pt x="1276" y="99"/>
                  </a:cubicBezTo>
                  <a:cubicBezTo>
                    <a:pt x="1278" y="98"/>
                    <a:pt x="1281" y="96"/>
                    <a:pt x="1284" y="93"/>
                  </a:cubicBezTo>
                  <a:lnTo>
                    <a:pt x="1284" y="75"/>
                  </a:lnTo>
                  <a:cubicBezTo>
                    <a:pt x="1278" y="76"/>
                    <a:pt x="1274" y="77"/>
                    <a:pt x="1270" y="78"/>
                  </a:cubicBezTo>
                  <a:cubicBezTo>
                    <a:pt x="1267" y="79"/>
                    <a:pt x="1264" y="80"/>
                    <a:pt x="1262" y="81"/>
                  </a:cubicBezTo>
                  <a:cubicBezTo>
                    <a:pt x="1260" y="83"/>
                    <a:pt x="1258" y="84"/>
                    <a:pt x="1257" y="86"/>
                  </a:cubicBezTo>
                  <a:cubicBezTo>
                    <a:pt x="1256" y="88"/>
                    <a:pt x="1256" y="89"/>
                    <a:pt x="1256" y="91"/>
                  </a:cubicBezTo>
                  <a:close/>
                  <a:moveTo>
                    <a:pt x="1238" y="93"/>
                  </a:moveTo>
                  <a:cubicBezTo>
                    <a:pt x="1238" y="84"/>
                    <a:pt x="1242" y="78"/>
                    <a:pt x="1249" y="73"/>
                  </a:cubicBezTo>
                  <a:cubicBezTo>
                    <a:pt x="1256" y="69"/>
                    <a:pt x="1268" y="66"/>
                    <a:pt x="1284" y="64"/>
                  </a:cubicBezTo>
                  <a:cubicBezTo>
                    <a:pt x="1284" y="62"/>
                    <a:pt x="1283" y="60"/>
                    <a:pt x="1283" y="58"/>
                  </a:cubicBezTo>
                  <a:cubicBezTo>
                    <a:pt x="1282" y="56"/>
                    <a:pt x="1282" y="55"/>
                    <a:pt x="1281" y="53"/>
                  </a:cubicBezTo>
                  <a:cubicBezTo>
                    <a:pt x="1279" y="52"/>
                    <a:pt x="1278" y="51"/>
                    <a:pt x="1276" y="50"/>
                  </a:cubicBezTo>
                  <a:cubicBezTo>
                    <a:pt x="1274" y="49"/>
                    <a:pt x="1272" y="49"/>
                    <a:pt x="1270" y="49"/>
                  </a:cubicBezTo>
                  <a:cubicBezTo>
                    <a:pt x="1266" y="49"/>
                    <a:pt x="1262" y="50"/>
                    <a:pt x="1258" y="51"/>
                  </a:cubicBezTo>
                  <a:cubicBezTo>
                    <a:pt x="1255" y="52"/>
                    <a:pt x="1251" y="54"/>
                    <a:pt x="1248" y="56"/>
                  </a:cubicBezTo>
                  <a:lnTo>
                    <a:pt x="1241" y="44"/>
                  </a:lnTo>
                  <a:cubicBezTo>
                    <a:pt x="1245" y="41"/>
                    <a:pt x="1250" y="39"/>
                    <a:pt x="1256" y="37"/>
                  </a:cubicBezTo>
                  <a:cubicBezTo>
                    <a:pt x="1261" y="35"/>
                    <a:pt x="1267" y="34"/>
                    <a:pt x="1273" y="34"/>
                  </a:cubicBezTo>
                  <a:cubicBezTo>
                    <a:pt x="1283" y="34"/>
                    <a:pt x="1290" y="37"/>
                    <a:pt x="1295" y="43"/>
                  </a:cubicBezTo>
                  <a:cubicBezTo>
                    <a:pt x="1300" y="48"/>
                    <a:pt x="1302" y="57"/>
                    <a:pt x="1302" y="68"/>
                  </a:cubicBezTo>
                  <a:lnTo>
                    <a:pt x="1302" y="114"/>
                  </a:lnTo>
                  <a:lnTo>
                    <a:pt x="1287" y="114"/>
                  </a:lnTo>
                  <a:lnTo>
                    <a:pt x="1286" y="105"/>
                  </a:lnTo>
                  <a:lnTo>
                    <a:pt x="1285" y="105"/>
                  </a:lnTo>
                  <a:cubicBezTo>
                    <a:pt x="1282" y="108"/>
                    <a:pt x="1278" y="111"/>
                    <a:pt x="1274" y="113"/>
                  </a:cubicBezTo>
                  <a:cubicBezTo>
                    <a:pt x="1270" y="115"/>
                    <a:pt x="1266" y="116"/>
                    <a:pt x="1261" y="116"/>
                  </a:cubicBezTo>
                  <a:cubicBezTo>
                    <a:pt x="1254" y="116"/>
                    <a:pt x="1249" y="114"/>
                    <a:pt x="1244" y="109"/>
                  </a:cubicBezTo>
                  <a:cubicBezTo>
                    <a:pt x="1240" y="105"/>
                    <a:pt x="1238" y="100"/>
                    <a:pt x="1238" y="93"/>
                  </a:cubicBezTo>
                  <a:close/>
                  <a:moveTo>
                    <a:pt x="1153" y="2"/>
                  </a:moveTo>
                  <a:lnTo>
                    <a:pt x="1171" y="2"/>
                  </a:lnTo>
                  <a:lnTo>
                    <a:pt x="1171" y="31"/>
                  </a:lnTo>
                  <a:lnTo>
                    <a:pt x="1171" y="46"/>
                  </a:lnTo>
                  <a:cubicBezTo>
                    <a:pt x="1174" y="43"/>
                    <a:pt x="1177" y="40"/>
                    <a:pt x="1181" y="38"/>
                  </a:cubicBezTo>
                  <a:cubicBezTo>
                    <a:pt x="1185" y="35"/>
                    <a:pt x="1190" y="34"/>
                    <a:pt x="1195" y="34"/>
                  </a:cubicBezTo>
                  <a:cubicBezTo>
                    <a:pt x="1204" y="34"/>
                    <a:pt x="1210" y="37"/>
                    <a:pt x="1214" y="42"/>
                  </a:cubicBezTo>
                  <a:cubicBezTo>
                    <a:pt x="1217" y="47"/>
                    <a:pt x="1219" y="55"/>
                    <a:pt x="1219" y="65"/>
                  </a:cubicBezTo>
                  <a:lnTo>
                    <a:pt x="1219" y="114"/>
                  </a:lnTo>
                  <a:lnTo>
                    <a:pt x="1201" y="114"/>
                  </a:lnTo>
                  <a:lnTo>
                    <a:pt x="1201" y="67"/>
                  </a:lnTo>
                  <a:cubicBezTo>
                    <a:pt x="1201" y="61"/>
                    <a:pt x="1200" y="56"/>
                    <a:pt x="1198" y="54"/>
                  </a:cubicBezTo>
                  <a:cubicBezTo>
                    <a:pt x="1196" y="51"/>
                    <a:pt x="1193" y="50"/>
                    <a:pt x="1189" y="50"/>
                  </a:cubicBezTo>
                  <a:cubicBezTo>
                    <a:pt x="1186" y="50"/>
                    <a:pt x="1183" y="51"/>
                    <a:pt x="1180" y="52"/>
                  </a:cubicBezTo>
                  <a:cubicBezTo>
                    <a:pt x="1177" y="54"/>
                    <a:pt x="1174" y="56"/>
                    <a:pt x="1171" y="59"/>
                  </a:cubicBezTo>
                  <a:lnTo>
                    <a:pt x="1171" y="114"/>
                  </a:lnTo>
                  <a:lnTo>
                    <a:pt x="1153" y="114"/>
                  </a:lnTo>
                  <a:lnTo>
                    <a:pt x="1153" y="2"/>
                  </a:lnTo>
                  <a:close/>
                  <a:moveTo>
                    <a:pt x="1075" y="75"/>
                  </a:moveTo>
                  <a:cubicBezTo>
                    <a:pt x="1075" y="68"/>
                    <a:pt x="1076" y="63"/>
                    <a:pt x="1078" y="58"/>
                  </a:cubicBezTo>
                  <a:cubicBezTo>
                    <a:pt x="1080" y="53"/>
                    <a:pt x="1083" y="48"/>
                    <a:pt x="1086" y="45"/>
                  </a:cubicBezTo>
                  <a:cubicBezTo>
                    <a:pt x="1090" y="41"/>
                    <a:pt x="1094" y="39"/>
                    <a:pt x="1099" y="37"/>
                  </a:cubicBezTo>
                  <a:cubicBezTo>
                    <a:pt x="1104" y="35"/>
                    <a:pt x="1109" y="34"/>
                    <a:pt x="1114" y="34"/>
                  </a:cubicBezTo>
                  <a:cubicBezTo>
                    <a:pt x="1119" y="34"/>
                    <a:pt x="1123" y="35"/>
                    <a:pt x="1127" y="37"/>
                  </a:cubicBezTo>
                  <a:cubicBezTo>
                    <a:pt x="1131" y="38"/>
                    <a:pt x="1134" y="41"/>
                    <a:pt x="1136" y="43"/>
                  </a:cubicBezTo>
                  <a:lnTo>
                    <a:pt x="1128" y="55"/>
                  </a:lnTo>
                  <a:cubicBezTo>
                    <a:pt x="1126" y="53"/>
                    <a:pt x="1124" y="51"/>
                    <a:pt x="1121" y="50"/>
                  </a:cubicBezTo>
                  <a:cubicBezTo>
                    <a:pt x="1119" y="49"/>
                    <a:pt x="1117" y="49"/>
                    <a:pt x="1115" y="49"/>
                  </a:cubicBezTo>
                  <a:cubicBezTo>
                    <a:pt x="1108" y="49"/>
                    <a:pt x="1103" y="51"/>
                    <a:pt x="1099" y="56"/>
                  </a:cubicBezTo>
                  <a:cubicBezTo>
                    <a:pt x="1095" y="61"/>
                    <a:pt x="1093" y="67"/>
                    <a:pt x="1093" y="75"/>
                  </a:cubicBezTo>
                  <a:cubicBezTo>
                    <a:pt x="1093" y="83"/>
                    <a:pt x="1095" y="89"/>
                    <a:pt x="1099" y="94"/>
                  </a:cubicBezTo>
                  <a:cubicBezTo>
                    <a:pt x="1103" y="98"/>
                    <a:pt x="1108" y="101"/>
                    <a:pt x="1114" y="101"/>
                  </a:cubicBezTo>
                  <a:cubicBezTo>
                    <a:pt x="1117" y="101"/>
                    <a:pt x="1120" y="100"/>
                    <a:pt x="1123" y="99"/>
                  </a:cubicBezTo>
                  <a:cubicBezTo>
                    <a:pt x="1126" y="97"/>
                    <a:pt x="1128" y="96"/>
                    <a:pt x="1130" y="94"/>
                  </a:cubicBezTo>
                  <a:lnTo>
                    <a:pt x="1138" y="106"/>
                  </a:lnTo>
                  <a:cubicBezTo>
                    <a:pt x="1134" y="109"/>
                    <a:pt x="1130" y="111"/>
                    <a:pt x="1126" y="113"/>
                  </a:cubicBezTo>
                  <a:cubicBezTo>
                    <a:pt x="1121" y="115"/>
                    <a:pt x="1117" y="116"/>
                    <a:pt x="1112" y="116"/>
                  </a:cubicBezTo>
                  <a:cubicBezTo>
                    <a:pt x="1107" y="116"/>
                    <a:pt x="1102" y="115"/>
                    <a:pt x="1097" y="113"/>
                  </a:cubicBezTo>
                  <a:cubicBezTo>
                    <a:pt x="1093" y="111"/>
                    <a:pt x="1089" y="108"/>
                    <a:pt x="1086" y="105"/>
                  </a:cubicBezTo>
                  <a:cubicBezTo>
                    <a:pt x="1082" y="101"/>
                    <a:pt x="1079" y="97"/>
                    <a:pt x="1078" y="92"/>
                  </a:cubicBezTo>
                  <a:cubicBezTo>
                    <a:pt x="1076" y="87"/>
                    <a:pt x="1075" y="81"/>
                    <a:pt x="1075" y="75"/>
                  </a:cubicBezTo>
                  <a:close/>
                  <a:moveTo>
                    <a:pt x="1012" y="93"/>
                  </a:moveTo>
                  <a:cubicBezTo>
                    <a:pt x="1016" y="96"/>
                    <a:pt x="1019" y="98"/>
                    <a:pt x="1023" y="100"/>
                  </a:cubicBezTo>
                  <a:cubicBezTo>
                    <a:pt x="1026" y="101"/>
                    <a:pt x="1030" y="102"/>
                    <a:pt x="1034" y="102"/>
                  </a:cubicBezTo>
                  <a:cubicBezTo>
                    <a:pt x="1038" y="102"/>
                    <a:pt x="1041" y="101"/>
                    <a:pt x="1043" y="99"/>
                  </a:cubicBezTo>
                  <a:cubicBezTo>
                    <a:pt x="1045" y="97"/>
                    <a:pt x="1046" y="95"/>
                    <a:pt x="1046" y="92"/>
                  </a:cubicBezTo>
                  <a:cubicBezTo>
                    <a:pt x="1046" y="91"/>
                    <a:pt x="1046" y="89"/>
                    <a:pt x="1045" y="88"/>
                  </a:cubicBezTo>
                  <a:cubicBezTo>
                    <a:pt x="1044" y="87"/>
                    <a:pt x="1043" y="86"/>
                    <a:pt x="1041" y="85"/>
                  </a:cubicBezTo>
                  <a:cubicBezTo>
                    <a:pt x="1039" y="84"/>
                    <a:pt x="1038" y="83"/>
                    <a:pt x="1036" y="82"/>
                  </a:cubicBezTo>
                  <a:cubicBezTo>
                    <a:pt x="1034" y="82"/>
                    <a:pt x="1032" y="81"/>
                    <a:pt x="1030" y="80"/>
                  </a:cubicBezTo>
                  <a:cubicBezTo>
                    <a:pt x="1027" y="79"/>
                    <a:pt x="1024" y="78"/>
                    <a:pt x="1022" y="77"/>
                  </a:cubicBezTo>
                  <a:cubicBezTo>
                    <a:pt x="1019" y="75"/>
                    <a:pt x="1017" y="74"/>
                    <a:pt x="1015" y="72"/>
                  </a:cubicBezTo>
                  <a:cubicBezTo>
                    <a:pt x="1013" y="70"/>
                    <a:pt x="1011" y="68"/>
                    <a:pt x="1010" y="66"/>
                  </a:cubicBezTo>
                  <a:cubicBezTo>
                    <a:pt x="1008" y="63"/>
                    <a:pt x="1008" y="61"/>
                    <a:pt x="1008" y="57"/>
                  </a:cubicBezTo>
                  <a:cubicBezTo>
                    <a:pt x="1008" y="50"/>
                    <a:pt x="1010" y="45"/>
                    <a:pt x="1015" y="41"/>
                  </a:cubicBezTo>
                  <a:cubicBezTo>
                    <a:pt x="1020" y="36"/>
                    <a:pt x="1027" y="34"/>
                    <a:pt x="1036" y="34"/>
                  </a:cubicBezTo>
                  <a:cubicBezTo>
                    <a:pt x="1041" y="34"/>
                    <a:pt x="1046" y="35"/>
                    <a:pt x="1051" y="37"/>
                  </a:cubicBezTo>
                  <a:cubicBezTo>
                    <a:pt x="1055" y="39"/>
                    <a:pt x="1059" y="41"/>
                    <a:pt x="1062" y="43"/>
                  </a:cubicBezTo>
                  <a:lnTo>
                    <a:pt x="1054" y="54"/>
                  </a:lnTo>
                  <a:cubicBezTo>
                    <a:pt x="1051" y="52"/>
                    <a:pt x="1048" y="51"/>
                    <a:pt x="1045" y="50"/>
                  </a:cubicBezTo>
                  <a:cubicBezTo>
                    <a:pt x="1042" y="48"/>
                    <a:pt x="1039" y="48"/>
                    <a:pt x="1036" y="48"/>
                  </a:cubicBezTo>
                  <a:cubicBezTo>
                    <a:pt x="1033" y="48"/>
                    <a:pt x="1030" y="49"/>
                    <a:pt x="1028" y="50"/>
                  </a:cubicBezTo>
                  <a:cubicBezTo>
                    <a:pt x="1026" y="52"/>
                    <a:pt x="1025" y="54"/>
                    <a:pt x="1025" y="56"/>
                  </a:cubicBezTo>
                  <a:cubicBezTo>
                    <a:pt x="1025" y="58"/>
                    <a:pt x="1025" y="59"/>
                    <a:pt x="1026" y="60"/>
                  </a:cubicBezTo>
                  <a:cubicBezTo>
                    <a:pt x="1027" y="62"/>
                    <a:pt x="1028" y="63"/>
                    <a:pt x="1030" y="63"/>
                  </a:cubicBezTo>
                  <a:cubicBezTo>
                    <a:pt x="1031" y="64"/>
                    <a:pt x="1033" y="65"/>
                    <a:pt x="1035" y="66"/>
                  </a:cubicBezTo>
                  <a:cubicBezTo>
                    <a:pt x="1037" y="66"/>
                    <a:pt x="1039" y="67"/>
                    <a:pt x="1041" y="68"/>
                  </a:cubicBezTo>
                  <a:cubicBezTo>
                    <a:pt x="1044" y="69"/>
                    <a:pt x="1046" y="70"/>
                    <a:pt x="1049" y="71"/>
                  </a:cubicBezTo>
                  <a:cubicBezTo>
                    <a:pt x="1052" y="72"/>
                    <a:pt x="1054" y="74"/>
                    <a:pt x="1056" y="76"/>
                  </a:cubicBezTo>
                  <a:cubicBezTo>
                    <a:pt x="1058" y="77"/>
                    <a:pt x="1060" y="80"/>
                    <a:pt x="1062" y="82"/>
                  </a:cubicBezTo>
                  <a:cubicBezTo>
                    <a:pt x="1063" y="85"/>
                    <a:pt x="1063" y="88"/>
                    <a:pt x="1063" y="92"/>
                  </a:cubicBezTo>
                  <a:cubicBezTo>
                    <a:pt x="1063" y="95"/>
                    <a:pt x="1063" y="98"/>
                    <a:pt x="1062" y="101"/>
                  </a:cubicBezTo>
                  <a:cubicBezTo>
                    <a:pt x="1060" y="104"/>
                    <a:pt x="1058" y="106"/>
                    <a:pt x="1056" y="109"/>
                  </a:cubicBezTo>
                  <a:cubicBezTo>
                    <a:pt x="1053" y="111"/>
                    <a:pt x="1050" y="112"/>
                    <a:pt x="1046" y="114"/>
                  </a:cubicBezTo>
                  <a:cubicBezTo>
                    <a:pt x="1042" y="115"/>
                    <a:pt x="1038" y="116"/>
                    <a:pt x="1033" y="116"/>
                  </a:cubicBezTo>
                  <a:cubicBezTo>
                    <a:pt x="1028" y="116"/>
                    <a:pt x="1023" y="115"/>
                    <a:pt x="1017" y="113"/>
                  </a:cubicBezTo>
                  <a:cubicBezTo>
                    <a:pt x="1012" y="110"/>
                    <a:pt x="1008" y="108"/>
                    <a:pt x="1004" y="105"/>
                  </a:cubicBezTo>
                  <a:lnTo>
                    <a:pt x="1012" y="93"/>
                  </a:lnTo>
                  <a:close/>
                  <a:moveTo>
                    <a:pt x="957" y="50"/>
                  </a:moveTo>
                  <a:lnTo>
                    <a:pt x="946" y="50"/>
                  </a:lnTo>
                  <a:lnTo>
                    <a:pt x="946" y="37"/>
                  </a:lnTo>
                  <a:lnTo>
                    <a:pt x="958" y="36"/>
                  </a:lnTo>
                  <a:lnTo>
                    <a:pt x="960" y="15"/>
                  </a:lnTo>
                  <a:lnTo>
                    <a:pt x="975" y="15"/>
                  </a:lnTo>
                  <a:lnTo>
                    <a:pt x="975" y="36"/>
                  </a:lnTo>
                  <a:lnTo>
                    <a:pt x="995" y="36"/>
                  </a:lnTo>
                  <a:lnTo>
                    <a:pt x="995" y="50"/>
                  </a:lnTo>
                  <a:lnTo>
                    <a:pt x="975" y="50"/>
                  </a:lnTo>
                  <a:lnTo>
                    <a:pt x="975" y="87"/>
                  </a:lnTo>
                  <a:cubicBezTo>
                    <a:pt x="975" y="96"/>
                    <a:pt x="979" y="101"/>
                    <a:pt x="986" y="101"/>
                  </a:cubicBezTo>
                  <a:cubicBezTo>
                    <a:pt x="988" y="101"/>
                    <a:pt x="989" y="101"/>
                    <a:pt x="991" y="101"/>
                  </a:cubicBezTo>
                  <a:cubicBezTo>
                    <a:pt x="992" y="100"/>
                    <a:pt x="993" y="100"/>
                    <a:pt x="994" y="99"/>
                  </a:cubicBezTo>
                  <a:lnTo>
                    <a:pt x="998" y="113"/>
                  </a:lnTo>
                  <a:cubicBezTo>
                    <a:pt x="996" y="113"/>
                    <a:pt x="993" y="114"/>
                    <a:pt x="990" y="115"/>
                  </a:cubicBezTo>
                  <a:cubicBezTo>
                    <a:pt x="988" y="115"/>
                    <a:pt x="985" y="116"/>
                    <a:pt x="982" y="116"/>
                  </a:cubicBezTo>
                  <a:cubicBezTo>
                    <a:pt x="977" y="116"/>
                    <a:pt x="973" y="115"/>
                    <a:pt x="970" y="114"/>
                  </a:cubicBezTo>
                  <a:cubicBezTo>
                    <a:pt x="967" y="112"/>
                    <a:pt x="965" y="110"/>
                    <a:pt x="963" y="108"/>
                  </a:cubicBezTo>
                  <a:cubicBezTo>
                    <a:pt x="961" y="105"/>
                    <a:pt x="959" y="102"/>
                    <a:pt x="958" y="99"/>
                  </a:cubicBezTo>
                  <a:cubicBezTo>
                    <a:pt x="958" y="95"/>
                    <a:pt x="957" y="92"/>
                    <a:pt x="957" y="87"/>
                  </a:cubicBezTo>
                  <a:lnTo>
                    <a:pt x="957" y="50"/>
                  </a:lnTo>
                  <a:close/>
                  <a:moveTo>
                    <a:pt x="895" y="36"/>
                  </a:moveTo>
                  <a:lnTo>
                    <a:pt x="910" y="36"/>
                  </a:lnTo>
                  <a:lnTo>
                    <a:pt x="912" y="50"/>
                  </a:lnTo>
                  <a:lnTo>
                    <a:pt x="912" y="50"/>
                  </a:lnTo>
                  <a:cubicBezTo>
                    <a:pt x="915" y="45"/>
                    <a:pt x="918" y="41"/>
                    <a:pt x="922" y="38"/>
                  </a:cubicBezTo>
                  <a:cubicBezTo>
                    <a:pt x="926" y="35"/>
                    <a:pt x="930" y="34"/>
                    <a:pt x="934" y="34"/>
                  </a:cubicBezTo>
                  <a:cubicBezTo>
                    <a:pt x="938" y="34"/>
                    <a:pt x="941" y="35"/>
                    <a:pt x="943" y="36"/>
                  </a:cubicBezTo>
                  <a:lnTo>
                    <a:pt x="940" y="51"/>
                  </a:lnTo>
                  <a:cubicBezTo>
                    <a:pt x="939" y="51"/>
                    <a:pt x="937" y="51"/>
                    <a:pt x="936" y="51"/>
                  </a:cubicBezTo>
                  <a:cubicBezTo>
                    <a:pt x="935" y="50"/>
                    <a:pt x="934" y="50"/>
                    <a:pt x="932" y="50"/>
                  </a:cubicBezTo>
                  <a:cubicBezTo>
                    <a:pt x="929" y="50"/>
                    <a:pt x="926" y="51"/>
                    <a:pt x="922" y="54"/>
                  </a:cubicBezTo>
                  <a:cubicBezTo>
                    <a:pt x="919" y="56"/>
                    <a:pt x="916" y="60"/>
                    <a:pt x="914" y="66"/>
                  </a:cubicBezTo>
                  <a:lnTo>
                    <a:pt x="914" y="114"/>
                  </a:lnTo>
                  <a:lnTo>
                    <a:pt x="895" y="114"/>
                  </a:lnTo>
                  <a:lnTo>
                    <a:pt x="895" y="36"/>
                  </a:lnTo>
                  <a:close/>
                  <a:moveTo>
                    <a:pt x="854" y="36"/>
                  </a:moveTo>
                  <a:lnTo>
                    <a:pt x="872" y="36"/>
                  </a:lnTo>
                  <a:lnTo>
                    <a:pt x="872" y="114"/>
                  </a:lnTo>
                  <a:lnTo>
                    <a:pt x="854" y="114"/>
                  </a:lnTo>
                  <a:lnTo>
                    <a:pt x="854" y="36"/>
                  </a:lnTo>
                  <a:close/>
                  <a:moveTo>
                    <a:pt x="863" y="22"/>
                  </a:moveTo>
                  <a:cubicBezTo>
                    <a:pt x="860" y="22"/>
                    <a:pt x="857" y="21"/>
                    <a:pt x="855" y="19"/>
                  </a:cubicBezTo>
                  <a:cubicBezTo>
                    <a:pt x="853" y="18"/>
                    <a:pt x="852" y="15"/>
                    <a:pt x="852" y="12"/>
                  </a:cubicBezTo>
                  <a:cubicBezTo>
                    <a:pt x="852" y="9"/>
                    <a:pt x="853" y="6"/>
                    <a:pt x="855" y="5"/>
                  </a:cubicBezTo>
                  <a:cubicBezTo>
                    <a:pt x="857" y="3"/>
                    <a:pt x="860" y="2"/>
                    <a:pt x="863" y="2"/>
                  </a:cubicBezTo>
                  <a:cubicBezTo>
                    <a:pt x="866" y="2"/>
                    <a:pt x="869" y="3"/>
                    <a:pt x="871" y="5"/>
                  </a:cubicBezTo>
                  <a:cubicBezTo>
                    <a:pt x="873" y="6"/>
                    <a:pt x="874" y="9"/>
                    <a:pt x="874" y="12"/>
                  </a:cubicBezTo>
                  <a:cubicBezTo>
                    <a:pt x="874" y="15"/>
                    <a:pt x="873" y="18"/>
                    <a:pt x="871" y="19"/>
                  </a:cubicBezTo>
                  <a:cubicBezTo>
                    <a:pt x="869" y="21"/>
                    <a:pt x="866" y="22"/>
                    <a:pt x="863" y="22"/>
                  </a:cubicBezTo>
                  <a:close/>
                  <a:moveTo>
                    <a:pt x="728" y="36"/>
                  </a:moveTo>
                  <a:lnTo>
                    <a:pt x="746" y="36"/>
                  </a:lnTo>
                  <a:lnTo>
                    <a:pt x="755" y="76"/>
                  </a:lnTo>
                  <a:cubicBezTo>
                    <a:pt x="756" y="80"/>
                    <a:pt x="757" y="84"/>
                    <a:pt x="758" y="87"/>
                  </a:cubicBezTo>
                  <a:cubicBezTo>
                    <a:pt x="758" y="91"/>
                    <a:pt x="759" y="95"/>
                    <a:pt x="760" y="99"/>
                  </a:cubicBezTo>
                  <a:lnTo>
                    <a:pt x="760" y="99"/>
                  </a:lnTo>
                  <a:cubicBezTo>
                    <a:pt x="761" y="95"/>
                    <a:pt x="762" y="91"/>
                    <a:pt x="762" y="87"/>
                  </a:cubicBezTo>
                  <a:cubicBezTo>
                    <a:pt x="763" y="84"/>
                    <a:pt x="764" y="80"/>
                    <a:pt x="765" y="76"/>
                  </a:cubicBezTo>
                  <a:lnTo>
                    <a:pt x="775" y="36"/>
                  </a:lnTo>
                  <a:lnTo>
                    <a:pt x="792" y="36"/>
                  </a:lnTo>
                  <a:lnTo>
                    <a:pt x="802" y="76"/>
                  </a:lnTo>
                  <a:cubicBezTo>
                    <a:pt x="803" y="80"/>
                    <a:pt x="804" y="84"/>
                    <a:pt x="805" y="87"/>
                  </a:cubicBezTo>
                  <a:cubicBezTo>
                    <a:pt x="806" y="91"/>
                    <a:pt x="806" y="95"/>
                    <a:pt x="807" y="99"/>
                  </a:cubicBezTo>
                  <a:lnTo>
                    <a:pt x="808" y="99"/>
                  </a:lnTo>
                  <a:cubicBezTo>
                    <a:pt x="809" y="95"/>
                    <a:pt x="809" y="91"/>
                    <a:pt x="810" y="87"/>
                  </a:cubicBezTo>
                  <a:cubicBezTo>
                    <a:pt x="811" y="84"/>
                    <a:pt x="811" y="80"/>
                    <a:pt x="812" y="76"/>
                  </a:cubicBezTo>
                  <a:lnTo>
                    <a:pt x="821" y="36"/>
                  </a:lnTo>
                  <a:lnTo>
                    <a:pt x="839" y="36"/>
                  </a:lnTo>
                  <a:lnTo>
                    <a:pt x="819" y="114"/>
                  </a:lnTo>
                  <a:lnTo>
                    <a:pt x="797" y="114"/>
                  </a:lnTo>
                  <a:lnTo>
                    <a:pt x="788" y="77"/>
                  </a:lnTo>
                  <a:cubicBezTo>
                    <a:pt x="787" y="74"/>
                    <a:pt x="786" y="70"/>
                    <a:pt x="786" y="66"/>
                  </a:cubicBezTo>
                  <a:cubicBezTo>
                    <a:pt x="785" y="63"/>
                    <a:pt x="784" y="59"/>
                    <a:pt x="783" y="55"/>
                  </a:cubicBezTo>
                  <a:lnTo>
                    <a:pt x="783" y="55"/>
                  </a:lnTo>
                  <a:cubicBezTo>
                    <a:pt x="782" y="59"/>
                    <a:pt x="781" y="63"/>
                    <a:pt x="780" y="67"/>
                  </a:cubicBezTo>
                  <a:cubicBezTo>
                    <a:pt x="780" y="70"/>
                    <a:pt x="779" y="74"/>
                    <a:pt x="778" y="78"/>
                  </a:cubicBezTo>
                  <a:lnTo>
                    <a:pt x="769" y="114"/>
                  </a:lnTo>
                  <a:lnTo>
                    <a:pt x="748" y="114"/>
                  </a:lnTo>
                  <a:lnTo>
                    <a:pt x="728" y="36"/>
                  </a:lnTo>
                  <a:close/>
                  <a:moveTo>
                    <a:pt x="675" y="36"/>
                  </a:moveTo>
                  <a:lnTo>
                    <a:pt x="690" y="36"/>
                  </a:lnTo>
                  <a:lnTo>
                    <a:pt x="691" y="50"/>
                  </a:lnTo>
                  <a:lnTo>
                    <a:pt x="692" y="50"/>
                  </a:lnTo>
                  <a:cubicBezTo>
                    <a:pt x="695" y="45"/>
                    <a:pt x="698" y="41"/>
                    <a:pt x="702" y="38"/>
                  </a:cubicBezTo>
                  <a:cubicBezTo>
                    <a:pt x="706" y="35"/>
                    <a:pt x="710" y="34"/>
                    <a:pt x="714" y="34"/>
                  </a:cubicBezTo>
                  <a:cubicBezTo>
                    <a:pt x="718" y="34"/>
                    <a:pt x="721" y="35"/>
                    <a:pt x="723" y="36"/>
                  </a:cubicBezTo>
                  <a:lnTo>
                    <a:pt x="720" y="51"/>
                  </a:lnTo>
                  <a:cubicBezTo>
                    <a:pt x="718" y="51"/>
                    <a:pt x="717" y="51"/>
                    <a:pt x="716" y="51"/>
                  </a:cubicBezTo>
                  <a:cubicBezTo>
                    <a:pt x="715" y="50"/>
                    <a:pt x="713" y="50"/>
                    <a:pt x="712" y="50"/>
                  </a:cubicBezTo>
                  <a:cubicBezTo>
                    <a:pt x="709" y="50"/>
                    <a:pt x="705" y="51"/>
                    <a:pt x="702" y="54"/>
                  </a:cubicBezTo>
                  <a:cubicBezTo>
                    <a:pt x="699" y="56"/>
                    <a:pt x="696" y="60"/>
                    <a:pt x="693" y="66"/>
                  </a:cubicBezTo>
                  <a:lnTo>
                    <a:pt x="693" y="114"/>
                  </a:lnTo>
                  <a:lnTo>
                    <a:pt x="675" y="114"/>
                  </a:lnTo>
                  <a:lnTo>
                    <a:pt x="675" y="36"/>
                  </a:lnTo>
                  <a:close/>
                  <a:moveTo>
                    <a:pt x="642" y="68"/>
                  </a:moveTo>
                  <a:cubicBezTo>
                    <a:pt x="642" y="62"/>
                    <a:pt x="641" y="57"/>
                    <a:pt x="638" y="53"/>
                  </a:cubicBezTo>
                  <a:cubicBezTo>
                    <a:pt x="635" y="50"/>
                    <a:pt x="631" y="48"/>
                    <a:pt x="626" y="48"/>
                  </a:cubicBezTo>
                  <a:cubicBezTo>
                    <a:pt x="621" y="48"/>
                    <a:pt x="617" y="50"/>
                    <a:pt x="614" y="53"/>
                  </a:cubicBezTo>
                  <a:cubicBezTo>
                    <a:pt x="610" y="56"/>
                    <a:pt x="608" y="61"/>
                    <a:pt x="607" y="68"/>
                  </a:cubicBezTo>
                  <a:lnTo>
                    <a:pt x="642" y="68"/>
                  </a:lnTo>
                  <a:close/>
                  <a:moveTo>
                    <a:pt x="590" y="75"/>
                  </a:moveTo>
                  <a:cubicBezTo>
                    <a:pt x="590" y="69"/>
                    <a:pt x="591" y="63"/>
                    <a:pt x="593" y="58"/>
                  </a:cubicBezTo>
                  <a:cubicBezTo>
                    <a:pt x="595" y="53"/>
                    <a:pt x="597" y="48"/>
                    <a:pt x="601" y="45"/>
                  </a:cubicBezTo>
                  <a:cubicBezTo>
                    <a:pt x="604" y="41"/>
                    <a:pt x="608" y="39"/>
                    <a:pt x="612" y="37"/>
                  </a:cubicBezTo>
                  <a:cubicBezTo>
                    <a:pt x="617" y="35"/>
                    <a:pt x="621" y="34"/>
                    <a:pt x="626" y="34"/>
                  </a:cubicBezTo>
                  <a:cubicBezTo>
                    <a:pt x="631" y="34"/>
                    <a:pt x="635" y="35"/>
                    <a:pt x="639" y="37"/>
                  </a:cubicBezTo>
                  <a:cubicBezTo>
                    <a:pt x="644" y="39"/>
                    <a:pt x="647" y="41"/>
                    <a:pt x="650" y="44"/>
                  </a:cubicBezTo>
                  <a:cubicBezTo>
                    <a:pt x="652" y="48"/>
                    <a:pt x="654" y="52"/>
                    <a:pt x="656" y="56"/>
                  </a:cubicBezTo>
                  <a:cubicBezTo>
                    <a:pt x="657" y="61"/>
                    <a:pt x="658" y="66"/>
                    <a:pt x="658" y="71"/>
                  </a:cubicBezTo>
                  <a:cubicBezTo>
                    <a:pt x="658" y="75"/>
                    <a:pt x="657" y="77"/>
                    <a:pt x="657" y="79"/>
                  </a:cubicBezTo>
                  <a:lnTo>
                    <a:pt x="608" y="79"/>
                  </a:lnTo>
                  <a:cubicBezTo>
                    <a:pt x="608" y="87"/>
                    <a:pt x="611" y="92"/>
                    <a:pt x="615" y="96"/>
                  </a:cubicBezTo>
                  <a:cubicBezTo>
                    <a:pt x="619" y="100"/>
                    <a:pt x="624" y="101"/>
                    <a:pt x="630" y="101"/>
                  </a:cubicBezTo>
                  <a:cubicBezTo>
                    <a:pt x="634" y="101"/>
                    <a:pt x="637" y="101"/>
                    <a:pt x="640" y="100"/>
                  </a:cubicBezTo>
                  <a:cubicBezTo>
                    <a:pt x="643" y="99"/>
                    <a:pt x="646" y="98"/>
                    <a:pt x="649" y="96"/>
                  </a:cubicBezTo>
                  <a:lnTo>
                    <a:pt x="655" y="107"/>
                  </a:lnTo>
                  <a:cubicBezTo>
                    <a:pt x="651" y="110"/>
                    <a:pt x="647" y="112"/>
                    <a:pt x="642" y="113"/>
                  </a:cubicBezTo>
                  <a:cubicBezTo>
                    <a:pt x="638" y="115"/>
                    <a:pt x="633" y="116"/>
                    <a:pt x="628" y="116"/>
                  </a:cubicBezTo>
                  <a:cubicBezTo>
                    <a:pt x="623" y="116"/>
                    <a:pt x="618" y="115"/>
                    <a:pt x="613" y="113"/>
                  </a:cubicBezTo>
                  <a:cubicBezTo>
                    <a:pt x="608" y="111"/>
                    <a:pt x="604" y="108"/>
                    <a:pt x="601" y="105"/>
                  </a:cubicBezTo>
                  <a:cubicBezTo>
                    <a:pt x="597" y="101"/>
                    <a:pt x="595" y="97"/>
                    <a:pt x="593" y="92"/>
                  </a:cubicBezTo>
                  <a:cubicBezTo>
                    <a:pt x="591" y="87"/>
                    <a:pt x="590" y="81"/>
                    <a:pt x="590" y="75"/>
                  </a:cubicBezTo>
                  <a:close/>
                  <a:moveTo>
                    <a:pt x="527" y="93"/>
                  </a:moveTo>
                  <a:cubicBezTo>
                    <a:pt x="531" y="96"/>
                    <a:pt x="534" y="98"/>
                    <a:pt x="538" y="100"/>
                  </a:cubicBezTo>
                  <a:cubicBezTo>
                    <a:pt x="541" y="101"/>
                    <a:pt x="545" y="102"/>
                    <a:pt x="549" y="102"/>
                  </a:cubicBezTo>
                  <a:cubicBezTo>
                    <a:pt x="553" y="102"/>
                    <a:pt x="556" y="101"/>
                    <a:pt x="558" y="99"/>
                  </a:cubicBezTo>
                  <a:cubicBezTo>
                    <a:pt x="560" y="97"/>
                    <a:pt x="561" y="95"/>
                    <a:pt x="561" y="92"/>
                  </a:cubicBezTo>
                  <a:cubicBezTo>
                    <a:pt x="561" y="91"/>
                    <a:pt x="561" y="89"/>
                    <a:pt x="560" y="88"/>
                  </a:cubicBezTo>
                  <a:cubicBezTo>
                    <a:pt x="559" y="87"/>
                    <a:pt x="558" y="86"/>
                    <a:pt x="556" y="85"/>
                  </a:cubicBezTo>
                  <a:cubicBezTo>
                    <a:pt x="554" y="84"/>
                    <a:pt x="553" y="83"/>
                    <a:pt x="551" y="82"/>
                  </a:cubicBezTo>
                  <a:cubicBezTo>
                    <a:pt x="549" y="82"/>
                    <a:pt x="547" y="81"/>
                    <a:pt x="545" y="80"/>
                  </a:cubicBezTo>
                  <a:cubicBezTo>
                    <a:pt x="542" y="79"/>
                    <a:pt x="540" y="78"/>
                    <a:pt x="537" y="77"/>
                  </a:cubicBezTo>
                  <a:cubicBezTo>
                    <a:pt x="534" y="75"/>
                    <a:pt x="532" y="74"/>
                    <a:pt x="530" y="72"/>
                  </a:cubicBezTo>
                  <a:cubicBezTo>
                    <a:pt x="528" y="70"/>
                    <a:pt x="526" y="68"/>
                    <a:pt x="525" y="66"/>
                  </a:cubicBezTo>
                  <a:cubicBezTo>
                    <a:pt x="523" y="63"/>
                    <a:pt x="523" y="61"/>
                    <a:pt x="523" y="57"/>
                  </a:cubicBezTo>
                  <a:cubicBezTo>
                    <a:pt x="523" y="50"/>
                    <a:pt x="525" y="45"/>
                    <a:pt x="530" y="41"/>
                  </a:cubicBezTo>
                  <a:cubicBezTo>
                    <a:pt x="535" y="36"/>
                    <a:pt x="542" y="34"/>
                    <a:pt x="551" y="34"/>
                  </a:cubicBezTo>
                  <a:cubicBezTo>
                    <a:pt x="557" y="34"/>
                    <a:pt x="561" y="35"/>
                    <a:pt x="566" y="37"/>
                  </a:cubicBezTo>
                  <a:cubicBezTo>
                    <a:pt x="570" y="39"/>
                    <a:pt x="574" y="41"/>
                    <a:pt x="577" y="43"/>
                  </a:cubicBezTo>
                  <a:lnTo>
                    <a:pt x="569" y="54"/>
                  </a:lnTo>
                  <a:cubicBezTo>
                    <a:pt x="566" y="52"/>
                    <a:pt x="563" y="51"/>
                    <a:pt x="560" y="50"/>
                  </a:cubicBezTo>
                  <a:cubicBezTo>
                    <a:pt x="557" y="48"/>
                    <a:pt x="555" y="48"/>
                    <a:pt x="551" y="48"/>
                  </a:cubicBezTo>
                  <a:cubicBezTo>
                    <a:pt x="548" y="48"/>
                    <a:pt x="545" y="49"/>
                    <a:pt x="543" y="50"/>
                  </a:cubicBezTo>
                  <a:cubicBezTo>
                    <a:pt x="541" y="52"/>
                    <a:pt x="540" y="54"/>
                    <a:pt x="540" y="56"/>
                  </a:cubicBezTo>
                  <a:cubicBezTo>
                    <a:pt x="540" y="58"/>
                    <a:pt x="541" y="59"/>
                    <a:pt x="541" y="60"/>
                  </a:cubicBezTo>
                  <a:cubicBezTo>
                    <a:pt x="542" y="62"/>
                    <a:pt x="543" y="63"/>
                    <a:pt x="545" y="63"/>
                  </a:cubicBezTo>
                  <a:cubicBezTo>
                    <a:pt x="546" y="64"/>
                    <a:pt x="548" y="65"/>
                    <a:pt x="550" y="66"/>
                  </a:cubicBezTo>
                  <a:cubicBezTo>
                    <a:pt x="552" y="66"/>
                    <a:pt x="554" y="67"/>
                    <a:pt x="556" y="68"/>
                  </a:cubicBezTo>
                  <a:cubicBezTo>
                    <a:pt x="559" y="69"/>
                    <a:pt x="561" y="70"/>
                    <a:pt x="564" y="71"/>
                  </a:cubicBezTo>
                  <a:cubicBezTo>
                    <a:pt x="567" y="72"/>
                    <a:pt x="569" y="74"/>
                    <a:pt x="571" y="76"/>
                  </a:cubicBezTo>
                  <a:cubicBezTo>
                    <a:pt x="574" y="77"/>
                    <a:pt x="575" y="80"/>
                    <a:pt x="577" y="82"/>
                  </a:cubicBezTo>
                  <a:cubicBezTo>
                    <a:pt x="578" y="85"/>
                    <a:pt x="579" y="88"/>
                    <a:pt x="579" y="92"/>
                  </a:cubicBezTo>
                  <a:cubicBezTo>
                    <a:pt x="579" y="95"/>
                    <a:pt x="578" y="98"/>
                    <a:pt x="577" y="101"/>
                  </a:cubicBezTo>
                  <a:cubicBezTo>
                    <a:pt x="575" y="104"/>
                    <a:pt x="573" y="106"/>
                    <a:pt x="571" y="109"/>
                  </a:cubicBezTo>
                  <a:cubicBezTo>
                    <a:pt x="568" y="111"/>
                    <a:pt x="565" y="112"/>
                    <a:pt x="561" y="114"/>
                  </a:cubicBezTo>
                  <a:cubicBezTo>
                    <a:pt x="557" y="115"/>
                    <a:pt x="553" y="116"/>
                    <a:pt x="548" y="116"/>
                  </a:cubicBezTo>
                  <a:cubicBezTo>
                    <a:pt x="543" y="116"/>
                    <a:pt x="538" y="115"/>
                    <a:pt x="532" y="113"/>
                  </a:cubicBezTo>
                  <a:cubicBezTo>
                    <a:pt x="527" y="110"/>
                    <a:pt x="523" y="108"/>
                    <a:pt x="519" y="105"/>
                  </a:cubicBezTo>
                  <a:lnTo>
                    <a:pt x="527" y="93"/>
                  </a:lnTo>
                  <a:close/>
                  <a:moveTo>
                    <a:pt x="459" y="93"/>
                  </a:moveTo>
                  <a:cubicBezTo>
                    <a:pt x="463" y="96"/>
                    <a:pt x="466" y="98"/>
                    <a:pt x="470" y="100"/>
                  </a:cubicBezTo>
                  <a:cubicBezTo>
                    <a:pt x="473" y="101"/>
                    <a:pt x="477" y="102"/>
                    <a:pt x="481" y="102"/>
                  </a:cubicBezTo>
                  <a:cubicBezTo>
                    <a:pt x="485" y="102"/>
                    <a:pt x="488" y="101"/>
                    <a:pt x="490" y="99"/>
                  </a:cubicBezTo>
                  <a:cubicBezTo>
                    <a:pt x="492" y="97"/>
                    <a:pt x="493" y="95"/>
                    <a:pt x="493" y="92"/>
                  </a:cubicBezTo>
                  <a:cubicBezTo>
                    <a:pt x="493" y="91"/>
                    <a:pt x="493" y="89"/>
                    <a:pt x="492" y="88"/>
                  </a:cubicBezTo>
                  <a:cubicBezTo>
                    <a:pt x="491" y="87"/>
                    <a:pt x="489" y="86"/>
                    <a:pt x="488" y="85"/>
                  </a:cubicBezTo>
                  <a:cubicBezTo>
                    <a:pt x="486" y="84"/>
                    <a:pt x="484" y="83"/>
                    <a:pt x="482" y="82"/>
                  </a:cubicBezTo>
                  <a:cubicBezTo>
                    <a:pt x="480" y="82"/>
                    <a:pt x="478" y="81"/>
                    <a:pt x="476" y="80"/>
                  </a:cubicBezTo>
                  <a:cubicBezTo>
                    <a:pt x="474" y="79"/>
                    <a:pt x="471" y="78"/>
                    <a:pt x="469" y="77"/>
                  </a:cubicBezTo>
                  <a:cubicBezTo>
                    <a:pt x="466" y="75"/>
                    <a:pt x="464" y="74"/>
                    <a:pt x="462" y="72"/>
                  </a:cubicBezTo>
                  <a:cubicBezTo>
                    <a:pt x="460" y="70"/>
                    <a:pt x="458" y="68"/>
                    <a:pt x="457" y="66"/>
                  </a:cubicBezTo>
                  <a:cubicBezTo>
                    <a:pt x="455" y="63"/>
                    <a:pt x="455" y="61"/>
                    <a:pt x="455" y="57"/>
                  </a:cubicBezTo>
                  <a:cubicBezTo>
                    <a:pt x="455" y="50"/>
                    <a:pt x="457" y="45"/>
                    <a:pt x="462" y="41"/>
                  </a:cubicBezTo>
                  <a:cubicBezTo>
                    <a:pt x="467" y="36"/>
                    <a:pt x="474" y="34"/>
                    <a:pt x="483" y="34"/>
                  </a:cubicBezTo>
                  <a:cubicBezTo>
                    <a:pt x="488" y="34"/>
                    <a:pt x="493" y="35"/>
                    <a:pt x="497" y="37"/>
                  </a:cubicBezTo>
                  <a:cubicBezTo>
                    <a:pt x="502" y="39"/>
                    <a:pt x="506" y="41"/>
                    <a:pt x="509" y="43"/>
                  </a:cubicBezTo>
                  <a:lnTo>
                    <a:pt x="500" y="54"/>
                  </a:lnTo>
                  <a:cubicBezTo>
                    <a:pt x="498" y="52"/>
                    <a:pt x="495" y="51"/>
                    <a:pt x="492" y="50"/>
                  </a:cubicBezTo>
                  <a:cubicBezTo>
                    <a:pt x="489" y="48"/>
                    <a:pt x="486" y="48"/>
                    <a:pt x="483" y="48"/>
                  </a:cubicBezTo>
                  <a:cubicBezTo>
                    <a:pt x="479" y="48"/>
                    <a:pt x="476" y="49"/>
                    <a:pt x="475" y="50"/>
                  </a:cubicBezTo>
                  <a:cubicBezTo>
                    <a:pt x="473" y="52"/>
                    <a:pt x="472" y="54"/>
                    <a:pt x="472" y="56"/>
                  </a:cubicBezTo>
                  <a:cubicBezTo>
                    <a:pt x="472" y="58"/>
                    <a:pt x="472" y="59"/>
                    <a:pt x="473" y="60"/>
                  </a:cubicBezTo>
                  <a:cubicBezTo>
                    <a:pt x="474" y="62"/>
                    <a:pt x="475" y="63"/>
                    <a:pt x="477" y="63"/>
                  </a:cubicBezTo>
                  <a:cubicBezTo>
                    <a:pt x="478" y="64"/>
                    <a:pt x="480" y="65"/>
                    <a:pt x="482" y="66"/>
                  </a:cubicBezTo>
                  <a:cubicBezTo>
                    <a:pt x="484" y="66"/>
                    <a:pt x="486" y="67"/>
                    <a:pt x="488" y="68"/>
                  </a:cubicBezTo>
                  <a:cubicBezTo>
                    <a:pt x="491" y="69"/>
                    <a:pt x="493" y="70"/>
                    <a:pt x="496" y="71"/>
                  </a:cubicBezTo>
                  <a:cubicBezTo>
                    <a:pt x="499" y="72"/>
                    <a:pt x="501" y="74"/>
                    <a:pt x="503" y="76"/>
                  </a:cubicBezTo>
                  <a:cubicBezTo>
                    <a:pt x="505" y="77"/>
                    <a:pt x="507" y="80"/>
                    <a:pt x="508" y="82"/>
                  </a:cubicBezTo>
                  <a:cubicBezTo>
                    <a:pt x="510" y="85"/>
                    <a:pt x="510" y="88"/>
                    <a:pt x="510" y="92"/>
                  </a:cubicBezTo>
                  <a:cubicBezTo>
                    <a:pt x="510" y="95"/>
                    <a:pt x="510" y="98"/>
                    <a:pt x="508" y="101"/>
                  </a:cubicBezTo>
                  <a:cubicBezTo>
                    <a:pt x="507" y="104"/>
                    <a:pt x="505" y="106"/>
                    <a:pt x="503" y="109"/>
                  </a:cubicBezTo>
                  <a:cubicBezTo>
                    <a:pt x="500" y="111"/>
                    <a:pt x="497" y="112"/>
                    <a:pt x="493" y="114"/>
                  </a:cubicBezTo>
                  <a:cubicBezTo>
                    <a:pt x="489" y="115"/>
                    <a:pt x="485" y="116"/>
                    <a:pt x="480" y="116"/>
                  </a:cubicBezTo>
                  <a:cubicBezTo>
                    <a:pt x="475" y="116"/>
                    <a:pt x="469" y="115"/>
                    <a:pt x="464" y="113"/>
                  </a:cubicBezTo>
                  <a:cubicBezTo>
                    <a:pt x="459" y="110"/>
                    <a:pt x="454" y="108"/>
                    <a:pt x="451" y="105"/>
                  </a:cubicBezTo>
                  <a:lnTo>
                    <a:pt x="459" y="93"/>
                  </a:lnTo>
                  <a:close/>
                  <a:moveTo>
                    <a:pt x="390" y="91"/>
                  </a:moveTo>
                  <a:cubicBezTo>
                    <a:pt x="390" y="95"/>
                    <a:pt x="391" y="97"/>
                    <a:pt x="393" y="99"/>
                  </a:cubicBezTo>
                  <a:cubicBezTo>
                    <a:pt x="395" y="101"/>
                    <a:pt x="398" y="101"/>
                    <a:pt x="401" y="101"/>
                  </a:cubicBezTo>
                  <a:cubicBezTo>
                    <a:pt x="404" y="101"/>
                    <a:pt x="407" y="101"/>
                    <a:pt x="410" y="99"/>
                  </a:cubicBezTo>
                  <a:cubicBezTo>
                    <a:pt x="412" y="98"/>
                    <a:pt x="415" y="96"/>
                    <a:pt x="418" y="93"/>
                  </a:cubicBezTo>
                  <a:lnTo>
                    <a:pt x="418" y="75"/>
                  </a:lnTo>
                  <a:cubicBezTo>
                    <a:pt x="413" y="76"/>
                    <a:pt x="408" y="77"/>
                    <a:pt x="405" y="78"/>
                  </a:cubicBezTo>
                  <a:cubicBezTo>
                    <a:pt x="401" y="79"/>
                    <a:pt x="398" y="80"/>
                    <a:pt x="396" y="81"/>
                  </a:cubicBezTo>
                  <a:cubicBezTo>
                    <a:pt x="394" y="83"/>
                    <a:pt x="392" y="84"/>
                    <a:pt x="391" y="86"/>
                  </a:cubicBezTo>
                  <a:cubicBezTo>
                    <a:pt x="390" y="88"/>
                    <a:pt x="390" y="89"/>
                    <a:pt x="390" y="91"/>
                  </a:cubicBezTo>
                  <a:close/>
                  <a:moveTo>
                    <a:pt x="372" y="93"/>
                  </a:moveTo>
                  <a:cubicBezTo>
                    <a:pt x="372" y="84"/>
                    <a:pt x="376" y="78"/>
                    <a:pt x="383" y="73"/>
                  </a:cubicBezTo>
                  <a:cubicBezTo>
                    <a:pt x="390" y="69"/>
                    <a:pt x="402" y="66"/>
                    <a:pt x="418" y="64"/>
                  </a:cubicBezTo>
                  <a:cubicBezTo>
                    <a:pt x="418" y="62"/>
                    <a:pt x="418" y="60"/>
                    <a:pt x="417" y="58"/>
                  </a:cubicBezTo>
                  <a:cubicBezTo>
                    <a:pt x="417" y="56"/>
                    <a:pt x="416" y="55"/>
                    <a:pt x="415" y="53"/>
                  </a:cubicBezTo>
                  <a:cubicBezTo>
                    <a:pt x="414" y="52"/>
                    <a:pt x="412" y="51"/>
                    <a:pt x="410" y="50"/>
                  </a:cubicBezTo>
                  <a:cubicBezTo>
                    <a:pt x="409" y="49"/>
                    <a:pt x="407" y="49"/>
                    <a:pt x="404" y="49"/>
                  </a:cubicBezTo>
                  <a:cubicBezTo>
                    <a:pt x="400" y="49"/>
                    <a:pt x="396" y="50"/>
                    <a:pt x="393" y="51"/>
                  </a:cubicBezTo>
                  <a:cubicBezTo>
                    <a:pt x="389" y="52"/>
                    <a:pt x="385" y="54"/>
                    <a:pt x="382" y="56"/>
                  </a:cubicBezTo>
                  <a:lnTo>
                    <a:pt x="375" y="44"/>
                  </a:lnTo>
                  <a:cubicBezTo>
                    <a:pt x="380" y="41"/>
                    <a:pt x="385" y="39"/>
                    <a:pt x="390" y="37"/>
                  </a:cubicBezTo>
                  <a:cubicBezTo>
                    <a:pt x="395" y="35"/>
                    <a:pt x="401" y="34"/>
                    <a:pt x="407" y="34"/>
                  </a:cubicBezTo>
                  <a:cubicBezTo>
                    <a:pt x="417" y="34"/>
                    <a:pt x="424" y="37"/>
                    <a:pt x="429" y="43"/>
                  </a:cubicBezTo>
                  <a:cubicBezTo>
                    <a:pt x="434" y="48"/>
                    <a:pt x="436" y="57"/>
                    <a:pt x="436" y="68"/>
                  </a:cubicBezTo>
                  <a:lnTo>
                    <a:pt x="436" y="114"/>
                  </a:lnTo>
                  <a:lnTo>
                    <a:pt x="421" y="114"/>
                  </a:lnTo>
                  <a:lnTo>
                    <a:pt x="420" y="105"/>
                  </a:lnTo>
                  <a:lnTo>
                    <a:pt x="419" y="105"/>
                  </a:lnTo>
                  <a:cubicBezTo>
                    <a:pt x="416" y="108"/>
                    <a:pt x="412" y="111"/>
                    <a:pt x="408" y="113"/>
                  </a:cubicBezTo>
                  <a:cubicBezTo>
                    <a:pt x="404" y="115"/>
                    <a:pt x="400" y="116"/>
                    <a:pt x="395" y="116"/>
                  </a:cubicBezTo>
                  <a:cubicBezTo>
                    <a:pt x="388" y="116"/>
                    <a:pt x="383" y="114"/>
                    <a:pt x="379" y="109"/>
                  </a:cubicBezTo>
                  <a:cubicBezTo>
                    <a:pt x="374" y="105"/>
                    <a:pt x="372" y="100"/>
                    <a:pt x="372" y="93"/>
                  </a:cubicBezTo>
                  <a:close/>
                  <a:moveTo>
                    <a:pt x="242" y="10"/>
                  </a:moveTo>
                  <a:lnTo>
                    <a:pt x="261" y="10"/>
                  </a:lnTo>
                  <a:lnTo>
                    <a:pt x="270" y="62"/>
                  </a:lnTo>
                  <a:cubicBezTo>
                    <a:pt x="271" y="68"/>
                    <a:pt x="272" y="74"/>
                    <a:pt x="273" y="79"/>
                  </a:cubicBezTo>
                  <a:cubicBezTo>
                    <a:pt x="274" y="85"/>
                    <a:pt x="274" y="90"/>
                    <a:pt x="275" y="95"/>
                  </a:cubicBezTo>
                  <a:lnTo>
                    <a:pt x="276" y="95"/>
                  </a:lnTo>
                  <a:cubicBezTo>
                    <a:pt x="277" y="90"/>
                    <a:pt x="278" y="84"/>
                    <a:pt x="279" y="79"/>
                  </a:cubicBezTo>
                  <a:cubicBezTo>
                    <a:pt x="280" y="73"/>
                    <a:pt x="282" y="68"/>
                    <a:pt x="283" y="62"/>
                  </a:cubicBezTo>
                  <a:lnTo>
                    <a:pt x="295" y="10"/>
                  </a:lnTo>
                  <a:lnTo>
                    <a:pt x="311" y="10"/>
                  </a:lnTo>
                  <a:lnTo>
                    <a:pt x="324" y="62"/>
                  </a:lnTo>
                  <a:cubicBezTo>
                    <a:pt x="325" y="68"/>
                    <a:pt x="326" y="73"/>
                    <a:pt x="328" y="79"/>
                  </a:cubicBezTo>
                  <a:cubicBezTo>
                    <a:pt x="329" y="84"/>
                    <a:pt x="330" y="90"/>
                    <a:pt x="331" y="95"/>
                  </a:cubicBezTo>
                  <a:lnTo>
                    <a:pt x="332" y="95"/>
                  </a:lnTo>
                  <a:cubicBezTo>
                    <a:pt x="333" y="90"/>
                    <a:pt x="333" y="84"/>
                    <a:pt x="334" y="79"/>
                  </a:cubicBezTo>
                  <a:cubicBezTo>
                    <a:pt x="335" y="73"/>
                    <a:pt x="336" y="68"/>
                    <a:pt x="337" y="62"/>
                  </a:cubicBezTo>
                  <a:lnTo>
                    <a:pt x="346" y="10"/>
                  </a:lnTo>
                  <a:lnTo>
                    <a:pt x="363" y="10"/>
                  </a:lnTo>
                  <a:lnTo>
                    <a:pt x="343" y="114"/>
                  </a:lnTo>
                  <a:lnTo>
                    <a:pt x="321" y="114"/>
                  </a:lnTo>
                  <a:lnTo>
                    <a:pt x="308" y="59"/>
                  </a:lnTo>
                  <a:cubicBezTo>
                    <a:pt x="307" y="55"/>
                    <a:pt x="306" y="51"/>
                    <a:pt x="305" y="47"/>
                  </a:cubicBezTo>
                  <a:cubicBezTo>
                    <a:pt x="305" y="43"/>
                    <a:pt x="304" y="39"/>
                    <a:pt x="303" y="35"/>
                  </a:cubicBezTo>
                  <a:lnTo>
                    <a:pt x="303" y="35"/>
                  </a:lnTo>
                  <a:cubicBezTo>
                    <a:pt x="302" y="39"/>
                    <a:pt x="301" y="43"/>
                    <a:pt x="300" y="47"/>
                  </a:cubicBezTo>
                  <a:cubicBezTo>
                    <a:pt x="299" y="51"/>
                    <a:pt x="299" y="55"/>
                    <a:pt x="298" y="59"/>
                  </a:cubicBezTo>
                  <a:lnTo>
                    <a:pt x="285" y="114"/>
                  </a:lnTo>
                  <a:lnTo>
                    <a:pt x="263" y="114"/>
                  </a:lnTo>
                  <a:lnTo>
                    <a:pt x="242" y="10"/>
                  </a:lnTo>
                  <a:close/>
                  <a:moveTo>
                    <a:pt x="185" y="68"/>
                  </a:moveTo>
                  <a:cubicBezTo>
                    <a:pt x="185" y="62"/>
                    <a:pt x="184" y="57"/>
                    <a:pt x="182" y="53"/>
                  </a:cubicBezTo>
                  <a:cubicBezTo>
                    <a:pt x="179" y="50"/>
                    <a:pt x="175" y="48"/>
                    <a:pt x="170" y="48"/>
                  </a:cubicBezTo>
                  <a:cubicBezTo>
                    <a:pt x="165" y="48"/>
                    <a:pt x="161" y="50"/>
                    <a:pt x="157" y="53"/>
                  </a:cubicBezTo>
                  <a:cubicBezTo>
                    <a:pt x="154" y="56"/>
                    <a:pt x="152" y="61"/>
                    <a:pt x="151" y="68"/>
                  </a:cubicBezTo>
                  <a:lnTo>
                    <a:pt x="185" y="68"/>
                  </a:lnTo>
                  <a:close/>
                  <a:moveTo>
                    <a:pt x="133" y="75"/>
                  </a:moveTo>
                  <a:cubicBezTo>
                    <a:pt x="133" y="69"/>
                    <a:pt x="134" y="63"/>
                    <a:pt x="136" y="58"/>
                  </a:cubicBezTo>
                  <a:cubicBezTo>
                    <a:pt x="138" y="53"/>
                    <a:pt x="141" y="48"/>
                    <a:pt x="144" y="45"/>
                  </a:cubicBezTo>
                  <a:cubicBezTo>
                    <a:pt x="148" y="41"/>
                    <a:pt x="151" y="39"/>
                    <a:pt x="156" y="37"/>
                  </a:cubicBezTo>
                  <a:cubicBezTo>
                    <a:pt x="160" y="35"/>
                    <a:pt x="165" y="34"/>
                    <a:pt x="169" y="34"/>
                  </a:cubicBezTo>
                  <a:cubicBezTo>
                    <a:pt x="174" y="34"/>
                    <a:pt x="179" y="35"/>
                    <a:pt x="183" y="37"/>
                  </a:cubicBezTo>
                  <a:cubicBezTo>
                    <a:pt x="187" y="39"/>
                    <a:pt x="190" y="41"/>
                    <a:pt x="193" y="44"/>
                  </a:cubicBezTo>
                  <a:cubicBezTo>
                    <a:pt x="196" y="48"/>
                    <a:pt x="198" y="52"/>
                    <a:pt x="199" y="56"/>
                  </a:cubicBezTo>
                  <a:cubicBezTo>
                    <a:pt x="201" y="61"/>
                    <a:pt x="201" y="66"/>
                    <a:pt x="201" y="71"/>
                  </a:cubicBezTo>
                  <a:cubicBezTo>
                    <a:pt x="201" y="75"/>
                    <a:pt x="201" y="77"/>
                    <a:pt x="200" y="79"/>
                  </a:cubicBezTo>
                  <a:lnTo>
                    <a:pt x="151" y="79"/>
                  </a:lnTo>
                  <a:cubicBezTo>
                    <a:pt x="152" y="87"/>
                    <a:pt x="154" y="92"/>
                    <a:pt x="158" y="96"/>
                  </a:cubicBezTo>
                  <a:cubicBezTo>
                    <a:pt x="162" y="100"/>
                    <a:pt x="168" y="101"/>
                    <a:pt x="174" y="101"/>
                  </a:cubicBezTo>
                  <a:cubicBezTo>
                    <a:pt x="177" y="101"/>
                    <a:pt x="181" y="101"/>
                    <a:pt x="183" y="100"/>
                  </a:cubicBezTo>
                  <a:cubicBezTo>
                    <a:pt x="186" y="99"/>
                    <a:pt x="189" y="98"/>
                    <a:pt x="192" y="96"/>
                  </a:cubicBezTo>
                  <a:lnTo>
                    <a:pt x="198" y="107"/>
                  </a:lnTo>
                  <a:cubicBezTo>
                    <a:pt x="195" y="110"/>
                    <a:pt x="190" y="112"/>
                    <a:pt x="186" y="113"/>
                  </a:cubicBezTo>
                  <a:cubicBezTo>
                    <a:pt x="181" y="115"/>
                    <a:pt x="177" y="116"/>
                    <a:pt x="172" y="116"/>
                  </a:cubicBezTo>
                  <a:cubicBezTo>
                    <a:pt x="166" y="116"/>
                    <a:pt x="161" y="115"/>
                    <a:pt x="157" y="113"/>
                  </a:cubicBezTo>
                  <a:cubicBezTo>
                    <a:pt x="152" y="111"/>
                    <a:pt x="148" y="108"/>
                    <a:pt x="144" y="105"/>
                  </a:cubicBezTo>
                  <a:cubicBezTo>
                    <a:pt x="141" y="101"/>
                    <a:pt x="138" y="97"/>
                    <a:pt x="136" y="92"/>
                  </a:cubicBezTo>
                  <a:cubicBezTo>
                    <a:pt x="134" y="87"/>
                    <a:pt x="133" y="81"/>
                    <a:pt x="133" y="75"/>
                  </a:cubicBezTo>
                  <a:close/>
                  <a:moveTo>
                    <a:pt x="97" y="36"/>
                  </a:moveTo>
                  <a:lnTo>
                    <a:pt x="115" y="36"/>
                  </a:lnTo>
                  <a:lnTo>
                    <a:pt x="115" y="114"/>
                  </a:lnTo>
                  <a:lnTo>
                    <a:pt x="97" y="114"/>
                  </a:lnTo>
                  <a:lnTo>
                    <a:pt x="97" y="36"/>
                  </a:lnTo>
                  <a:close/>
                  <a:moveTo>
                    <a:pt x="106" y="22"/>
                  </a:moveTo>
                  <a:cubicBezTo>
                    <a:pt x="103" y="22"/>
                    <a:pt x="100" y="21"/>
                    <a:pt x="98" y="19"/>
                  </a:cubicBezTo>
                  <a:cubicBezTo>
                    <a:pt x="96" y="18"/>
                    <a:pt x="95" y="15"/>
                    <a:pt x="95" y="12"/>
                  </a:cubicBezTo>
                  <a:cubicBezTo>
                    <a:pt x="95" y="9"/>
                    <a:pt x="96" y="6"/>
                    <a:pt x="98" y="5"/>
                  </a:cubicBezTo>
                  <a:cubicBezTo>
                    <a:pt x="100" y="3"/>
                    <a:pt x="103" y="2"/>
                    <a:pt x="106" y="2"/>
                  </a:cubicBezTo>
                  <a:cubicBezTo>
                    <a:pt x="109" y="2"/>
                    <a:pt x="112" y="3"/>
                    <a:pt x="114" y="5"/>
                  </a:cubicBezTo>
                  <a:cubicBezTo>
                    <a:pt x="116" y="6"/>
                    <a:pt x="117" y="9"/>
                    <a:pt x="117" y="12"/>
                  </a:cubicBezTo>
                  <a:cubicBezTo>
                    <a:pt x="117" y="15"/>
                    <a:pt x="116" y="18"/>
                    <a:pt x="114" y="19"/>
                  </a:cubicBezTo>
                  <a:cubicBezTo>
                    <a:pt x="112" y="21"/>
                    <a:pt x="109" y="22"/>
                    <a:pt x="106" y="22"/>
                  </a:cubicBezTo>
                  <a:close/>
                  <a:moveTo>
                    <a:pt x="26" y="99"/>
                  </a:moveTo>
                  <a:cubicBezTo>
                    <a:pt x="37" y="99"/>
                    <a:pt x="45" y="96"/>
                    <a:pt x="50" y="90"/>
                  </a:cubicBezTo>
                  <a:cubicBezTo>
                    <a:pt x="56" y="84"/>
                    <a:pt x="59" y="74"/>
                    <a:pt x="59" y="61"/>
                  </a:cubicBezTo>
                  <a:cubicBezTo>
                    <a:pt x="59" y="49"/>
                    <a:pt x="56" y="40"/>
                    <a:pt x="50" y="34"/>
                  </a:cubicBezTo>
                  <a:cubicBezTo>
                    <a:pt x="44" y="28"/>
                    <a:pt x="36" y="25"/>
                    <a:pt x="26" y="25"/>
                  </a:cubicBezTo>
                  <a:lnTo>
                    <a:pt x="18" y="25"/>
                  </a:lnTo>
                  <a:lnTo>
                    <a:pt x="18" y="99"/>
                  </a:lnTo>
                  <a:lnTo>
                    <a:pt x="26" y="99"/>
                  </a:lnTo>
                  <a:close/>
                  <a:moveTo>
                    <a:pt x="0" y="10"/>
                  </a:moveTo>
                  <a:lnTo>
                    <a:pt x="27" y="10"/>
                  </a:lnTo>
                  <a:cubicBezTo>
                    <a:pt x="43" y="10"/>
                    <a:pt x="55" y="14"/>
                    <a:pt x="64" y="23"/>
                  </a:cubicBezTo>
                  <a:cubicBezTo>
                    <a:pt x="73" y="32"/>
                    <a:pt x="78" y="44"/>
                    <a:pt x="78" y="61"/>
                  </a:cubicBezTo>
                  <a:cubicBezTo>
                    <a:pt x="78" y="70"/>
                    <a:pt x="76" y="78"/>
                    <a:pt x="74" y="84"/>
                  </a:cubicBezTo>
                  <a:cubicBezTo>
                    <a:pt x="72" y="91"/>
                    <a:pt x="69" y="96"/>
                    <a:pt x="64" y="100"/>
                  </a:cubicBezTo>
                  <a:cubicBezTo>
                    <a:pt x="60" y="105"/>
                    <a:pt x="55" y="108"/>
                    <a:pt x="49" y="110"/>
                  </a:cubicBezTo>
                  <a:cubicBezTo>
                    <a:pt x="43" y="113"/>
                    <a:pt x="36" y="114"/>
                    <a:pt x="28" y="114"/>
                  </a:cubicBezTo>
                  <a:lnTo>
                    <a:pt x="0" y="114"/>
                  </a:lnTo>
                  <a:lnTo>
                    <a:pt x="0" y="1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66">
              <a:extLst>
                <a:ext uri="{FF2B5EF4-FFF2-40B4-BE49-F238E27FC236}">
                  <a16:creationId xmlns:a16="http://schemas.microsoft.com/office/drawing/2014/main" id="{AFDF1DFF-EFE5-43C1-BC5A-AE4150145178}"/>
                </a:ext>
              </a:extLst>
            </p:cNvPr>
            <p:cNvSpPr>
              <a:spLocks noEditPoints="1"/>
            </p:cNvSpPr>
            <p:nvPr/>
          </p:nvSpPr>
          <p:spPr bwMode="auto">
            <a:xfrm>
              <a:off x="5291165" y="2208066"/>
              <a:ext cx="17499" cy="89084"/>
            </a:xfrm>
            <a:custGeom>
              <a:avLst/>
              <a:gdLst>
                <a:gd name="T0" fmla="*/ 2 w 22"/>
                <a:gd name="T1" fmla="*/ 34 h 112"/>
                <a:gd name="T2" fmla="*/ 20 w 22"/>
                <a:gd name="T3" fmla="*/ 34 h 112"/>
                <a:gd name="T4" fmla="*/ 20 w 22"/>
                <a:gd name="T5" fmla="*/ 112 h 112"/>
                <a:gd name="T6" fmla="*/ 2 w 22"/>
                <a:gd name="T7" fmla="*/ 112 h 112"/>
                <a:gd name="T8" fmla="*/ 2 w 22"/>
                <a:gd name="T9" fmla="*/ 34 h 112"/>
                <a:gd name="T10" fmla="*/ 11 w 22"/>
                <a:gd name="T11" fmla="*/ 21 h 112"/>
                <a:gd name="T12" fmla="*/ 3 w 22"/>
                <a:gd name="T13" fmla="*/ 18 h 112"/>
                <a:gd name="T14" fmla="*/ 0 w 22"/>
                <a:gd name="T15" fmla="*/ 10 h 112"/>
                <a:gd name="T16" fmla="*/ 3 w 22"/>
                <a:gd name="T17" fmla="*/ 3 h 112"/>
                <a:gd name="T18" fmla="*/ 11 w 22"/>
                <a:gd name="T19" fmla="*/ 0 h 112"/>
                <a:gd name="T20" fmla="*/ 19 w 22"/>
                <a:gd name="T21" fmla="*/ 3 h 112"/>
                <a:gd name="T22" fmla="*/ 22 w 22"/>
                <a:gd name="T23" fmla="*/ 10 h 112"/>
                <a:gd name="T24" fmla="*/ 19 w 22"/>
                <a:gd name="T25" fmla="*/ 18 h 112"/>
                <a:gd name="T26" fmla="*/ 11 w 22"/>
                <a:gd name="T27"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12">
                  <a:moveTo>
                    <a:pt x="2" y="34"/>
                  </a:moveTo>
                  <a:lnTo>
                    <a:pt x="20" y="34"/>
                  </a:lnTo>
                  <a:lnTo>
                    <a:pt x="20" y="112"/>
                  </a:lnTo>
                  <a:lnTo>
                    <a:pt x="2" y="112"/>
                  </a:lnTo>
                  <a:lnTo>
                    <a:pt x="2" y="34"/>
                  </a:lnTo>
                  <a:close/>
                  <a:moveTo>
                    <a:pt x="11" y="21"/>
                  </a:moveTo>
                  <a:cubicBezTo>
                    <a:pt x="8" y="21"/>
                    <a:pt x="5" y="20"/>
                    <a:pt x="3" y="18"/>
                  </a:cubicBezTo>
                  <a:cubicBezTo>
                    <a:pt x="1" y="16"/>
                    <a:pt x="0" y="13"/>
                    <a:pt x="0" y="10"/>
                  </a:cubicBezTo>
                  <a:cubicBezTo>
                    <a:pt x="0" y="7"/>
                    <a:pt x="1" y="5"/>
                    <a:pt x="3" y="3"/>
                  </a:cubicBezTo>
                  <a:cubicBezTo>
                    <a:pt x="5" y="1"/>
                    <a:pt x="8" y="0"/>
                    <a:pt x="11" y="0"/>
                  </a:cubicBezTo>
                  <a:cubicBezTo>
                    <a:pt x="14" y="0"/>
                    <a:pt x="17" y="1"/>
                    <a:pt x="19" y="3"/>
                  </a:cubicBezTo>
                  <a:cubicBezTo>
                    <a:pt x="21" y="5"/>
                    <a:pt x="22" y="7"/>
                    <a:pt x="22" y="10"/>
                  </a:cubicBezTo>
                  <a:cubicBezTo>
                    <a:pt x="22" y="13"/>
                    <a:pt x="21" y="16"/>
                    <a:pt x="19" y="18"/>
                  </a:cubicBezTo>
                  <a:cubicBezTo>
                    <a:pt x="17" y="20"/>
                    <a:pt x="14" y="21"/>
                    <a:pt x="11"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67">
              <a:extLst>
                <a:ext uri="{FF2B5EF4-FFF2-40B4-BE49-F238E27FC236}">
                  <a16:creationId xmlns:a16="http://schemas.microsoft.com/office/drawing/2014/main" id="{22D8D734-D3E2-4822-8398-2EB8569B0596}"/>
                </a:ext>
              </a:extLst>
            </p:cNvPr>
            <p:cNvSpPr>
              <a:spLocks/>
            </p:cNvSpPr>
            <p:nvPr/>
          </p:nvSpPr>
          <p:spPr bwMode="auto">
            <a:xfrm>
              <a:off x="5326163" y="2233519"/>
              <a:ext cx="89084" cy="63632"/>
            </a:xfrm>
            <a:custGeom>
              <a:avLst/>
              <a:gdLst>
                <a:gd name="T0" fmla="*/ 0 w 111"/>
                <a:gd name="T1" fmla="*/ 2 h 80"/>
                <a:gd name="T2" fmla="*/ 15 w 111"/>
                <a:gd name="T3" fmla="*/ 2 h 80"/>
                <a:gd name="T4" fmla="*/ 16 w 111"/>
                <a:gd name="T5" fmla="*/ 13 h 80"/>
                <a:gd name="T6" fmla="*/ 17 w 111"/>
                <a:gd name="T7" fmla="*/ 13 h 80"/>
                <a:gd name="T8" fmla="*/ 28 w 111"/>
                <a:gd name="T9" fmla="*/ 4 h 80"/>
                <a:gd name="T10" fmla="*/ 41 w 111"/>
                <a:gd name="T11" fmla="*/ 0 h 80"/>
                <a:gd name="T12" fmla="*/ 54 w 111"/>
                <a:gd name="T13" fmla="*/ 4 h 80"/>
                <a:gd name="T14" fmla="*/ 62 w 111"/>
                <a:gd name="T15" fmla="*/ 14 h 80"/>
                <a:gd name="T16" fmla="*/ 74 w 111"/>
                <a:gd name="T17" fmla="*/ 4 h 80"/>
                <a:gd name="T18" fmla="*/ 87 w 111"/>
                <a:gd name="T19" fmla="*/ 0 h 80"/>
                <a:gd name="T20" fmla="*/ 106 w 111"/>
                <a:gd name="T21" fmla="*/ 8 h 80"/>
                <a:gd name="T22" fmla="*/ 111 w 111"/>
                <a:gd name="T23" fmla="*/ 31 h 80"/>
                <a:gd name="T24" fmla="*/ 111 w 111"/>
                <a:gd name="T25" fmla="*/ 80 h 80"/>
                <a:gd name="T26" fmla="*/ 93 w 111"/>
                <a:gd name="T27" fmla="*/ 80 h 80"/>
                <a:gd name="T28" fmla="*/ 93 w 111"/>
                <a:gd name="T29" fmla="*/ 34 h 80"/>
                <a:gd name="T30" fmla="*/ 90 w 111"/>
                <a:gd name="T31" fmla="*/ 20 h 80"/>
                <a:gd name="T32" fmla="*/ 81 w 111"/>
                <a:gd name="T33" fmla="*/ 16 h 80"/>
                <a:gd name="T34" fmla="*/ 65 w 111"/>
                <a:gd name="T35" fmla="*/ 26 h 80"/>
                <a:gd name="T36" fmla="*/ 65 w 111"/>
                <a:gd name="T37" fmla="*/ 80 h 80"/>
                <a:gd name="T38" fmla="*/ 47 w 111"/>
                <a:gd name="T39" fmla="*/ 80 h 80"/>
                <a:gd name="T40" fmla="*/ 47 w 111"/>
                <a:gd name="T41" fmla="*/ 34 h 80"/>
                <a:gd name="T42" fmla="*/ 44 w 111"/>
                <a:gd name="T43" fmla="*/ 20 h 80"/>
                <a:gd name="T44" fmla="*/ 35 w 111"/>
                <a:gd name="T45" fmla="*/ 16 h 80"/>
                <a:gd name="T46" fmla="*/ 18 w 111"/>
                <a:gd name="T47" fmla="*/ 26 h 80"/>
                <a:gd name="T48" fmla="*/ 18 w 111"/>
                <a:gd name="T49" fmla="*/ 80 h 80"/>
                <a:gd name="T50" fmla="*/ 0 w 111"/>
                <a:gd name="T51" fmla="*/ 80 h 80"/>
                <a:gd name="T52" fmla="*/ 0 w 111"/>
                <a:gd name="T5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80">
                  <a:moveTo>
                    <a:pt x="0" y="2"/>
                  </a:moveTo>
                  <a:lnTo>
                    <a:pt x="15" y="2"/>
                  </a:lnTo>
                  <a:lnTo>
                    <a:pt x="16" y="13"/>
                  </a:lnTo>
                  <a:lnTo>
                    <a:pt x="17" y="13"/>
                  </a:lnTo>
                  <a:cubicBezTo>
                    <a:pt x="20" y="9"/>
                    <a:pt x="24" y="6"/>
                    <a:pt x="28" y="4"/>
                  </a:cubicBezTo>
                  <a:cubicBezTo>
                    <a:pt x="32" y="2"/>
                    <a:pt x="36" y="0"/>
                    <a:pt x="41" y="0"/>
                  </a:cubicBezTo>
                  <a:cubicBezTo>
                    <a:pt x="46" y="0"/>
                    <a:pt x="51" y="2"/>
                    <a:pt x="54" y="4"/>
                  </a:cubicBezTo>
                  <a:cubicBezTo>
                    <a:pt x="58" y="6"/>
                    <a:pt x="61" y="10"/>
                    <a:pt x="62" y="14"/>
                  </a:cubicBezTo>
                  <a:cubicBezTo>
                    <a:pt x="66" y="10"/>
                    <a:pt x="70" y="7"/>
                    <a:pt x="74" y="4"/>
                  </a:cubicBezTo>
                  <a:cubicBezTo>
                    <a:pt x="78" y="2"/>
                    <a:pt x="82" y="0"/>
                    <a:pt x="87" y="0"/>
                  </a:cubicBezTo>
                  <a:cubicBezTo>
                    <a:pt x="96" y="0"/>
                    <a:pt x="102" y="3"/>
                    <a:pt x="106" y="8"/>
                  </a:cubicBezTo>
                  <a:cubicBezTo>
                    <a:pt x="109" y="14"/>
                    <a:pt x="111" y="21"/>
                    <a:pt x="111" y="31"/>
                  </a:cubicBezTo>
                  <a:lnTo>
                    <a:pt x="111" y="80"/>
                  </a:lnTo>
                  <a:lnTo>
                    <a:pt x="93" y="80"/>
                  </a:lnTo>
                  <a:lnTo>
                    <a:pt x="93" y="34"/>
                  </a:lnTo>
                  <a:cubicBezTo>
                    <a:pt x="93" y="27"/>
                    <a:pt x="92" y="23"/>
                    <a:pt x="90" y="20"/>
                  </a:cubicBezTo>
                  <a:cubicBezTo>
                    <a:pt x="88" y="17"/>
                    <a:pt x="85" y="16"/>
                    <a:pt x="81" y="16"/>
                  </a:cubicBezTo>
                  <a:cubicBezTo>
                    <a:pt x="76" y="16"/>
                    <a:pt x="71" y="19"/>
                    <a:pt x="65" y="26"/>
                  </a:cubicBezTo>
                  <a:lnTo>
                    <a:pt x="65" y="80"/>
                  </a:lnTo>
                  <a:lnTo>
                    <a:pt x="47" y="80"/>
                  </a:lnTo>
                  <a:lnTo>
                    <a:pt x="47" y="34"/>
                  </a:lnTo>
                  <a:cubicBezTo>
                    <a:pt x="47" y="27"/>
                    <a:pt x="46" y="23"/>
                    <a:pt x="44" y="20"/>
                  </a:cubicBezTo>
                  <a:cubicBezTo>
                    <a:pt x="42" y="17"/>
                    <a:pt x="39" y="16"/>
                    <a:pt x="35" y="16"/>
                  </a:cubicBezTo>
                  <a:cubicBezTo>
                    <a:pt x="30" y="16"/>
                    <a:pt x="24" y="19"/>
                    <a:pt x="18" y="26"/>
                  </a:cubicBezTo>
                  <a:lnTo>
                    <a:pt x="18" y="80"/>
                  </a:lnTo>
                  <a:lnTo>
                    <a:pt x="0" y="80"/>
                  </a:lnTo>
                  <a:lnTo>
                    <a:pt x="0" y="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68">
              <a:extLst>
                <a:ext uri="{FF2B5EF4-FFF2-40B4-BE49-F238E27FC236}">
                  <a16:creationId xmlns:a16="http://schemas.microsoft.com/office/drawing/2014/main" id="{527857E0-FE43-40BB-8438-8F133150CB0E}"/>
                </a:ext>
              </a:extLst>
            </p:cNvPr>
            <p:cNvSpPr>
              <a:spLocks noEditPoints="1"/>
            </p:cNvSpPr>
            <p:nvPr/>
          </p:nvSpPr>
          <p:spPr bwMode="auto">
            <a:xfrm>
              <a:off x="5459789" y="2214429"/>
              <a:ext cx="60450" cy="82721"/>
            </a:xfrm>
            <a:custGeom>
              <a:avLst/>
              <a:gdLst>
                <a:gd name="T0" fmla="*/ 33 w 75"/>
                <a:gd name="T1" fmla="*/ 90 h 104"/>
                <a:gd name="T2" fmla="*/ 51 w 75"/>
                <a:gd name="T3" fmla="*/ 86 h 104"/>
                <a:gd name="T4" fmla="*/ 57 w 75"/>
                <a:gd name="T5" fmla="*/ 72 h 104"/>
                <a:gd name="T6" fmla="*/ 51 w 75"/>
                <a:gd name="T7" fmla="*/ 60 h 104"/>
                <a:gd name="T8" fmla="*/ 33 w 75"/>
                <a:gd name="T9" fmla="*/ 57 h 104"/>
                <a:gd name="T10" fmla="*/ 18 w 75"/>
                <a:gd name="T11" fmla="*/ 57 h 104"/>
                <a:gd name="T12" fmla="*/ 18 w 75"/>
                <a:gd name="T13" fmla="*/ 90 h 104"/>
                <a:gd name="T14" fmla="*/ 33 w 75"/>
                <a:gd name="T15" fmla="*/ 90 h 104"/>
                <a:gd name="T16" fmla="*/ 31 w 75"/>
                <a:gd name="T17" fmla="*/ 43 h 104"/>
                <a:gd name="T18" fmla="*/ 47 w 75"/>
                <a:gd name="T19" fmla="*/ 39 h 104"/>
                <a:gd name="T20" fmla="*/ 52 w 75"/>
                <a:gd name="T21" fmla="*/ 28 h 104"/>
                <a:gd name="T22" fmla="*/ 47 w 75"/>
                <a:gd name="T23" fmla="*/ 18 h 104"/>
                <a:gd name="T24" fmla="*/ 31 w 75"/>
                <a:gd name="T25" fmla="*/ 15 h 104"/>
                <a:gd name="T26" fmla="*/ 18 w 75"/>
                <a:gd name="T27" fmla="*/ 15 h 104"/>
                <a:gd name="T28" fmla="*/ 18 w 75"/>
                <a:gd name="T29" fmla="*/ 43 h 104"/>
                <a:gd name="T30" fmla="*/ 31 w 75"/>
                <a:gd name="T31" fmla="*/ 43 h 104"/>
                <a:gd name="T32" fmla="*/ 0 w 75"/>
                <a:gd name="T33" fmla="*/ 0 h 104"/>
                <a:gd name="T34" fmla="*/ 33 w 75"/>
                <a:gd name="T35" fmla="*/ 0 h 104"/>
                <a:gd name="T36" fmla="*/ 47 w 75"/>
                <a:gd name="T37" fmla="*/ 2 h 104"/>
                <a:gd name="T38" fmla="*/ 59 w 75"/>
                <a:gd name="T39" fmla="*/ 6 h 104"/>
                <a:gd name="T40" fmla="*/ 67 w 75"/>
                <a:gd name="T41" fmla="*/ 14 h 104"/>
                <a:gd name="T42" fmla="*/ 70 w 75"/>
                <a:gd name="T43" fmla="*/ 26 h 104"/>
                <a:gd name="T44" fmla="*/ 65 w 75"/>
                <a:gd name="T45" fmla="*/ 40 h 104"/>
                <a:gd name="T46" fmla="*/ 52 w 75"/>
                <a:gd name="T47" fmla="*/ 48 h 104"/>
                <a:gd name="T48" fmla="*/ 52 w 75"/>
                <a:gd name="T49" fmla="*/ 49 h 104"/>
                <a:gd name="T50" fmla="*/ 69 w 75"/>
                <a:gd name="T51" fmla="*/ 57 h 104"/>
                <a:gd name="T52" fmla="*/ 75 w 75"/>
                <a:gd name="T53" fmla="*/ 74 h 104"/>
                <a:gd name="T54" fmla="*/ 72 w 75"/>
                <a:gd name="T55" fmla="*/ 87 h 104"/>
                <a:gd name="T56" fmla="*/ 64 w 75"/>
                <a:gd name="T57" fmla="*/ 97 h 104"/>
                <a:gd name="T58" fmla="*/ 51 w 75"/>
                <a:gd name="T59" fmla="*/ 102 h 104"/>
                <a:gd name="T60" fmla="*/ 35 w 75"/>
                <a:gd name="T61" fmla="*/ 104 h 104"/>
                <a:gd name="T62" fmla="*/ 0 w 75"/>
                <a:gd name="T63" fmla="*/ 104 h 104"/>
                <a:gd name="T64" fmla="*/ 0 w 75"/>
                <a:gd name="T6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104">
                  <a:moveTo>
                    <a:pt x="33" y="90"/>
                  </a:moveTo>
                  <a:cubicBezTo>
                    <a:pt x="41" y="90"/>
                    <a:pt x="47" y="88"/>
                    <a:pt x="51" y="86"/>
                  </a:cubicBezTo>
                  <a:cubicBezTo>
                    <a:pt x="55" y="83"/>
                    <a:pt x="57" y="78"/>
                    <a:pt x="57" y="72"/>
                  </a:cubicBezTo>
                  <a:cubicBezTo>
                    <a:pt x="57" y="67"/>
                    <a:pt x="55" y="63"/>
                    <a:pt x="51" y="60"/>
                  </a:cubicBezTo>
                  <a:cubicBezTo>
                    <a:pt x="47" y="58"/>
                    <a:pt x="41" y="57"/>
                    <a:pt x="33" y="57"/>
                  </a:cubicBezTo>
                  <a:lnTo>
                    <a:pt x="18" y="57"/>
                  </a:lnTo>
                  <a:lnTo>
                    <a:pt x="18" y="90"/>
                  </a:lnTo>
                  <a:lnTo>
                    <a:pt x="33" y="90"/>
                  </a:lnTo>
                  <a:close/>
                  <a:moveTo>
                    <a:pt x="31" y="43"/>
                  </a:moveTo>
                  <a:cubicBezTo>
                    <a:pt x="38" y="43"/>
                    <a:pt x="44" y="42"/>
                    <a:pt x="47" y="39"/>
                  </a:cubicBezTo>
                  <a:cubicBezTo>
                    <a:pt x="50" y="37"/>
                    <a:pt x="52" y="33"/>
                    <a:pt x="52" y="28"/>
                  </a:cubicBezTo>
                  <a:cubicBezTo>
                    <a:pt x="52" y="23"/>
                    <a:pt x="50" y="20"/>
                    <a:pt x="47" y="18"/>
                  </a:cubicBezTo>
                  <a:cubicBezTo>
                    <a:pt x="43" y="16"/>
                    <a:pt x="38" y="15"/>
                    <a:pt x="31" y="15"/>
                  </a:cubicBezTo>
                  <a:lnTo>
                    <a:pt x="18" y="15"/>
                  </a:lnTo>
                  <a:lnTo>
                    <a:pt x="18" y="43"/>
                  </a:lnTo>
                  <a:lnTo>
                    <a:pt x="31" y="43"/>
                  </a:lnTo>
                  <a:close/>
                  <a:moveTo>
                    <a:pt x="0" y="0"/>
                  </a:moveTo>
                  <a:lnTo>
                    <a:pt x="33" y="0"/>
                  </a:lnTo>
                  <a:cubicBezTo>
                    <a:pt x="38" y="0"/>
                    <a:pt x="43" y="1"/>
                    <a:pt x="47" y="2"/>
                  </a:cubicBezTo>
                  <a:cubicBezTo>
                    <a:pt x="52" y="3"/>
                    <a:pt x="56" y="4"/>
                    <a:pt x="59" y="6"/>
                  </a:cubicBezTo>
                  <a:cubicBezTo>
                    <a:pt x="63" y="8"/>
                    <a:pt x="65" y="11"/>
                    <a:pt x="67" y="14"/>
                  </a:cubicBezTo>
                  <a:cubicBezTo>
                    <a:pt x="69" y="17"/>
                    <a:pt x="70" y="21"/>
                    <a:pt x="70" y="26"/>
                  </a:cubicBezTo>
                  <a:cubicBezTo>
                    <a:pt x="70" y="31"/>
                    <a:pt x="68" y="36"/>
                    <a:pt x="65" y="40"/>
                  </a:cubicBezTo>
                  <a:cubicBezTo>
                    <a:pt x="62" y="44"/>
                    <a:pt x="58" y="47"/>
                    <a:pt x="52" y="48"/>
                  </a:cubicBezTo>
                  <a:lnTo>
                    <a:pt x="52" y="49"/>
                  </a:lnTo>
                  <a:cubicBezTo>
                    <a:pt x="59" y="50"/>
                    <a:pt x="65" y="53"/>
                    <a:pt x="69" y="57"/>
                  </a:cubicBezTo>
                  <a:cubicBezTo>
                    <a:pt x="73" y="61"/>
                    <a:pt x="75" y="67"/>
                    <a:pt x="75" y="74"/>
                  </a:cubicBezTo>
                  <a:cubicBezTo>
                    <a:pt x="75" y="79"/>
                    <a:pt x="74" y="83"/>
                    <a:pt x="72" y="87"/>
                  </a:cubicBezTo>
                  <a:cubicBezTo>
                    <a:pt x="70" y="91"/>
                    <a:pt x="67" y="94"/>
                    <a:pt x="64" y="97"/>
                  </a:cubicBezTo>
                  <a:cubicBezTo>
                    <a:pt x="60" y="99"/>
                    <a:pt x="56" y="101"/>
                    <a:pt x="51" y="102"/>
                  </a:cubicBezTo>
                  <a:cubicBezTo>
                    <a:pt x="46" y="103"/>
                    <a:pt x="41" y="104"/>
                    <a:pt x="35" y="104"/>
                  </a:cubicBezTo>
                  <a:lnTo>
                    <a:pt x="0" y="104"/>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69">
              <a:extLst>
                <a:ext uri="{FF2B5EF4-FFF2-40B4-BE49-F238E27FC236}">
                  <a16:creationId xmlns:a16="http://schemas.microsoft.com/office/drawing/2014/main" id="{4A71E204-31D1-4354-9F72-3A82DAC41388}"/>
                </a:ext>
              </a:extLst>
            </p:cNvPr>
            <p:cNvSpPr>
              <a:spLocks noEditPoints="1"/>
            </p:cNvSpPr>
            <p:nvPr/>
          </p:nvSpPr>
          <p:spPr bwMode="auto">
            <a:xfrm>
              <a:off x="5534556" y="2214429"/>
              <a:ext cx="62041" cy="82721"/>
            </a:xfrm>
            <a:custGeom>
              <a:avLst/>
              <a:gdLst>
                <a:gd name="T0" fmla="*/ 27 w 78"/>
                <a:gd name="T1" fmla="*/ 89 h 104"/>
                <a:gd name="T2" fmla="*/ 51 w 78"/>
                <a:gd name="T3" fmla="*/ 80 h 104"/>
                <a:gd name="T4" fmla="*/ 59 w 78"/>
                <a:gd name="T5" fmla="*/ 52 h 104"/>
                <a:gd name="T6" fmla="*/ 51 w 78"/>
                <a:gd name="T7" fmla="*/ 24 h 104"/>
                <a:gd name="T8" fmla="*/ 27 w 78"/>
                <a:gd name="T9" fmla="*/ 15 h 104"/>
                <a:gd name="T10" fmla="*/ 18 w 78"/>
                <a:gd name="T11" fmla="*/ 15 h 104"/>
                <a:gd name="T12" fmla="*/ 18 w 78"/>
                <a:gd name="T13" fmla="*/ 89 h 104"/>
                <a:gd name="T14" fmla="*/ 27 w 78"/>
                <a:gd name="T15" fmla="*/ 89 h 104"/>
                <a:gd name="T16" fmla="*/ 0 w 78"/>
                <a:gd name="T17" fmla="*/ 0 h 104"/>
                <a:gd name="T18" fmla="*/ 28 w 78"/>
                <a:gd name="T19" fmla="*/ 0 h 104"/>
                <a:gd name="T20" fmla="*/ 65 w 78"/>
                <a:gd name="T21" fmla="*/ 13 h 104"/>
                <a:gd name="T22" fmla="*/ 78 w 78"/>
                <a:gd name="T23" fmla="*/ 52 h 104"/>
                <a:gd name="T24" fmla="*/ 75 w 78"/>
                <a:gd name="T25" fmla="*/ 74 h 104"/>
                <a:gd name="T26" fmla="*/ 65 w 78"/>
                <a:gd name="T27" fmla="*/ 91 h 104"/>
                <a:gd name="T28" fmla="*/ 49 w 78"/>
                <a:gd name="T29" fmla="*/ 101 h 104"/>
                <a:gd name="T30" fmla="*/ 29 w 78"/>
                <a:gd name="T31" fmla="*/ 104 h 104"/>
                <a:gd name="T32" fmla="*/ 0 w 78"/>
                <a:gd name="T33" fmla="*/ 104 h 104"/>
                <a:gd name="T34" fmla="*/ 0 w 78"/>
                <a:gd name="T3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4">
                  <a:moveTo>
                    <a:pt x="27" y="89"/>
                  </a:moveTo>
                  <a:cubicBezTo>
                    <a:pt x="37" y="89"/>
                    <a:pt x="45" y="86"/>
                    <a:pt x="51" y="80"/>
                  </a:cubicBezTo>
                  <a:cubicBezTo>
                    <a:pt x="57" y="74"/>
                    <a:pt x="59" y="65"/>
                    <a:pt x="59" y="52"/>
                  </a:cubicBezTo>
                  <a:cubicBezTo>
                    <a:pt x="59" y="39"/>
                    <a:pt x="56" y="30"/>
                    <a:pt x="51" y="24"/>
                  </a:cubicBezTo>
                  <a:cubicBezTo>
                    <a:pt x="45" y="18"/>
                    <a:pt x="37" y="15"/>
                    <a:pt x="27" y="15"/>
                  </a:cubicBezTo>
                  <a:lnTo>
                    <a:pt x="18" y="15"/>
                  </a:lnTo>
                  <a:lnTo>
                    <a:pt x="18" y="89"/>
                  </a:lnTo>
                  <a:lnTo>
                    <a:pt x="27" y="89"/>
                  </a:lnTo>
                  <a:close/>
                  <a:moveTo>
                    <a:pt x="0" y="0"/>
                  </a:moveTo>
                  <a:lnTo>
                    <a:pt x="28" y="0"/>
                  </a:lnTo>
                  <a:cubicBezTo>
                    <a:pt x="44" y="0"/>
                    <a:pt x="56" y="5"/>
                    <a:pt x="65" y="13"/>
                  </a:cubicBezTo>
                  <a:cubicBezTo>
                    <a:pt x="74" y="22"/>
                    <a:pt x="78" y="35"/>
                    <a:pt x="78" y="52"/>
                  </a:cubicBezTo>
                  <a:cubicBezTo>
                    <a:pt x="78" y="60"/>
                    <a:pt x="77" y="68"/>
                    <a:pt x="75" y="74"/>
                  </a:cubicBezTo>
                  <a:cubicBezTo>
                    <a:pt x="73" y="81"/>
                    <a:pt x="69" y="86"/>
                    <a:pt x="65" y="91"/>
                  </a:cubicBezTo>
                  <a:cubicBezTo>
                    <a:pt x="61" y="95"/>
                    <a:pt x="56" y="98"/>
                    <a:pt x="49" y="101"/>
                  </a:cubicBezTo>
                  <a:cubicBezTo>
                    <a:pt x="43" y="103"/>
                    <a:pt x="36" y="104"/>
                    <a:pt x="29" y="104"/>
                  </a:cubicBezTo>
                  <a:lnTo>
                    <a:pt x="0"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70">
              <a:extLst>
                <a:ext uri="{FF2B5EF4-FFF2-40B4-BE49-F238E27FC236}">
                  <a16:creationId xmlns:a16="http://schemas.microsoft.com/office/drawing/2014/main" id="{B414BB50-F0DD-443E-BF1F-C3410165692A}"/>
                </a:ext>
              </a:extLst>
            </p:cNvPr>
            <p:cNvSpPr>
              <a:spLocks/>
            </p:cNvSpPr>
            <p:nvPr/>
          </p:nvSpPr>
          <p:spPr bwMode="auto">
            <a:xfrm>
              <a:off x="5614095" y="2214429"/>
              <a:ext cx="50905" cy="82721"/>
            </a:xfrm>
            <a:custGeom>
              <a:avLst/>
              <a:gdLst>
                <a:gd name="T0" fmla="*/ 0 w 32"/>
                <a:gd name="T1" fmla="*/ 0 h 52"/>
                <a:gd name="T2" fmla="*/ 31 w 32"/>
                <a:gd name="T3" fmla="*/ 0 h 52"/>
                <a:gd name="T4" fmla="*/ 31 w 32"/>
                <a:gd name="T5" fmla="*/ 8 h 52"/>
                <a:gd name="T6" fmla="*/ 9 w 32"/>
                <a:gd name="T7" fmla="*/ 8 h 52"/>
                <a:gd name="T8" fmla="*/ 9 w 32"/>
                <a:gd name="T9" fmla="*/ 21 h 52"/>
                <a:gd name="T10" fmla="*/ 28 w 32"/>
                <a:gd name="T11" fmla="*/ 21 h 52"/>
                <a:gd name="T12" fmla="*/ 28 w 32"/>
                <a:gd name="T13" fmla="*/ 29 h 52"/>
                <a:gd name="T14" fmla="*/ 9 w 32"/>
                <a:gd name="T15" fmla="*/ 29 h 52"/>
                <a:gd name="T16" fmla="*/ 9 w 32"/>
                <a:gd name="T17" fmla="*/ 45 h 52"/>
                <a:gd name="T18" fmla="*/ 32 w 32"/>
                <a:gd name="T19" fmla="*/ 45 h 52"/>
                <a:gd name="T20" fmla="*/ 32 w 32"/>
                <a:gd name="T21" fmla="*/ 52 h 52"/>
                <a:gd name="T22" fmla="*/ 0 w 32"/>
                <a:gd name="T23" fmla="*/ 52 h 52"/>
                <a:gd name="T24" fmla="*/ 0 w 32"/>
                <a:gd name="T2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2">
                  <a:moveTo>
                    <a:pt x="0" y="0"/>
                  </a:moveTo>
                  <a:lnTo>
                    <a:pt x="31" y="0"/>
                  </a:lnTo>
                  <a:lnTo>
                    <a:pt x="31" y="8"/>
                  </a:lnTo>
                  <a:lnTo>
                    <a:pt x="9" y="8"/>
                  </a:lnTo>
                  <a:lnTo>
                    <a:pt x="9" y="21"/>
                  </a:lnTo>
                  <a:lnTo>
                    <a:pt x="28" y="21"/>
                  </a:lnTo>
                  <a:lnTo>
                    <a:pt x="28" y="29"/>
                  </a:lnTo>
                  <a:lnTo>
                    <a:pt x="9" y="29"/>
                  </a:lnTo>
                  <a:lnTo>
                    <a:pt x="9" y="45"/>
                  </a:lnTo>
                  <a:lnTo>
                    <a:pt x="32" y="45"/>
                  </a:lnTo>
                  <a:lnTo>
                    <a:pt x="32" y="52"/>
                  </a:lnTo>
                  <a:lnTo>
                    <a:pt x="0" y="5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71">
              <a:extLst>
                <a:ext uri="{FF2B5EF4-FFF2-40B4-BE49-F238E27FC236}">
                  <a16:creationId xmlns:a16="http://schemas.microsoft.com/office/drawing/2014/main" id="{0E6E7181-AE06-4F7B-8103-5A7A8188061D}"/>
                </a:ext>
              </a:extLst>
            </p:cNvPr>
            <p:cNvSpPr>
              <a:spLocks/>
            </p:cNvSpPr>
            <p:nvPr/>
          </p:nvSpPr>
          <p:spPr bwMode="auto">
            <a:xfrm>
              <a:off x="5672955" y="2214429"/>
              <a:ext cx="97038" cy="82721"/>
            </a:xfrm>
            <a:custGeom>
              <a:avLst/>
              <a:gdLst>
                <a:gd name="T0" fmla="*/ 0 w 121"/>
                <a:gd name="T1" fmla="*/ 0 h 104"/>
                <a:gd name="T2" fmla="*/ 19 w 121"/>
                <a:gd name="T3" fmla="*/ 0 h 104"/>
                <a:gd name="T4" fmla="*/ 28 w 121"/>
                <a:gd name="T5" fmla="*/ 53 h 104"/>
                <a:gd name="T6" fmla="*/ 30 w 121"/>
                <a:gd name="T7" fmla="*/ 69 h 104"/>
                <a:gd name="T8" fmla="*/ 33 w 121"/>
                <a:gd name="T9" fmla="*/ 86 h 104"/>
                <a:gd name="T10" fmla="*/ 34 w 121"/>
                <a:gd name="T11" fmla="*/ 86 h 104"/>
                <a:gd name="T12" fmla="*/ 37 w 121"/>
                <a:gd name="T13" fmla="*/ 69 h 104"/>
                <a:gd name="T14" fmla="*/ 40 w 121"/>
                <a:gd name="T15" fmla="*/ 53 h 104"/>
                <a:gd name="T16" fmla="*/ 53 w 121"/>
                <a:gd name="T17" fmla="*/ 0 h 104"/>
                <a:gd name="T18" fmla="*/ 69 w 121"/>
                <a:gd name="T19" fmla="*/ 0 h 104"/>
                <a:gd name="T20" fmla="*/ 82 w 121"/>
                <a:gd name="T21" fmla="*/ 53 h 104"/>
                <a:gd name="T22" fmla="*/ 85 w 121"/>
                <a:gd name="T23" fmla="*/ 69 h 104"/>
                <a:gd name="T24" fmla="*/ 89 w 121"/>
                <a:gd name="T25" fmla="*/ 86 h 104"/>
                <a:gd name="T26" fmla="*/ 89 w 121"/>
                <a:gd name="T27" fmla="*/ 86 h 104"/>
                <a:gd name="T28" fmla="*/ 92 w 121"/>
                <a:gd name="T29" fmla="*/ 69 h 104"/>
                <a:gd name="T30" fmla="*/ 94 w 121"/>
                <a:gd name="T31" fmla="*/ 53 h 104"/>
                <a:gd name="T32" fmla="*/ 103 w 121"/>
                <a:gd name="T33" fmla="*/ 0 h 104"/>
                <a:gd name="T34" fmla="*/ 121 w 121"/>
                <a:gd name="T35" fmla="*/ 0 h 104"/>
                <a:gd name="T36" fmla="*/ 101 w 121"/>
                <a:gd name="T37" fmla="*/ 104 h 104"/>
                <a:gd name="T38" fmla="*/ 78 w 121"/>
                <a:gd name="T39" fmla="*/ 104 h 104"/>
                <a:gd name="T40" fmla="*/ 65 w 121"/>
                <a:gd name="T41" fmla="*/ 50 h 104"/>
                <a:gd name="T42" fmla="*/ 63 w 121"/>
                <a:gd name="T43" fmla="*/ 38 h 104"/>
                <a:gd name="T44" fmla="*/ 61 w 121"/>
                <a:gd name="T45" fmla="*/ 26 h 104"/>
                <a:gd name="T46" fmla="*/ 60 w 121"/>
                <a:gd name="T47" fmla="*/ 26 h 104"/>
                <a:gd name="T48" fmla="*/ 58 w 121"/>
                <a:gd name="T49" fmla="*/ 38 h 104"/>
                <a:gd name="T50" fmla="*/ 55 w 121"/>
                <a:gd name="T51" fmla="*/ 50 h 104"/>
                <a:gd name="T52" fmla="*/ 43 w 121"/>
                <a:gd name="T53" fmla="*/ 104 h 104"/>
                <a:gd name="T54" fmla="*/ 21 w 121"/>
                <a:gd name="T55" fmla="*/ 104 h 104"/>
                <a:gd name="T56" fmla="*/ 0 w 121"/>
                <a:gd name="T5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1" h="104">
                  <a:moveTo>
                    <a:pt x="0" y="0"/>
                  </a:moveTo>
                  <a:lnTo>
                    <a:pt x="19" y="0"/>
                  </a:lnTo>
                  <a:lnTo>
                    <a:pt x="28" y="53"/>
                  </a:lnTo>
                  <a:cubicBezTo>
                    <a:pt x="29" y="58"/>
                    <a:pt x="30" y="64"/>
                    <a:pt x="30" y="69"/>
                  </a:cubicBezTo>
                  <a:cubicBezTo>
                    <a:pt x="31" y="75"/>
                    <a:pt x="32" y="80"/>
                    <a:pt x="33" y="86"/>
                  </a:cubicBezTo>
                  <a:lnTo>
                    <a:pt x="34" y="86"/>
                  </a:lnTo>
                  <a:cubicBezTo>
                    <a:pt x="35" y="80"/>
                    <a:pt x="36" y="75"/>
                    <a:pt x="37" y="69"/>
                  </a:cubicBezTo>
                  <a:cubicBezTo>
                    <a:pt x="38" y="64"/>
                    <a:pt x="39" y="58"/>
                    <a:pt x="40" y="53"/>
                  </a:cubicBezTo>
                  <a:lnTo>
                    <a:pt x="53" y="0"/>
                  </a:lnTo>
                  <a:lnTo>
                    <a:pt x="69" y="0"/>
                  </a:lnTo>
                  <a:lnTo>
                    <a:pt x="82" y="53"/>
                  </a:lnTo>
                  <a:cubicBezTo>
                    <a:pt x="83" y="58"/>
                    <a:pt x="84" y="64"/>
                    <a:pt x="85" y="69"/>
                  </a:cubicBezTo>
                  <a:cubicBezTo>
                    <a:pt x="86" y="75"/>
                    <a:pt x="87" y="80"/>
                    <a:pt x="89" y="86"/>
                  </a:cubicBezTo>
                  <a:lnTo>
                    <a:pt x="89" y="86"/>
                  </a:lnTo>
                  <a:cubicBezTo>
                    <a:pt x="90" y="80"/>
                    <a:pt x="91" y="75"/>
                    <a:pt x="92" y="69"/>
                  </a:cubicBezTo>
                  <a:cubicBezTo>
                    <a:pt x="93" y="64"/>
                    <a:pt x="93" y="58"/>
                    <a:pt x="94" y="53"/>
                  </a:cubicBezTo>
                  <a:lnTo>
                    <a:pt x="103" y="0"/>
                  </a:lnTo>
                  <a:lnTo>
                    <a:pt x="121" y="0"/>
                  </a:lnTo>
                  <a:lnTo>
                    <a:pt x="101" y="104"/>
                  </a:lnTo>
                  <a:lnTo>
                    <a:pt x="78" y="104"/>
                  </a:lnTo>
                  <a:lnTo>
                    <a:pt x="65" y="50"/>
                  </a:lnTo>
                  <a:cubicBezTo>
                    <a:pt x="65" y="46"/>
                    <a:pt x="64" y="42"/>
                    <a:pt x="63" y="38"/>
                  </a:cubicBezTo>
                  <a:cubicBezTo>
                    <a:pt x="62" y="34"/>
                    <a:pt x="61" y="30"/>
                    <a:pt x="61" y="26"/>
                  </a:cubicBezTo>
                  <a:lnTo>
                    <a:pt x="60" y="26"/>
                  </a:lnTo>
                  <a:cubicBezTo>
                    <a:pt x="59" y="30"/>
                    <a:pt x="59" y="34"/>
                    <a:pt x="58" y="38"/>
                  </a:cubicBezTo>
                  <a:cubicBezTo>
                    <a:pt x="57" y="42"/>
                    <a:pt x="56" y="46"/>
                    <a:pt x="55" y="50"/>
                  </a:cubicBezTo>
                  <a:lnTo>
                    <a:pt x="43" y="104"/>
                  </a:lnTo>
                  <a:lnTo>
                    <a:pt x="21" y="104"/>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603673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21F07DF-5638-4707-A3B6-0414065AFC7C}"/>
              </a:ext>
            </a:extLst>
          </p:cNvPr>
          <p:cNvSpPr>
            <a:spLocks noGrp="1"/>
          </p:cNvSpPr>
          <p:nvPr>
            <p:ph/>
          </p:nvPr>
        </p:nvSpPr>
        <p:spPr>
          <a:xfrm>
            <a:off x="431800" y="865188"/>
            <a:ext cx="8351838" cy="41036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Datumsplatzhalter 8">
            <a:extLst>
              <a:ext uri="{FF2B5EF4-FFF2-40B4-BE49-F238E27FC236}">
                <a16:creationId xmlns:a16="http://schemas.microsoft.com/office/drawing/2014/main" id="{201F4830-02D5-4CDC-BE53-87EEC2FAEEB7}"/>
              </a:ext>
            </a:extLst>
          </p:cNvPr>
          <p:cNvSpPr>
            <a:spLocks noGrp="1"/>
          </p:cNvSpPr>
          <p:nvPr>
            <p:ph type="dt" sz="half" idx="10"/>
          </p:nvPr>
        </p:nvSpPr>
        <p:spPr/>
        <p:txBody>
          <a:bodyPr/>
          <a:lstStyle/>
          <a:p>
            <a:r>
              <a:rPr lang="de-DE"/>
              <a:t>Februar 2021</a:t>
            </a:r>
            <a:endParaRPr lang="de-DE" dirty="0"/>
          </a:p>
        </p:txBody>
      </p:sp>
      <p:sp>
        <p:nvSpPr>
          <p:cNvPr id="10" name="Fußzeilenplatzhalter 9">
            <a:extLst>
              <a:ext uri="{FF2B5EF4-FFF2-40B4-BE49-F238E27FC236}">
                <a16:creationId xmlns:a16="http://schemas.microsoft.com/office/drawing/2014/main" id="{7AE9D3F6-60F6-40E1-936D-6A1E8C1BE51C}"/>
              </a:ext>
            </a:extLst>
          </p:cNvPr>
          <p:cNvSpPr>
            <a:spLocks noGrp="1"/>
          </p:cNvSpPr>
          <p:nvPr>
            <p:ph type="ftr" sz="quarter" idx="11"/>
          </p:nvPr>
        </p:nvSpPr>
        <p:spPr/>
        <p:txBody>
          <a:bodyPr/>
          <a:lstStyle/>
          <a:p>
            <a:r>
              <a:rPr lang="de-DE"/>
              <a:t>Marika Holtorff</a:t>
            </a:r>
          </a:p>
        </p:txBody>
      </p:sp>
      <p:sp>
        <p:nvSpPr>
          <p:cNvPr id="11" name="Foliennummernplatzhalter 10">
            <a:extLst>
              <a:ext uri="{FF2B5EF4-FFF2-40B4-BE49-F238E27FC236}">
                <a16:creationId xmlns:a16="http://schemas.microsoft.com/office/drawing/2014/main" id="{3A1ACD44-38B1-42A9-BB2E-4E41A9ABED2A}"/>
              </a:ext>
            </a:extLst>
          </p:cNvPr>
          <p:cNvSpPr>
            <a:spLocks noGrp="1"/>
          </p:cNvSpPr>
          <p:nvPr>
            <p:ph type="sldNum" sz="quarter" idx="12"/>
          </p:nvPr>
        </p:nvSpPr>
        <p:spPr/>
        <p:txBody>
          <a:bodyPr/>
          <a:lstStyle/>
          <a:p>
            <a:fld id="{FBB44F12-EB88-474F-BA5E-385A9C5524F3}" type="slidenum">
              <a:rPr lang="de-DE" smtClean="0"/>
              <a:pPr/>
              <a:t>‹Nr.›</a:t>
            </a:fld>
            <a:endParaRPr lang="de-DE" dirty="0"/>
          </a:p>
        </p:txBody>
      </p:sp>
    </p:spTree>
    <p:extLst>
      <p:ext uri="{BB962C8B-B14F-4D97-AF65-F5344CB8AC3E}">
        <p14:creationId xmlns:p14="http://schemas.microsoft.com/office/powerpoint/2010/main" val="410124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65F6CD-5B21-422C-A388-D3982546B9B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8140728-C76C-4A8A-A0DB-32D3A80CC542}"/>
              </a:ext>
            </a:extLst>
          </p:cNvPr>
          <p:cNvSpPr>
            <a:spLocks noGrp="1"/>
          </p:cNvSpPr>
          <p:nvPr>
            <p:ph sz="half" idx="1"/>
          </p:nvPr>
        </p:nvSpPr>
        <p:spPr>
          <a:xfrm>
            <a:off x="431453" y="1800001"/>
            <a:ext cx="4032250" cy="31686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2A515521-CF36-43DF-8006-6F4895FFA8F5}"/>
              </a:ext>
            </a:extLst>
          </p:cNvPr>
          <p:cNvSpPr>
            <a:spLocks noGrp="1"/>
          </p:cNvSpPr>
          <p:nvPr>
            <p:ph sz="half" idx="2"/>
          </p:nvPr>
        </p:nvSpPr>
        <p:spPr>
          <a:xfrm>
            <a:off x="4751735" y="1800001"/>
            <a:ext cx="4032250" cy="31686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Datumsplatzhalter 10">
            <a:extLst>
              <a:ext uri="{FF2B5EF4-FFF2-40B4-BE49-F238E27FC236}">
                <a16:creationId xmlns:a16="http://schemas.microsoft.com/office/drawing/2014/main" id="{F39A0076-9856-4316-A2C2-9B5A543A19FA}"/>
              </a:ext>
            </a:extLst>
          </p:cNvPr>
          <p:cNvSpPr>
            <a:spLocks noGrp="1"/>
          </p:cNvSpPr>
          <p:nvPr>
            <p:ph type="dt" sz="half" idx="10"/>
          </p:nvPr>
        </p:nvSpPr>
        <p:spPr/>
        <p:txBody>
          <a:bodyPr/>
          <a:lstStyle/>
          <a:p>
            <a:r>
              <a:rPr lang="de-DE"/>
              <a:t>Februar 2021</a:t>
            </a:r>
            <a:endParaRPr lang="de-DE" dirty="0"/>
          </a:p>
        </p:txBody>
      </p:sp>
      <p:sp>
        <p:nvSpPr>
          <p:cNvPr id="12" name="Fußzeilenplatzhalter 11">
            <a:extLst>
              <a:ext uri="{FF2B5EF4-FFF2-40B4-BE49-F238E27FC236}">
                <a16:creationId xmlns:a16="http://schemas.microsoft.com/office/drawing/2014/main" id="{013024DD-12C5-4418-B89A-1BE4467EB429}"/>
              </a:ext>
            </a:extLst>
          </p:cNvPr>
          <p:cNvSpPr>
            <a:spLocks noGrp="1"/>
          </p:cNvSpPr>
          <p:nvPr>
            <p:ph type="ftr" sz="quarter" idx="11"/>
          </p:nvPr>
        </p:nvSpPr>
        <p:spPr/>
        <p:txBody>
          <a:bodyPr/>
          <a:lstStyle/>
          <a:p>
            <a:r>
              <a:rPr lang="de-DE"/>
              <a:t>Marika Holtorff</a:t>
            </a:r>
          </a:p>
        </p:txBody>
      </p:sp>
      <p:sp>
        <p:nvSpPr>
          <p:cNvPr id="13" name="Foliennummernplatzhalter 12">
            <a:extLst>
              <a:ext uri="{FF2B5EF4-FFF2-40B4-BE49-F238E27FC236}">
                <a16:creationId xmlns:a16="http://schemas.microsoft.com/office/drawing/2014/main" id="{093751A8-9A06-48BF-8633-A9D401CCCCC4}"/>
              </a:ext>
            </a:extLst>
          </p:cNvPr>
          <p:cNvSpPr>
            <a:spLocks noGrp="1"/>
          </p:cNvSpPr>
          <p:nvPr>
            <p:ph type="sldNum" sz="quarter" idx="12"/>
          </p:nvPr>
        </p:nvSpPr>
        <p:spPr/>
        <p:txBody>
          <a:bodyPr/>
          <a:lstStyle/>
          <a:p>
            <a:fld id="{FBB44F12-EB88-474F-BA5E-385A9C5524F3}" type="slidenum">
              <a:rPr lang="de-DE" smtClean="0"/>
              <a:pPr/>
              <a:t>‹Nr.›</a:t>
            </a:fld>
            <a:endParaRPr lang="de-DE" dirty="0"/>
          </a:p>
        </p:txBody>
      </p:sp>
    </p:spTree>
    <p:extLst>
      <p:ext uri="{BB962C8B-B14F-4D97-AF65-F5344CB8AC3E}">
        <p14:creationId xmlns:p14="http://schemas.microsoft.com/office/powerpoint/2010/main" val="246748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F7DB9-3C09-4E53-BACB-FC9500A68F99}"/>
              </a:ext>
            </a:extLst>
          </p:cNvPr>
          <p:cNvSpPr>
            <a:spLocks noGrp="1"/>
          </p:cNvSpPr>
          <p:nvPr>
            <p:ph type="title"/>
          </p:nvPr>
        </p:nvSpPr>
        <p:spPr>
          <a:xfrm>
            <a:off x="431800" y="864267"/>
            <a:ext cx="8352383" cy="648000"/>
          </a:xfrm>
        </p:spPr>
        <p:txBody>
          <a:bodyPr/>
          <a:lstStyle/>
          <a:p>
            <a:r>
              <a:rPr lang="de-DE"/>
              <a:t>Mastertitelformat bearbeiten</a:t>
            </a:r>
          </a:p>
        </p:txBody>
      </p:sp>
      <p:sp>
        <p:nvSpPr>
          <p:cNvPr id="3" name="Textplatzhalter 2">
            <a:extLst>
              <a:ext uri="{FF2B5EF4-FFF2-40B4-BE49-F238E27FC236}">
                <a16:creationId xmlns:a16="http://schemas.microsoft.com/office/drawing/2014/main" id="{4403CE9B-65AD-4D10-96C7-6574CAEA66D3}"/>
              </a:ext>
            </a:extLst>
          </p:cNvPr>
          <p:cNvSpPr>
            <a:spLocks noGrp="1"/>
          </p:cNvSpPr>
          <p:nvPr>
            <p:ph type="body" idx="1"/>
          </p:nvPr>
        </p:nvSpPr>
        <p:spPr>
          <a:xfrm>
            <a:off x="431703" y="1800371"/>
            <a:ext cx="4032000" cy="576000"/>
          </a:xfrm>
        </p:spPr>
        <p:txBody>
          <a:bodyPr anchor="t" anchorCtr="0"/>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E6730B2-7655-4C77-BB72-DD89EBE4ED40}"/>
              </a:ext>
            </a:extLst>
          </p:cNvPr>
          <p:cNvSpPr>
            <a:spLocks noGrp="1"/>
          </p:cNvSpPr>
          <p:nvPr>
            <p:ph sz="half" idx="2"/>
          </p:nvPr>
        </p:nvSpPr>
        <p:spPr>
          <a:xfrm>
            <a:off x="431453" y="2592651"/>
            <a:ext cx="4032250" cy="237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07B141BF-BA70-4D25-B586-D6D1A6F95FC8}"/>
              </a:ext>
            </a:extLst>
          </p:cNvPr>
          <p:cNvSpPr>
            <a:spLocks noGrp="1"/>
          </p:cNvSpPr>
          <p:nvPr>
            <p:ph type="body" sz="quarter" idx="3"/>
          </p:nvPr>
        </p:nvSpPr>
        <p:spPr>
          <a:xfrm>
            <a:off x="4752280" y="1800299"/>
            <a:ext cx="4031903" cy="576000"/>
          </a:xfrm>
        </p:spPr>
        <p:txBody>
          <a:bodyPr anchor="t" anchorCtr="0"/>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C3F4711-8A5E-47D8-B67C-49AFEA31181C}"/>
              </a:ext>
            </a:extLst>
          </p:cNvPr>
          <p:cNvSpPr>
            <a:spLocks noGrp="1"/>
          </p:cNvSpPr>
          <p:nvPr>
            <p:ph sz="quarter" idx="4"/>
          </p:nvPr>
        </p:nvSpPr>
        <p:spPr>
          <a:xfrm>
            <a:off x="4752183" y="2592651"/>
            <a:ext cx="4032000" cy="237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Datumsplatzhalter 12">
            <a:extLst>
              <a:ext uri="{FF2B5EF4-FFF2-40B4-BE49-F238E27FC236}">
                <a16:creationId xmlns:a16="http://schemas.microsoft.com/office/drawing/2014/main" id="{5E31B3D2-63E6-474A-95D3-E636EBC60617}"/>
              </a:ext>
            </a:extLst>
          </p:cNvPr>
          <p:cNvSpPr>
            <a:spLocks noGrp="1"/>
          </p:cNvSpPr>
          <p:nvPr>
            <p:ph type="dt" sz="half" idx="10"/>
          </p:nvPr>
        </p:nvSpPr>
        <p:spPr/>
        <p:txBody>
          <a:bodyPr/>
          <a:lstStyle/>
          <a:p>
            <a:r>
              <a:rPr lang="de-DE"/>
              <a:t>Februar 2021</a:t>
            </a:r>
            <a:endParaRPr lang="de-DE" dirty="0"/>
          </a:p>
        </p:txBody>
      </p:sp>
      <p:sp>
        <p:nvSpPr>
          <p:cNvPr id="14" name="Fußzeilenplatzhalter 13">
            <a:extLst>
              <a:ext uri="{FF2B5EF4-FFF2-40B4-BE49-F238E27FC236}">
                <a16:creationId xmlns:a16="http://schemas.microsoft.com/office/drawing/2014/main" id="{33958CA7-E040-4C1D-9C07-B71F4C8460B5}"/>
              </a:ext>
            </a:extLst>
          </p:cNvPr>
          <p:cNvSpPr>
            <a:spLocks noGrp="1"/>
          </p:cNvSpPr>
          <p:nvPr>
            <p:ph type="ftr" sz="quarter" idx="11"/>
          </p:nvPr>
        </p:nvSpPr>
        <p:spPr/>
        <p:txBody>
          <a:bodyPr/>
          <a:lstStyle/>
          <a:p>
            <a:r>
              <a:rPr lang="de-DE"/>
              <a:t>Marika Holtorff</a:t>
            </a:r>
          </a:p>
        </p:txBody>
      </p:sp>
      <p:sp>
        <p:nvSpPr>
          <p:cNvPr id="15" name="Foliennummernplatzhalter 14">
            <a:extLst>
              <a:ext uri="{FF2B5EF4-FFF2-40B4-BE49-F238E27FC236}">
                <a16:creationId xmlns:a16="http://schemas.microsoft.com/office/drawing/2014/main" id="{7767F37B-BEB7-49B4-B2E9-4707BFD5EF11}"/>
              </a:ext>
            </a:extLst>
          </p:cNvPr>
          <p:cNvSpPr>
            <a:spLocks noGrp="1"/>
          </p:cNvSpPr>
          <p:nvPr>
            <p:ph type="sldNum" sz="quarter" idx="12"/>
          </p:nvPr>
        </p:nvSpPr>
        <p:spPr/>
        <p:txBody>
          <a:bodyPr/>
          <a:lstStyle/>
          <a:p>
            <a:fld id="{FBB44F12-EB88-474F-BA5E-385A9C5524F3}" type="slidenum">
              <a:rPr lang="de-DE" smtClean="0"/>
              <a:pPr/>
              <a:t>‹Nr.›</a:t>
            </a:fld>
            <a:endParaRPr lang="de-DE" dirty="0"/>
          </a:p>
        </p:txBody>
      </p:sp>
    </p:spTree>
    <p:extLst>
      <p:ext uri="{BB962C8B-B14F-4D97-AF65-F5344CB8AC3E}">
        <p14:creationId xmlns:p14="http://schemas.microsoft.com/office/powerpoint/2010/main" val="3141856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F51FDF-E61C-476D-937C-CD8F78E6C92E}"/>
              </a:ext>
            </a:extLst>
          </p:cNvPr>
          <p:cNvSpPr>
            <a:spLocks noGrp="1"/>
          </p:cNvSpPr>
          <p:nvPr>
            <p:ph type="title"/>
          </p:nvPr>
        </p:nvSpPr>
        <p:spPr>
          <a:xfrm>
            <a:off x="431255" y="862979"/>
            <a:ext cx="4027370" cy="649288"/>
          </a:xfrm>
        </p:spPr>
        <p:txBody>
          <a:bodyPr wrap="square" anchor="t" anchorCtr="0"/>
          <a:lstStyle>
            <a:lvl1pPr>
              <a:defRPr sz="2600"/>
            </a:lvl1pPr>
          </a:lstStyle>
          <a:p>
            <a:r>
              <a:rPr lang="de-DE"/>
              <a:t>Mastertitelformat bearbeiten</a:t>
            </a:r>
            <a:endParaRPr lang="de-DE" dirty="0"/>
          </a:p>
        </p:txBody>
      </p:sp>
      <p:sp>
        <p:nvSpPr>
          <p:cNvPr id="3" name="Bildplatzhalter 2">
            <a:extLst>
              <a:ext uri="{FF2B5EF4-FFF2-40B4-BE49-F238E27FC236}">
                <a16:creationId xmlns:a16="http://schemas.microsoft.com/office/drawing/2014/main" id="{9408F3D8-E34D-4471-AAA3-9FE9BBCF3BD2}"/>
              </a:ext>
            </a:extLst>
          </p:cNvPr>
          <p:cNvSpPr>
            <a:spLocks noGrp="1"/>
          </p:cNvSpPr>
          <p:nvPr>
            <p:ph type="pic" idx="1"/>
          </p:nvPr>
        </p:nvSpPr>
        <p:spPr>
          <a:xfrm>
            <a:off x="4751735" y="863376"/>
            <a:ext cx="4032000" cy="4105275"/>
          </a:xfrm>
        </p:spPr>
        <p:txBody>
          <a:bodyPr lIns="0" tIns="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CD57C96F-418C-464D-8080-6AC22CEE4CA7}"/>
              </a:ext>
            </a:extLst>
          </p:cNvPr>
          <p:cNvSpPr>
            <a:spLocks noGrp="1"/>
          </p:cNvSpPr>
          <p:nvPr>
            <p:ph type="body" sz="half" idx="2"/>
          </p:nvPr>
        </p:nvSpPr>
        <p:spPr>
          <a:xfrm>
            <a:off x="431255" y="1798127"/>
            <a:ext cx="4036881" cy="3170524"/>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11" name="Datumsplatzhalter 10">
            <a:extLst>
              <a:ext uri="{FF2B5EF4-FFF2-40B4-BE49-F238E27FC236}">
                <a16:creationId xmlns:a16="http://schemas.microsoft.com/office/drawing/2014/main" id="{478EB4EE-BA92-4E68-B7EA-93AAEF37AE76}"/>
              </a:ext>
            </a:extLst>
          </p:cNvPr>
          <p:cNvSpPr>
            <a:spLocks noGrp="1"/>
          </p:cNvSpPr>
          <p:nvPr>
            <p:ph type="dt" sz="half" idx="10"/>
          </p:nvPr>
        </p:nvSpPr>
        <p:spPr/>
        <p:txBody>
          <a:bodyPr/>
          <a:lstStyle/>
          <a:p>
            <a:r>
              <a:rPr lang="de-DE"/>
              <a:t>Februar 2021</a:t>
            </a:r>
            <a:endParaRPr lang="de-DE" dirty="0"/>
          </a:p>
        </p:txBody>
      </p:sp>
      <p:sp>
        <p:nvSpPr>
          <p:cNvPr id="12" name="Fußzeilenplatzhalter 11">
            <a:extLst>
              <a:ext uri="{FF2B5EF4-FFF2-40B4-BE49-F238E27FC236}">
                <a16:creationId xmlns:a16="http://schemas.microsoft.com/office/drawing/2014/main" id="{85208F1D-8CA3-4776-A3B9-981FEFEA7FBF}"/>
              </a:ext>
            </a:extLst>
          </p:cNvPr>
          <p:cNvSpPr>
            <a:spLocks noGrp="1"/>
          </p:cNvSpPr>
          <p:nvPr>
            <p:ph type="ftr" sz="quarter" idx="11"/>
          </p:nvPr>
        </p:nvSpPr>
        <p:spPr/>
        <p:txBody>
          <a:bodyPr/>
          <a:lstStyle/>
          <a:p>
            <a:r>
              <a:rPr lang="de-DE"/>
              <a:t>Marika Holtorff</a:t>
            </a:r>
          </a:p>
        </p:txBody>
      </p:sp>
      <p:sp>
        <p:nvSpPr>
          <p:cNvPr id="13" name="Foliennummernplatzhalter 12">
            <a:extLst>
              <a:ext uri="{FF2B5EF4-FFF2-40B4-BE49-F238E27FC236}">
                <a16:creationId xmlns:a16="http://schemas.microsoft.com/office/drawing/2014/main" id="{E7116FE7-B59D-4068-AE44-7C623B5E2DA2}"/>
              </a:ext>
            </a:extLst>
          </p:cNvPr>
          <p:cNvSpPr>
            <a:spLocks noGrp="1"/>
          </p:cNvSpPr>
          <p:nvPr>
            <p:ph type="sldNum" sz="quarter" idx="12"/>
          </p:nvPr>
        </p:nvSpPr>
        <p:spPr/>
        <p:txBody>
          <a:bodyPr/>
          <a:lstStyle/>
          <a:p>
            <a:fld id="{FBB44F12-EB88-474F-BA5E-385A9C5524F3}" type="slidenum">
              <a:rPr lang="de-DE" smtClean="0"/>
              <a:pPr/>
              <a:t>‹Nr.›</a:t>
            </a:fld>
            <a:endParaRPr lang="de-DE" dirty="0"/>
          </a:p>
        </p:txBody>
      </p:sp>
    </p:spTree>
    <p:extLst>
      <p:ext uri="{BB962C8B-B14F-4D97-AF65-F5344CB8AC3E}">
        <p14:creationId xmlns:p14="http://schemas.microsoft.com/office/powerpoint/2010/main" val="298792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714294F-37E1-4995-BB5C-4BBEDB79C945}"/>
              </a:ext>
            </a:extLst>
          </p:cNvPr>
          <p:cNvSpPr>
            <a:spLocks noGrp="1"/>
          </p:cNvSpPr>
          <p:nvPr>
            <p:ph type="title"/>
          </p:nvPr>
        </p:nvSpPr>
        <p:spPr>
          <a:xfrm>
            <a:off x="431257" y="864639"/>
            <a:ext cx="8352382" cy="647628"/>
          </a:xfrm>
          <a:prstGeom prst="rect">
            <a:avLst/>
          </a:prstGeom>
        </p:spPr>
        <p:txBody>
          <a:bodyPr vert="horz" wrap="square"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1737D52E-DCF5-49A0-8957-B95907821317}"/>
              </a:ext>
            </a:extLst>
          </p:cNvPr>
          <p:cNvSpPr>
            <a:spLocks noGrp="1"/>
          </p:cNvSpPr>
          <p:nvPr>
            <p:ph type="body" idx="1"/>
          </p:nvPr>
        </p:nvSpPr>
        <p:spPr>
          <a:xfrm>
            <a:off x="431255" y="1800972"/>
            <a:ext cx="8352382" cy="3167679"/>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23" name="Gerader Verbinder 22">
            <a:extLst>
              <a:ext uri="{FF2B5EF4-FFF2-40B4-BE49-F238E27FC236}">
                <a16:creationId xmlns:a16="http://schemas.microsoft.com/office/drawing/2014/main" id="{070E68EB-2EBA-4AA0-905D-6DC44201C061}"/>
              </a:ext>
            </a:extLst>
          </p:cNvPr>
          <p:cNvCxnSpPr/>
          <p:nvPr userDrawn="1"/>
        </p:nvCxnSpPr>
        <p:spPr>
          <a:xfrm>
            <a:off x="0" y="576163"/>
            <a:ext cx="9215438"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Datumsplatzhalter 30">
            <a:extLst>
              <a:ext uri="{FF2B5EF4-FFF2-40B4-BE49-F238E27FC236}">
                <a16:creationId xmlns:a16="http://schemas.microsoft.com/office/drawing/2014/main" id="{C6A1126F-F439-448C-B4C0-8937B56FCAFA}"/>
              </a:ext>
            </a:extLst>
          </p:cNvPr>
          <p:cNvSpPr>
            <a:spLocks noGrp="1"/>
          </p:cNvSpPr>
          <p:nvPr>
            <p:ph type="dt" sz="half" idx="2"/>
          </p:nvPr>
        </p:nvSpPr>
        <p:spPr>
          <a:xfrm>
            <a:off x="431255" y="288131"/>
            <a:ext cx="504000" cy="144000"/>
          </a:xfrm>
          <a:prstGeom prst="rect">
            <a:avLst/>
          </a:prstGeom>
        </p:spPr>
        <p:txBody>
          <a:bodyPr vert="horz" wrap="none" lIns="0" tIns="0" rIns="0" bIns="0" rtlCol="0" anchor="ctr"/>
          <a:lstStyle>
            <a:lvl1pPr algn="l">
              <a:defRPr sz="800">
                <a:solidFill>
                  <a:schemeClr val="accent3"/>
                </a:solidFill>
                <a:latin typeface="+mn-lt"/>
              </a:defRPr>
            </a:lvl1pPr>
          </a:lstStyle>
          <a:p>
            <a:r>
              <a:rPr lang="de-DE"/>
              <a:t>Februar 2021</a:t>
            </a:r>
            <a:endParaRPr lang="de-DE" dirty="0"/>
          </a:p>
        </p:txBody>
      </p:sp>
      <p:sp>
        <p:nvSpPr>
          <p:cNvPr id="32" name="Fußzeilenplatzhalter 31">
            <a:extLst>
              <a:ext uri="{FF2B5EF4-FFF2-40B4-BE49-F238E27FC236}">
                <a16:creationId xmlns:a16="http://schemas.microsoft.com/office/drawing/2014/main" id="{AF6C9F38-D91A-4AB3-8213-3BA0A947F31E}"/>
              </a:ext>
            </a:extLst>
          </p:cNvPr>
          <p:cNvSpPr>
            <a:spLocks noGrp="1"/>
          </p:cNvSpPr>
          <p:nvPr>
            <p:ph type="ftr" sz="quarter" idx="3"/>
          </p:nvPr>
        </p:nvSpPr>
        <p:spPr>
          <a:xfrm>
            <a:off x="1439951" y="288131"/>
            <a:ext cx="5256000" cy="144000"/>
          </a:xfrm>
          <a:prstGeom prst="rect">
            <a:avLst/>
          </a:prstGeom>
        </p:spPr>
        <p:txBody>
          <a:bodyPr vert="horz" wrap="none" lIns="72000" tIns="0" rIns="0" bIns="0" rtlCol="0" anchor="ctr"/>
          <a:lstStyle>
            <a:lvl1pPr algn="l">
              <a:defRPr sz="800">
                <a:solidFill>
                  <a:schemeClr val="accent3"/>
                </a:solidFill>
                <a:latin typeface="+mn-lt"/>
              </a:defRPr>
            </a:lvl1pPr>
          </a:lstStyle>
          <a:p>
            <a:r>
              <a:rPr lang="de-DE"/>
              <a:t>Marika Holtorff</a:t>
            </a:r>
          </a:p>
        </p:txBody>
      </p:sp>
      <p:sp>
        <p:nvSpPr>
          <p:cNvPr id="33" name="Foliennummernplatzhalter 32">
            <a:extLst>
              <a:ext uri="{FF2B5EF4-FFF2-40B4-BE49-F238E27FC236}">
                <a16:creationId xmlns:a16="http://schemas.microsoft.com/office/drawing/2014/main" id="{2B2E0B9A-E114-4A8C-8624-65A0710948D0}"/>
              </a:ext>
            </a:extLst>
          </p:cNvPr>
          <p:cNvSpPr>
            <a:spLocks noGrp="1"/>
          </p:cNvSpPr>
          <p:nvPr>
            <p:ph type="sldNum" sz="quarter" idx="4"/>
          </p:nvPr>
        </p:nvSpPr>
        <p:spPr>
          <a:xfrm>
            <a:off x="1223367" y="288147"/>
            <a:ext cx="216000" cy="144000"/>
          </a:xfrm>
          <a:prstGeom prst="rect">
            <a:avLst/>
          </a:prstGeom>
        </p:spPr>
        <p:txBody>
          <a:bodyPr vert="horz" wrap="none" lIns="36000" tIns="0" rIns="0" bIns="0" rtlCol="0" anchor="ctr"/>
          <a:lstStyle>
            <a:lvl1pPr algn="l">
              <a:defRPr sz="800">
                <a:solidFill>
                  <a:schemeClr val="accent3"/>
                </a:solidFill>
                <a:latin typeface="+mn-lt"/>
              </a:defRPr>
            </a:lvl1pPr>
          </a:lstStyle>
          <a:p>
            <a:fld id="{FBB44F12-EB88-474F-BA5E-385A9C5524F3}" type="slidenum">
              <a:rPr lang="de-DE" smtClean="0"/>
              <a:pPr/>
              <a:t>‹Nr.›</a:t>
            </a:fld>
            <a:endParaRPr lang="de-DE" dirty="0"/>
          </a:p>
        </p:txBody>
      </p:sp>
      <p:grpSp>
        <p:nvGrpSpPr>
          <p:cNvPr id="34" name="Gruppieren 33">
            <a:extLst>
              <a:ext uri="{FF2B5EF4-FFF2-40B4-BE49-F238E27FC236}">
                <a16:creationId xmlns:a16="http://schemas.microsoft.com/office/drawing/2014/main" id="{0B513A51-74B2-4394-A301-5C6DE9C9607B}"/>
              </a:ext>
            </a:extLst>
          </p:cNvPr>
          <p:cNvGrpSpPr>
            <a:grpSpLocks noChangeAspect="1"/>
          </p:cNvGrpSpPr>
          <p:nvPr userDrawn="1"/>
        </p:nvGrpSpPr>
        <p:grpSpPr bwMode="ltGray">
          <a:xfrm>
            <a:off x="7682056" y="-1340"/>
            <a:ext cx="1104108" cy="739329"/>
            <a:chOff x="7682056" y="-1340"/>
            <a:chExt cx="1104108" cy="739329"/>
          </a:xfrm>
        </p:grpSpPr>
        <p:sp>
          <p:nvSpPr>
            <p:cNvPr id="35" name="Rectangle 23">
              <a:extLst>
                <a:ext uri="{FF2B5EF4-FFF2-40B4-BE49-F238E27FC236}">
                  <a16:creationId xmlns:a16="http://schemas.microsoft.com/office/drawing/2014/main" id="{83FC8CB0-9377-43DD-A543-4CC7FDF5F7BF}"/>
                </a:ext>
              </a:extLst>
            </p:cNvPr>
            <p:cNvSpPr>
              <a:spLocks noChangeArrowheads="1"/>
            </p:cNvSpPr>
            <p:nvPr userDrawn="1"/>
          </p:nvSpPr>
          <p:spPr bwMode="ltGray">
            <a:xfrm>
              <a:off x="7682056" y="-1340"/>
              <a:ext cx="1104108" cy="739329"/>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 name="Freeform 24">
              <a:extLst>
                <a:ext uri="{FF2B5EF4-FFF2-40B4-BE49-F238E27FC236}">
                  <a16:creationId xmlns:a16="http://schemas.microsoft.com/office/drawing/2014/main" id="{E18C45ED-ED04-41D3-A1DA-C162BCBCEEF0}"/>
                </a:ext>
              </a:extLst>
            </p:cNvPr>
            <p:cNvSpPr>
              <a:spLocks/>
            </p:cNvSpPr>
            <p:nvPr userDrawn="1"/>
          </p:nvSpPr>
          <p:spPr bwMode="ltGray">
            <a:xfrm>
              <a:off x="8398179" y="246595"/>
              <a:ext cx="216995" cy="186868"/>
            </a:xfrm>
            <a:custGeom>
              <a:avLst/>
              <a:gdLst>
                <a:gd name="T0" fmla="*/ 0 w 333"/>
                <a:gd name="T1" fmla="*/ 0 h 287"/>
                <a:gd name="T2" fmla="*/ 0 w 333"/>
                <a:gd name="T3" fmla="*/ 162 h 287"/>
                <a:gd name="T4" fmla="*/ 167 w 333"/>
                <a:gd name="T5" fmla="*/ 224 h 287"/>
                <a:gd name="T6" fmla="*/ 235 w 333"/>
                <a:gd name="T7" fmla="*/ 255 h 287"/>
                <a:gd name="T8" fmla="*/ 333 w 333"/>
                <a:gd name="T9" fmla="*/ 162 h 287"/>
                <a:gd name="T10" fmla="*/ 333 w 333"/>
                <a:gd name="T11" fmla="*/ 0 h 287"/>
                <a:gd name="T12" fmla="*/ 274 w 333"/>
                <a:gd name="T13" fmla="*/ 0 h 287"/>
                <a:gd name="T14" fmla="*/ 274 w 333"/>
                <a:gd name="T15" fmla="*/ 163 h 287"/>
                <a:gd name="T16" fmla="*/ 196 w 333"/>
                <a:gd name="T17" fmla="*/ 163 h 287"/>
                <a:gd name="T18" fmla="*/ 196 w 333"/>
                <a:gd name="T19" fmla="*/ 0 h 287"/>
                <a:gd name="T20" fmla="*/ 137 w 333"/>
                <a:gd name="T21" fmla="*/ 0 h 287"/>
                <a:gd name="T22" fmla="*/ 137 w 333"/>
                <a:gd name="T23" fmla="*/ 163 h 287"/>
                <a:gd name="T24" fmla="*/ 98 w 333"/>
                <a:gd name="T25" fmla="*/ 201 h 287"/>
                <a:gd name="T26" fmla="*/ 59 w 333"/>
                <a:gd name="T27" fmla="*/ 163 h 287"/>
                <a:gd name="T28" fmla="*/ 59 w 333"/>
                <a:gd name="T29" fmla="*/ 0 h 287"/>
                <a:gd name="T30" fmla="*/ 0 w 333"/>
                <a:gd name="T31"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287">
                  <a:moveTo>
                    <a:pt x="0" y="0"/>
                  </a:moveTo>
                  <a:lnTo>
                    <a:pt x="0" y="162"/>
                  </a:lnTo>
                  <a:cubicBezTo>
                    <a:pt x="3" y="248"/>
                    <a:pt x="108" y="287"/>
                    <a:pt x="167" y="224"/>
                  </a:cubicBezTo>
                  <a:cubicBezTo>
                    <a:pt x="184" y="244"/>
                    <a:pt x="209" y="255"/>
                    <a:pt x="235" y="255"/>
                  </a:cubicBezTo>
                  <a:cubicBezTo>
                    <a:pt x="287" y="256"/>
                    <a:pt x="331" y="215"/>
                    <a:pt x="333" y="162"/>
                  </a:cubicBezTo>
                  <a:lnTo>
                    <a:pt x="333" y="0"/>
                  </a:lnTo>
                  <a:lnTo>
                    <a:pt x="274" y="0"/>
                  </a:lnTo>
                  <a:lnTo>
                    <a:pt x="274" y="163"/>
                  </a:lnTo>
                  <a:cubicBezTo>
                    <a:pt x="272" y="213"/>
                    <a:pt x="198" y="213"/>
                    <a:pt x="196" y="163"/>
                  </a:cubicBezTo>
                  <a:lnTo>
                    <a:pt x="196" y="0"/>
                  </a:lnTo>
                  <a:lnTo>
                    <a:pt x="137" y="0"/>
                  </a:lnTo>
                  <a:lnTo>
                    <a:pt x="137" y="163"/>
                  </a:lnTo>
                  <a:cubicBezTo>
                    <a:pt x="137" y="184"/>
                    <a:pt x="119" y="201"/>
                    <a:pt x="98" y="201"/>
                  </a:cubicBezTo>
                  <a:cubicBezTo>
                    <a:pt x="77" y="201"/>
                    <a:pt x="60" y="184"/>
                    <a:pt x="59" y="163"/>
                  </a:cubicBezTo>
                  <a:lnTo>
                    <a:pt x="59" y="0"/>
                  </a:lnTo>
                  <a:lnTo>
                    <a:pt x="0"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25">
              <a:extLst>
                <a:ext uri="{FF2B5EF4-FFF2-40B4-BE49-F238E27FC236}">
                  <a16:creationId xmlns:a16="http://schemas.microsoft.com/office/drawing/2014/main" id="{DCF299C9-47A0-4FEC-95F4-EC8CEB959BD4}"/>
                </a:ext>
              </a:extLst>
            </p:cNvPr>
            <p:cNvSpPr>
              <a:spLocks/>
            </p:cNvSpPr>
            <p:nvPr userDrawn="1"/>
          </p:nvSpPr>
          <p:spPr bwMode="ltGray">
            <a:xfrm>
              <a:off x="8208869" y="236011"/>
              <a:ext cx="176283" cy="183204"/>
            </a:xfrm>
            <a:custGeom>
              <a:avLst/>
              <a:gdLst>
                <a:gd name="T0" fmla="*/ 269 w 271"/>
                <a:gd name="T1" fmla="*/ 157 h 281"/>
                <a:gd name="T2" fmla="*/ 271 w 271"/>
                <a:gd name="T3" fmla="*/ 137 h 281"/>
                <a:gd name="T4" fmla="*/ 153 w 271"/>
                <a:gd name="T5" fmla="*/ 7 h 281"/>
                <a:gd name="T6" fmla="*/ 12 w 271"/>
                <a:gd name="T7" fmla="*/ 113 h 281"/>
                <a:gd name="T8" fmla="*/ 104 w 271"/>
                <a:gd name="T9" fmla="*/ 263 h 281"/>
                <a:gd name="T10" fmla="*/ 262 w 271"/>
                <a:gd name="T11" fmla="*/ 184 h 281"/>
                <a:gd name="T12" fmla="*/ 201 w 271"/>
                <a:gd name="T13" fmla="*/ 184 h 281"/>
                <a:gd name="T14" fmla="*/ 64 w 271"/>
                <a:gd name="T15" fmla="*/ 130 h 281"/>
                <a:gd name="T16" fmla="*/ 209 w 271"/>
                <a:gd name="T17" fmla="*/ 103 h 281"/>
                <a:gd name="T18" fmla="*/ 116 w 271"/>
                <a:gd name="T19" fmla="*/ 103 h 281"/>
                <a:gd name="T20" fmla="*/ 116 w 271"/>
                <a:gd name="T21" fmla="*/ 157 h 281"/>
                <a:gd name="T22" fmla="*/ 269 w 271"/>
                <a:gd name="T23" fmla="*/ 15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281">
                  <a:moveTo>
                    <a:pt x="269" y="157"/>
                  </a:moveTo>
                  <a:cubicBezTo>
                    <a:pt x="271" y="150"/>
                    <a:pt x="271" y="144"/>
                    <a:pt x="271" y="137"/>
                  </a:cubicBezTo>
                  <a:cubicBezTo>
                    <a:pt x="271" y="70"/>
                    <a:pt x="220" y="13"/>
                    <a:pt x="153" y="7"/>
                  </a:cubicBezTo>
                  <a:cubicBezTo>
                    <a:pt x="86" y="0"/>
                    <a:pt x="25" y="46"/>
                    <a:pt x="12" y="113"/>
                  </a:cubicBezTo>
                  <a:cubicBezTo>
                    <a:pt x="0" y="179"/>
                    <a:pt x="39" y="244"/>
                    <a:pt x="104" y="263"/>
                  </a:cubicBezTo>
                  <a:cubicBezTo>
                    <a:pt x="169" y="281"/>
                    <a:pt x="238" y="247"/>
                    <a:pt x="262" y="184"/>
                  </a:cubicBezTo>
                  <a:lnTo>
                    <a:pt x="201" y="184"/>
                  </a:lnTo>
                  <a:cubicBezTo>
                    <a:pt x="154" y="245"/>
                    <a:pt x="57" y="206"/>
                    <a:pt x="64" y="130"/>
                  </a:cubicBezTo>
                  <a:cubicBezTo>
                    <a:pt x="72" y="53"/>
                    <a:pt x="175" y="34"/>
                    <a:pt x="209" y="103"/>
                  </a:cubicBezTo>
                  <a:lnTo>
                    <a:pt x="116" y="103"/>
                  </a:lnTo>
                  <a:lnTo>
                    <a:pt x="116" y="157"/>
                  </a:lnTo>
                  <a:lnTo>
                    <a:pt x="269" y="157"/>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8" name="Freeform 26">
              <a:extLst>
                <a:ext uri="{FF2B5EF4-FFF2-40B4-BE49-F238E27FC236}">
                  <a16:creationId xmlns:a16="http://schemas.microsoft.com/office/drawing/2014/main" id="{6C17399E-4CB7-4794-AA31-56EB510FB90C}"/>
                </a:ext>
              </a:extLst>
            </p:cNvPr>
            <p:cNvSpPr>
              <a:spLocks noEditPoints="1"/>
            </p:cNvSpPr>
            <p:nvPr userDrawn="1"/>
          </p:nvSpPr>
          <p:spPr bwMode="ltGray">
            <a:xfrm>
              <a:off x="8032586" y="170057"/>
              <a:ext cx="170176" cy="242643"/>
            </a:xfrm>
            <a:custGeom>
              <a:avLst/>
              <a:gdLst>
                <a:gd name="T0" fmla="*/ 148 w 261"/>
                <a:gd name="T1" fmla="*/ 316 h 372"/>
                <a:gd name="T2" fmla="*/ 130 w 261"/>
                <a:gd name="T3" fmla="*/ 318 h 372"/>
                <a:gd name="T4" fmla="*/ 101 w 261"/>
                <a:gd name="T5" fmla="*/ 312 h 372"/>
                <a:gd name="T6" fmla="*/ 136 w 261"/>
                <a:gd name="T7" fmla="*/ 164 h 372"/>
                <a:gd name="T8" fmla="*/ 148 w 261"/>
                <a:gd name="T9" fmla="*/ 316 h 372"/>
                <a:gd name="T10" fmla="*/ 205 w 261"/>
                <a:gd name="T11" fmla="*/ 0 h 372"/>
                <a:gd name="T12" fmla="*/ 205 w 261"/>
                <a:gd name="T13" fmla="*/ 138 h 372"/>
                <a:gd name="T14" fmla="*/ 130 w 261"/>
                <a:gd name="T15" fmla="*/ 113 h 372"/>
                <a:gd name="T16" fmla="*/ 0 w 261"/>
                <a:gd name="T17" fmla="*/ 242 h 372"/>
                <a:gd name="T18" fmla="*/ 130 w 261"/>
                <a:gd name="T19" fmla="*/ 372 h 372"/>
                <a:gd name="T20" fmla="*/ 205 w 261"/>
                <a:gd name="T21" fmla="*/ 347 h 372"/>
                <a:gd name="T22" fmla="*/ 205 w 261"/>
                <a:gd name="T23" fmla="*/ 369 h 372"/>
                <a:gd name="T24" fmla="*/ 261 w 261"/>
                <a:gd name="T25" fmla="*/ 369 h 372"/>
                <a:gd name="T26" fmla="*/ 261 w 261"/>
                <a:gd name="T27" fmla="*/ 0 h 372"/>
                <a:gd name="T28" fmla="*/ 205 w 261"/>
                <a:gd name="T29"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48" y="316"/>
                  </a:moveTo>
                  <a:cubicBezTo>
                    <a:pt x="142" y="318"/>
                    <a:pt x="136" y="318"/>
                    <a:pt x="130" y="318"/>
                  </a:cubicBezTo>
                  <a:cubicBezTo>
                    <a:pt x="120" y="318"/>
                    <a:pt x="110" y="316"/>
                    <a:pt x="101" y="312"/>
                  </a:cubicBezTo>
                  <a:cubicBezTo>
                    <a:pt x="20" y="279"/>
                    <a:pt x="49" y="157"/>
                    <a:pt x="136" y="164"/>
                  </a:cubicBezTo>
                  <a:cubicBezTo>
                    <a:pt x="224" y="171"/>
                    <a:pt x="234" y="296"/>
                    <a:pt x="148" y="316"/>
                  </a:cubicBezTo>
                  <a:moveTo>
                    <a:pt x="205" y="0"/>
                  </a:moveTo>
                  <a:lnTo>
                    <a:pt x="205" y="138"/>
                  </a:lnTo>
                  <a:cubicBezTo>
                    <a:pt x="184" y="122"/>
                    <a:pt x="157" y="113"/>
                    <a:pt x="130" y="113"/>
                  </a:cubicBezTo>
                  <a:cubicBezTo>
                    <a:pt x="59" y="113"/>
                    <a:pt x="0" y="171"/>
                    <a:pt x="0" y="242"/>
                  </a:cubicBezTo>
                  <a:cubicBezTo>
                    <a:pt x="0" y="314"/>
                    <a:pt x="59" y="372"/>
                    <a:pt x="130" y="372"/>
                  </a:cubicBezTo>
                  <a:cubicBezTo>
                    <a:pt x="157" y="372"/>
                    <a:pt x="184" y="363"/>
                    <a:pt x="205" y="347"/>
                  </a:cubicBezTo>
                  <a:lnTo>
                    <a:pt x="205" y="369"/>
                  </a:lnTo>
                  <a:lnTo>
                    <a:pt x="261" y="369"/>
                  </a:lnTo>
                  <a:lnTo>
                    <a:pt x="261" y="0"/>
                  </a:lnTo>
                  <a:lnTo>
                    <a:pt x="205"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9" name="Freeform 27">
              <a:extLst>
                <a:ext uri="{FF2B5EF4-FFF2-40B4-BE49-F238E27FC236}">
                  <a16:creationId xmlns:a16="http://schemas.microsoft.com/office/drawing/2014/main" id="{2EBE080F-93F5-4210-BC0E-66F26D0AC1A1}"/>
                </a:ext>
              </a:extLst>
            </p:cNvPr>
            <p:cNvSpPr>
              <a:spLocks noEditPoints="1"/>
            </p:cNvSpPr>
            <p:nvPr userDrawn="1"/>
          </p:nvSpPr>
          <p:spPr bwMode="ltGray">
            <a:xfrm>
              <a:off x="7852639" y="170057"/>
              <a:ext cx="170176" cy="242643"/>
            </a:xfrm>
            <a:custGeom>
              <a:avLst/>
              <a:gdLst>
                <a:gd name="T0" fmla="*/ 160 w 261"/>
                <a:gd name="T1" fmla="*/ 312 h 372"/>
                <a:gd name="T2" fmla="*/ 131 w 261"/>
                <a:gd name="T3" fmla="*/ 319 h 372"/>
                <a:gd name="T4" fmla="*/ 114 w 261"/>
                <a:gd name="T5" fmla="*/ 316 h 372"/>
                <a:gd name="T6" fmla="*/ 125 w 261"/>
                <a:gd name="T7" fmla="*/ 165 h 372"/>
                <a:gd name="T8" fmla="*/ 160 w 261"/>
                <a:gd name="T9" fmla="*/ 312 h 372"/>
                <a:gd name="T10" fmla="*/ 131 w 261"/>
                <a:gd name="T11" fmla="*/ 113 h 372"/>
                <a:gd name="T12" fmla="*/ 56 w 261"/>
                <a:gd name="T13" fmla="*/ 138 h 372"/>
                <a:gd name="T14" fmla="*/ 56 w 261"/>
                <a:gd name="T15" fmla="*/ 0 h 372"/>
                <a:gd name="T16" fmla="*/ 0 w 261"/>
                <a:gd name="T17" fmla="*/ 0 h 372"/>
                <a:gd name="T18" fmla="*/ 0 w 261"/>
                <a:gd name="T19" fmla="*/ 369 h 372"/>
                <a:gd name="T20" fmla="*/ 56 w 261"/>
                <a:gd name="T21" fmla="*/ 369 h 372"/>
                <a:gd name="T22" fmla="*/ 56 w 261"/>
                <a:gd name="T23" fmla="*/ 347 h 372"/>
                <a:gd name="T24" fmla="*/ 131 w 261"/>
                <a:gd name="T25" fmla="*/ 372 h 372"/>
                <a:gd name="T26" fmla="*/ 261 w 261"/>
                <a:gd name="T27" fmla="*/ 242 h 372"/>
                <a:gd name="T28" fmla="*/ 131 w 261"/>
                <a:gd name="T29" fmla="*/ 11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60" y="312"/>
                  </a:moveTo>
                  <a:cubicBezTo>
                    <a:pt x="151" y="316"/>
                    <a:pt x="141" y="319"/>
                    <a:pt x="131" y="319"/>
                  </a:cubicBezTo>
                  <a:cubicBezTo>
                    <a:pt x="125" y="318"/>
                    <a:pt x="119" y="318"/>
                    <a:pt x="114" y="316"/>
                  </a:cubicBezTo>
                  <a:cubicBezTo>
                    <a:pt x="28" y="296"/>
                    <a:pt x="38" y="172"/>
                    <a:pt x="125" y="165"/>
                  </a:cubicBezTo>
                  <a:cubicBezTo>
                    <a:pt x="212" y="158"/>
                    <a:pt x="241" y="279"/>
                    <a:pt x="160" y="312"/>
                  </a:cubicBezTo>
                  <a:close/>
                  <a:moveTo>
                    <a:pt x="131" y="113"/>
                  </a:moveTo>
                  <a:cubicBezTo>
                    <a:pt x="104" y="113"/>
                    <a:pt x="78" y="122"/>
                    <a:pt x="56" y="138"/>
                  </a:cubicBezTo>
                  <a:lnTo>
                    <a:pt x="56" y="0"/>
                  </a:lnTo>
                  <a:lnTo>
                    <a:pt x="0" y="0"/>
                  </a:lnTo>
                  <a:lnTo>
                    <a:pt x="0" y="369"/>
                  </a:lnTo>
                  <a:lnTo>
                    <a:pt x="56" y="369"/>
                  </a:lnTo>
                  <a:lnTo>
                    <a:pt x="56" y="347"/>
                  </a:lnTo>
                  <a:cubicBezTo>
                    <a:pt x="78" y="363"/>
                    <a:pt x="104" y="372"/>
                    <a:pt x="131" y="372"/>
                  </a:cubicBezTo>
                  <a:cubicBezTo>
                    <a:pt x="203" y="372"/>
                    <a:pt x="261" y="314"/>
                    <a:pt x="261" y="242"/>
                  </a:cubicBezTo>
                  <a:cubicBezTo>
                    <a:pt x="261" y="171"/>
                    <a:pt x="203" y="113"/>
                    <a:pt x="131" y="113"/>
                  </a:cubicBezTo>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28">
              <a:extLst>
                <a:ext uri="{FF2B5EF4-FFF2-40B4-BE49-F238E27FC236}">
                  <a16:creationId xmlns:a16="http://schemas.microsoft.com/office/drawing/2014/main" id="{C0FE6EF4-F07A-4BEC-AF60-7AB3D6BD44C4}"/>
                </a:ext>
              </a:extLst>
            </p:cNvPr>
            <p:cNvSpPr>
              <a:spLocks noEditPoints="1"/>
            </p:cNvSpPr>
            <p:nvPr userDrawn="1"/>
          </p:nvSpPr>
          <p:spPr bwMode="ltGray">
            <a:xfrm>
              <a:off x="7852639" y="495346"/>
              <a:ext cx="762535" cy="71653"/>
            </a:xfrm>
            <a:custGeom>
              <a:avLst/>
              <a:gdLst>
                <a:gd name="T0" fmla="*/ 43 w 1170"/>
                <a:gd name="T1" fmla="*/ 53 h 110"/>
                <a:gd name="T2" fmla="*/ 48 w 1170"/>
                <a:gd name="T3" fmla="*/ 9 h 110"/>
                <a:gd name="T4" fmla="*/ 111 w 1170"/>
                <a:gd name="T5" fmla="*/ 47 h 110"/>
                <a:gd name="T6" fmla="*/ 61 w 1170"/>
                <a:gd name="T7" fmla="*/ 29 h 110"/>
                <a:gd name="T8" fmla="*/ 89 w 1170"/>
                <a:gd name="T9" fmla="*/ 41 h 110"/>
                <a:gd name="T10" fmla="*/ 149 w 1170"/>
                <a:gd name="T11" fmla="*/ 28 h 110"/>
                <a:gd name="T12" fmla="*/ 150 w 1170"/>
                <a:gd name="T13" fmla="*/ 75 h 110"/>
                <a:gd name="T14" fmla="*/ 140 w 1170"/>
                <a:gd name="T15" fmla="*/ 52 h 110"/>
                <a:gd name="T16" fmla="*/ 203 w 1170"/>
                <a:gd name="T17" fmla="*/ 35 h 110"/>
                <a:gd name="T18" fmla="*/ 187 w 1170"/>
                <a:gd name="T19" fmla="*/ 86 h 110"/>
                <a:gd name="T20" fmla="*/ 220 w 1170"/>
                <a:gd name="T21" fmla="*/ 29 h 110"/>
                <a:gd name="T22" fmla="*/ 229 w 1170"/>
                <a:gd name="T23" fmla="*/ 57 h 110"/>
                <a:gd name="T24" fmla="*/ 264 w 1170"/>
                <a:gd name="T25" fmla="*/ 91 h 110"/>
                <a:gd name="T26" fmla="*/ 279 w 1170"/>
                <a:gd name="T27" fmla="*/ 94 h 110"/>
                <a:gd name="T28" fmla="*/ 253 w 1170"/>
                <a:gd name="T29" fmla="*/ 73 h 110"/>
                <a:gd name="T30" fmla="*/ 312 w 1170"/>
                <a:gd name="T31" fmla="*/ 10 h 110"/>
                <a:gd name="T32" fmla="*/ 310 w 1170"/>
                <a:gd name="T33" fmla="*/ 41 h 110"/>
                <a:gd name="T34" fmla="*/ 372 w 1170"/>
                <a:gd name="T35" fmla="*/ 56 h 110"/>
                <a:gd name="T36" fmla="*/ 371 w 1170"/>
                <a:gd name="T37" fmla="*/ 69 h 110"/>
                <a:gd name="T38" fmla="*/ 357 w 1170"/>
                <a:gd name="T39" fmla="*/ 52 h 110"/>
                <a:gd name="T40" fmla="*/ 384 w 1170"/>
                <a:gd name="T41" fmla="*/ 79 h 110"/>
                <a:gd name="T42" fmla="*/ 500 w 1170"/>
                <a:gd name="T43" fmla="*/ 46 h 110"/>
                <a:gd name="T44" fmla="*/ 460 w 1170"/>
                <a:gd name="T45" fmla="*/ 46 h 110"/>
                <a:gd name="T46" fmla="*/ 448 w 1170"/>
                <a:gd name="T47" fmla="*/ 86 h 110"/>
                <a:gd name="T48" fmla="*/ 488 w 1170"/>
                <a:gd name="T49" fmla="*/ 86 h 110"/>
                <a:gd name="T50" fmla="*/ 577 w 1170"/>
                <a:gd name="T51" fmla="*/ 47 h 110"/>
                <a:gd name="T52" fmla="*/ 556 w 1170"/>
                <a:gd name="T53" fmla="*/ 40 h 110"/>
                <a:gd name="T54" fmla="*/ 548 w 1170"/>
                <a:gd name="T55" fmla="*/ 87 h 110"/>
                <a:gd name="T56" fmla="*/ 552 w 1170"/>
                <a:gd name="T57" fmla="*/ 76 h 110"/>
                <a:gd name="T58" fmla="*/ 632 w 1170"/>
                <a:gd name="T59" fmla="*/ 69 h 110"/>
                <a:gd name="T60" fmla="*/ 629 w 1170"/>
                <a:gd name="T61" fmla="*/ 31 h 110"/>
                <a:gd name="T62" fmla="*/ 611 w 1170"/>
                <a:gd name="T63" fmla="*/ 75 h 110"/>
                <a:gd name="T64" fmla="*/ 684 w 1170"/>
                <a:gd name="T65" fmla="*/ 69 h 110"/>
                <a:gd name="T66" fmla="*/ 680 w 1170"/>
                <a:gd name="T67" fmla="*/ 31 h 110"/>
                <a:gd name="T68" fmla="*/ 663 w 1170"/>
                <a:gd name="T69" fmla="*/ 75 h 110"/>
                <a:gd name="T70" fmla="*/ 743 w 1170"/>
                <a:gd name="T71" fmla="*/ 56 h 110"/>
                <a:gd name="T72" fmla="*/ 741 w 1170"/>
                <a:gd name="T73" fmla="*/ 70 h 110"/>
                <a:gd name="T74" fmla="*/ 727 w 1170"/>
                <a:gd name="T75" fmla="*/ 52 h 110"/>
                <a:gd name="T76" fmla="*/ 783 w 1170"/>
                <a:gd name="T77" fmla="*/ 28 h 110"/>
                <a:gd name="T78" fmla="*/ 756 w 1170"/>
                <a:gd name="T79" fmla="*/ 43 h 110"/>
                <a:gd name="T80" fmla="*/ 789 w 1170"/>
                <a:gd name="T81" fmla="*/ 41 h 110"/>
                <a:gd name="T82" fmla="*/ 805 w 1170"/>
                <a:gd name="T83" fmla="*/ 79 h 110"/>
                <a:gd name="T84" fmla="*/ 843 w 1170"/>
                <a:gd name="T85" fmla="*/ 9 h 110"/>
                <a:gd name="T86" fmla="*/ 900 w 1170"/>
                <a:gd name="T87" fmla="*/ 58 h 110"/>
                <a:gd name="T88" fmla="*/ 916 w 1170"/>
                <a:gd name="T89" fmla="*/ 61 h 110"/>
                <a:gd name="T90" fmla="*/ 924 w 1170"/>
                <a:gd name="T91" fmla="*/ 39 h 110"/>
                <a:gd name="T92" fmla="*/ 978 w 1170"/>
                <a:gd name="T93" fmla="*/ 28 h 110"/>
                <a:gd name="T94" fmla="*/ 977 w 1170"/>
                <a:gd name="T95" fmla="*/ 86 h 110"/>
                <a:gd name="T96" fmla="*/ 990 w 1170"/>
                <a:gd name="T97" fmla="*/ 75 h 110"/>
                <a:gd name="T98" fmla="*/ 1075 w 1170"/>
                <a:gd name="T99" fmla="*/ 56 h 110"/>
                <a:gd name="T100" fmla="*/ 1073 w 1170"/>
                <a:gd name="T101" fmla="*/ 70 h 110"/>
                <a:gd name="T102" fmla="*/ 1060 w 1170"/>
                <a:gd name="T103" fmla="*/ 52 h 110"/>
                <a:gd name="T104" fmla="*/ 1138 w 1170"/>
                <a:gd name="T105" fmla="*/ 47 h 110"/>
                <a:gd name="T106" fmla="*/ 1088 w 1170"/>
                <a:gd name="T107" fmla="*/ 29 h 110"/>
                <a:gd name="T108" fmla="*/ 1116 w 1170"/>
                <a:gd name="T109" fmla="*/ 41 h 110"/>
                <a:gd name="T110" fmla="*/ 1160 w 1170"/>
                <a:gd name="T111"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0" h="110">
                  <a:moveTo>
                    <a:pt x="49" y="86"/>
                  </a:moveTo>
                  <a:lnTo>
                    <a:pt x="49" y="72"/>
                  </a:lnTo>
                  <a:lnTo>
                    <a:pt x="16" y="72"/>
                  </a:lnTo>
                  <a:lnTo>
                    <a:pt x="16" y="53"/>
                  </a:lnTo>
                  <a:lnTo>
                    <a:pt x="43" y="53"/>
                  </a:lnTo>
                  <a:lnTo>
                    <a:pt x="43" y="39"/>
                  </a:lnTo>
                  <a:lnTo>
                    <a:pt x="16" y="39"/>
                  </a:lnTo>
                  <a:lnTo>
                    <a:pt x="16" y="22"/>
                  </a:lnTo>
                  <a:lnTo>
                    <a:pt x="47" y="22"/>
                  </a:lnTo>
                  <a:lnTo>
                    <a:pt x="48" y="9"/>
                  </a:lnTo>
                  <a:lnTo>
                    <a:pt x="0" y="9"/>
                  </a:lnTo>
                  <a:lnTo>
                    <a:pt x="0" y="86"/>
                  </a:lnTo>
                  <a:lnTo>
                    <a:pt x="49" y="86"/>
                  </a:lnTo>
                  <a:close/>
                  <a:moveTo>
                    <a:pt x="111" y="86"/>
                  </a:moveTo>
                  <a:lnTo>
                    <a:pt x="111" y="47"/>
                  </a:lnTo>
                  <a:cubicBezTo>
                    <a:pt x="111" y="42"/>
                    <a:pt x="110" y="38"/>
                    <a:pt x="108" y="34"/>
                  </a:cubicBezTo>
                  <a:cubicBezTo>
                    <a:pt x="105" y="30"/>
                    <a:pt x="100" y="27"/>
                    <a:pt x="94" y="28"/>
                  </a:cubicBezTo>
                  <a:cubicBezTo>
                    <a:pt x="88" y="29"/>
                    <a:pt x="81" y="32"/>
                    <a:pt x="76" y="37"/>
                  </a:cubicBezTo>
                  <a:cubicBezTo>
                    <a:pt x="76" y="34"/>
                    <a:pt x="76" y="32"/>
                    <a:pt x="75" y="29"/>
                  </a:cubicBezTo>
                  <a:lnTo>
                    <a:pt x="61" y="29"/>
                  </a:lnTo>
                  <a:cubicBezTo>
                    <a:pt x="61" y="29"/>
                    <a:pt x="62" y="36"/>
                    <a:pt x="62" y="43"/>
                  </a:cubicBezTo>
                  <a:lnTo>
                    <a:pt x="62" y="86"/>
                  </a:lnTo>
                  <a:lnTo>
                    <a:pt x="77" y="86"/>
                  </a:lnTo>
                  <a:lnTo>
                    <a:pt x="77" y="47"/>
                  </a:lnTo>
                  <a:cubicBezTo>
                    <a:pt x="80" y="44"/>
                    <a:pt x="84" y="42"/>
                    <a:pt x="89" y="41"/>
                  </a:cubicBezTo>
                  <a:cubicBezTo>
                    <a:pt x="93" y="41"/>
                    <a:pt x="96" y="42"/>
                    <a:pt x="96" y="48"/>
                  </a:cubicBezTo>
                  <a:lnTo>
                    <a:pt x="96" y="86"/>
                  </a:lnTo>
                  <a:lnTo>
                    <a:pt x="111" y="86"/>
                  </a:lnTo>
                  <a:close/>
                  <a:moveTo>
                    <a:pt x="173" y="56"/>
                  </a:moveTo>
                  <a:cubicBezTo>
                    <a:pt x="173" y="43"/>
                    <a:pt x="168" y="28"/>
                    <a:pt x="149" y="28"/>
                  </a:cubicBezTo>
                  <a:cubicBezTo>
                    <a:pt x="132" y="28"/>
                    <a:pt x="124" y="42"/>
                    <a:pt x="124" y="58"/>
                  </a:cubicBezTo>
                  <a:cubicBezTo>
                    <a:pt x="124" y="68"/>
                    <a:pt x="127" y="87"/>
                    <a:pt x="148" y="87"/>
                  </a:cubicBezTo>
                  <a:cubicBezTo>
                    <a:pt x="156" y="87"/>
                    <a:pt x="165" y="85"/>
                    <a:pt x="172" y="81"/>
                  </a:cubicBezTo>
                  <a:lnTo>
                    <a:pt x="172" y="70"/>
                  </a:lnTo>
                  <a:cubicBezTo>
                    <a:pt x="165" y="73"/>
                    <a:pt x="158" y="75"/>
                    <a:pt x="150" y="75"/>
                  </a:cubicBezTo>
                  <a:cubicBezTo>
                    <a:pt x="144" y="75"/>
                    <a:pt x="140" y="71"/>
                    <a:pt x="140" y="61"/>
                  </a:cubicBezTo>
                  <a:lnTo>
                    <a:pt x="173" y="61"/>
                  </a:lnTo>
                  <a:cubicBezTo>
                    <a:pt x="173" y="61"/>
                    <a:pt x="173" y="57"/>
                    <a:pt x="173" y="56"/>
                  </a:cubicBezTo>
                  <a:moveTo>
                    <a:pt x="158" y="52"/>
                  </a:moveTo>
                  <a:lnTo>
                    <a:pt x="140" y="52"/>
                  </a:lnTo>
                  <a:cubicBezTo>
                    <a:pt x="140" y="47"/>
                    <a:pt x="142" y="39"/>
                    <a:pt x="149" y="39"/>
                  </a:cubicBezTo>
                  <a:cubicBezTo>
                    <a:pt x="157" y="39"/>
                    <a:pt x="158" y="47"/>
                    <a:pt x="158" y="52"/>
                  </a:cubicBezTo>
                  <a:moveTo>
                    <a:pt x="220" y="29"/>
                  </a:moveTo>
                  <a:cubicBezTo>
                    <a:pt x="220" y="29"/>
                    <a:pt x="220" y="28"/>
                    <a:pt x="214" y="28"/>
                  </a:cubicBezTo>
                  <a:cubicBezTo>
                    <a:pt x="209" y="29"/>
                    <a:pt x="205" y="31"/>
                    <a:pt x="203" y="35"/>
                  </a:cubicBezTo>
                  <a:cubicBezTo>
                    <a:pt x="202" y="35"/>
                    <a:pt x="202" y="35"/>
                    <a:pt x="202" y="36"/>
                  </a:cubicBezTo>
                  <a:cubicBezTo>
                    <a:pt x="202" y="33"/>
                    <a:pt x="201" y="31"/>
                    <a:pt x="201" y="29"/>
                  </a:cubicBezTo>
                  <a:lnTo>
                    <a:pt x="186" y="29"/>
                  </a:lnTo>
                  <a:cubicBezTo>
                    <a:pt x="187" y="34"/>
                    <a:pt x="187" y="38"/>
                    <a:pt x="187" y="43"/>
                  </a:cubicBezTo>
                  <a:lnTo>
                    <a:pt x="187" y="86"/>
                  </a:lnTo>
                  <a:lnTo>
                    <a:pt x="202" y="86"/>
                  </a:lnTo>
                  <a:lnTo>
                    <a:pt x="202" y="46"/>
                  </a:lnTo>
                  <a:cubicBezTo>
                    <a:pt x="205" y="43"/>
                    <a:pt x="208" y="41"/>
                    <a:pt x="212" y="41"/>
                  </a:cubicBezTo>
                  <a:cubicBezTo>
                    <a:pt x="214" y="41"/>
                    <a:pt x="217" y="41"/>
                    <a:pt x="219" y="41"/>
                  </a:cubicBezTo>
                  <a:lnTo>
                    <a:pt x="220" y="29"/>
                  </a:lnTo>
                  <a:close/>
                  <a:moveTo>
                    <a:pt x="281" y="29"/>
                  </a:moveTo>
                  <a:lnTo>
                    <a:pt x="266" y="29"/>
                  </a:lnTo>
                  <a:cubicBezTo>
                    <a:pt x="266" y="30"/>
                    <a:pt x="266" y="31"/>
                    <a:pt x="266" y="33"/>
                  </a:cubicBezTo>
                  <a:cubicBezTo>
                    <a:pt x="262" y="30"/>
                    <a:pt x="257" y="28"/>
                    <a:pt x="252" y="28"/>
                  </a:cubicBezTo>
                  <a:cubicBezTo>
                    <a:pt x="236" y="28"/>
                    <a:pt x="229" y="40"/>
                    <a:pt x="229" y="57"/>
                  </a:cubicBezTo>
                  <a:cubicBezTo>
                    <a:pt x="229" y="68"/>
                    <a:pt x="232" y="86"/>
                    <a:pt x="249" y="86"/>
                  </a:cubicBezTo>
                  <a:cubicBezTo>
                    <a:pt x="255" y="86"/>
                    <a:pt x="261" y="83"/>
                    <a:pt x="265" y="78"/>
                  </a:cubicBezTo>
                  <a:cubicBezTo>
                    <a:pt x="265" y="78"/>
                    <a:pt x="265" y="82"/>
                    <a:pt x="265" y="83"/>
                  </a:cubicBezTo>
                  <a:lnTo>
                    <a:pt x="265" y="87"/>
                  </a:lnTo>
                  <a:cubicBezTo>
                    <a:pt x="265" y="88"/>
                    <a:pt x="264" y="90"/>
                    <a:pt x="264" y="91"/>
                  </a:cubicBezTo>
                  <a:cubicBezTo>
                    <a:pt x="263" y="95"/>
                    <a:pt x="260" y="97"/>
                    <a:pt x="254" y="97"/>
                  </a:cubicBezTo>
                  <a:cubicBezTo>
                    <a:pt x="246" y="97"/>
                    <a:pt x="239" y="95"/>
                    <a:pt x="232" y="92"/>
                  </a:cubicBezTo>
                  <a:lnTo>
                    <a:pt x="231" y="106"/>
                  </a:lnTo>
                  <a:cubicBezTo>
                    <a:pt x="238" y="109"/>
                    <a:pt x="246" y="110"/>
                    <a:pt x="254" y="110"/>
                  </a:cubicBezTo>
                  <a:cubicBezTo>
                    <a:pt x="268" y="110"/>
                    <a:pt x="277" y="105"/>
                    <a:pt x="279" y="94"/>
                  </a:cubicBezTo>
                  <a:cubicBezTo>
                    <a:pt x="280" y="91"/>
                    <a:pt x="280" y="88"/>
                    <a:pt x="280" y="85"/>
                  </a:cubicBezTo>
                  <a:lnTo>
                    <a:pt x="280" y="43"/>
                  </a:lnTo>
                  <a:cubicBezTo>
                    <a:pt x="280" y="36"/>
                    <a:pt x="281" y="29"/>
                    <a:pt x="281" y="29"/>
                  </a:cubicBezTo>
                  <a:moveTo>
                    <a:pt x="265" y="67"/>
                  </a:moveTo>
                  <a:cubicBezTo>
                    <a:pt x="262" y="71"/>
                    <a:pt x="258" y="73"/>
                    <a:pt x="253" y="73"/>
                  </a:cubicBezTo>
                  <a:cubicBezTo>
                    <a:pt x="246" y="73"/>
                    <a:pt x="244" y="63"/>
                    <a:pt x="244" y="57"/>
                  </a:cubicBezTo>
                  <a:cubicBezTo>
                    <a:pt x="244" y="51"/>
                    <a:pt x="245" y="40"/>
                    <a:pt x="254" y="40"/>
                  </a:cubicBezTo>
                  <a:cubicBezTo>
                    <a:pt x="258" y="40"/>
                    <a:pt x="261" y="41"/>
                    <a:pt x="265" y="43"/>
                  </a:cubicBezTo>
                  <a:lnTo>
                    <a:pt x="265" y="67"/>
                  </a:lnTo>
                  <a:close/>
                  <a:moveTo>
                    <a:pt x="312" y="10"/>
                  </a:moveTo>
                  <a:cubicBezTo>
                    <a:pt x="312" y="5"/>
                    <a:pt x="308" y="0"/>
                    <a:pt x="302" y="0"/>
                  </a:cubicBezTo>
                  <a:cubicBezTo>
                    <a:pt x="290" y="0"/>
                    <a:pt x="290" y="19"/>
                    <a:pt x="302" y="19"/>
                  </a:cubicBezTo>
                  <a:cubicBezTo>
                    <a:pt x="307" y="19"/>
                    <a:pt x="312" y="15"/>
                    <a:pt x="312" y="10"/>
                  </a:cubicBezTo>
                  <a:close/>
                  <a:moveTo>
                    <a:pt x="310" y="86"/>
                  </a:moveTo>
                  <a:lnTo>
                    <a:pt x="310" y="41"/>
                  </a:lnTo>
                  <a:cubicBezTo>
                    <a:pt x="310" y="37"/>
                    <a:pt x="310" y="33"/>
                    <a:pt x="309" y="29"/>
                  </a:cubicBezTo>
                  <a:lnTo>
                    <a:pt x="295" y="29"/>
                  </a:lnTo>
                  <a:lnTo>
                    <a:pt x="295" y="86"/>
                  </a:lnTo>
                  <a:lnTo>
                    <a:pt x="310" y="86"/>
                  </a:lnTo>
                  <a:close/>
                  <a:moveTo>
                    <a:pt x="372" y="56"/>
                  </a:moveTo>
                  <a:cubicBezTo>
                    <a:pt x="372" y="43"/>
                    <a:pt x="367" y="28"/>
                    <a:pt x="348" y="28"/>
                  </a:cubicBezTo>
                  <a:cubicBezTo>
                    <a:pt x="331" y="28"/>
                    <a:pt x="323" y="42"/>
                    <a:pt x="323" y="58"/>
                  </a:cubicBezTo>
                  <a:cubicBezTo>
                    <a:pt x="323" y="68"/>
                    <a:pt x="326" y="87"/>
                    <a:pt x="347" y="87"/>
                  </a:cubicBezTo>
                  <a:cubicBezTo>
                    <a:pt x="355" y="87"/>
                    <a:pt x="364" y="85"/>
                    <a:pt x="371" y="81"/>
                  </a:cubicBezTo>
                  <a:lnTo>
                    <a:pt x="371" y="69"/>
                  </a:lnTo>
                  <a:cubicBezTo>
                    <a:pt x="364" y="73"/>
                    <a:pt x="357" y="75"/>
                    <a:pt x="349" y="75"/>
                  </a:cubicBezTo>
                  <a:cubicBezTo>
                    <a:pt x="342" y="75"/>
                    <a:pt x="339" y="71"/>
                    <a:pt x="339" y="61"/>
                  </a:cubicBezTo>
                  <a:lnTo>
                    <a:pt x="372" y="61"/>
                  </a:lnTo>
                  <a:cubicBezTo>
                    <a:pt x="372" y="61"/>
                    <a:pt x="372" y="57"/>
                    <a:pt x="372" y="56"/>
                  </a:cubicBezTo>
                  <a:moveTo>
                    <a:pt x="357" y="52"/>
                  </a:moveTo>
                  <a:lnTo>
                    <a:pt x="339" y="52"/>
                  </a:lnTo>
                  <a:cubicBezTo>
                    <a:pt x="339" y="47"/>
                    <a:pt x="341" y="39"/>
                    <a:pt x="348" y="39"/>
                  </a:cubicBezTo>
                  <a:cubicBezTo>
                    <a:pt x="356" y="39"/>
                    <a:pt x="357" y="47"/>
                    <a:pt x="357" y="52"/>
                  </a:cubicBezTo>
                  <a:moveTo>
                    <a:pt x="403" y="79"/>
                  </a:moveTo>
                  <a:cubicBezTo>
                    <a:pt x="402" y="67"/>
                    <a:pt x="385" y="67"/>
                    <a:pt x="384" y="79"/>
                  </a:cubicBezTo>
                  <a:cubicBezTo>
                    <a:pt x="384" y="84"/>
                    <a:pt x="388" y="88"/>
                    <a:pt x="394" y="87"/>
                  </a:cubicBezTo>
                  <a:cubicBezTo>
                    <a:pt x="399" y="88"/>
                    <a:pt x="403" y="84"/>
                    <a:pt x="403" y="79"/>
                  </a:cubicBezTo>
                  <a:close/>
                  <a:moveTo>
                    <a:pt x="525" y="10"/>
                  </a:moveTo>
                  <a:lnTo>
                    <a:pt x="509" y="9"/>
                  </a:lnTo>
                  <a:lnTo>
                    <a:pt x="500" y="46"/>
                  </a:lnTo>
                  <a:cubicBezTo>
                    <a:pt x="499" y="52"/>
                    <a:pt x="497" y="63"/>
                    <a:pt x="497" y="65"/>
                  </a:cubicBezTo>
                  <a:cubicBezTo>
                    <a:pt x="496" y="63"/>
                    <a:pt x="494" y="52"/>
                    <a:pt x="493" y="46"/>
                  </a:cubicBezTo>
                  <a:lnTo>
                    <a:pt x="485" y="9"/>
                  </a:lnTo>
                  <a:lnTo>
                    <a:pt x="468" y="9"/>
                  </a:lnTo>
                  <a:lnTo>
                    <a:pt x="460" y="46"/>
                  </a:lnTo>
                  <a:cubicBezTo>
                    <a:pt x="458" y="52"/>
                    <a:pt x="457" y="62"/>
                    <a:pt x="456" y="65"/>
                  </a:cubicBezTo>
                  <a:cubicBezTo>
                    <a:pt x="456" y="62"/>
                    <a:pt x="454" y="52"/>
                    <a:pt x="453" y="46"/>
                  </a:cubicBezTo>
                  <a:lnTo>
                    <a:pt x="444" y="8"/>
                  </a:lnTo>
                  <a:lnTo>
                    <a:pt x="427" y="9"/>
                  </a:lnTo>
                  <a:lnTo>
                    <a:pt x="448" y="86"/>
                  </a:lnTo>
                  <a:lnTo>
                    <a:pt x="464" y="86"/>
                  </a:lnTo>
                  <a:lnTo>
                    <a:pt x="472" y="51"/>
                  </a:lnTo>
                  <a:cubicBezTo>
                    <a:pt x="473" y="45"/>
                    <a:pt x="476" y="31"/>
                    <a:pt x="476" y="31"/>
                  </a:cubicBezTo>
                  <a:cubicBezTo>
                    <a:pt x="476" y="31"/>
                    <a:pt x="479" y="45"/>
                    <a:pt x="480" y="51"/>
                  </a:cubicBezTo>
                  <a:lnTo>
                    <a:pt x="488" y="86"/>
                  </a:lnTo>
                  <a:lnTo>
                    <a:pt x="505" y="86"/>
                  </a:lnTo>
                  <a:lnTo>
                    <a:pt x="525" y="10"/>
                  </a:lnTo>
                  <a:close/>
                  <a:moveTo>
                    <a:pt x="578" y="86"/>
                  </a:moveTo>
                  <a:cubicBezTo>
                    <a:pt x="578" y="82"/>
                    <a:pt x="577" y="78"/>
                    <a:pt x="577" y="74"/>
                  </a:cubicBezTo>
                  <a:lnTo>
                    <a:pt x="577" y="47"/>
                  </a:lnTo>
                  <a:cubicBezTo>
                    <a:pt x="578" y="42"/>
                    <a:pt x="577" y="37"/>
                    <a:pt x="574" y="33"/>
                  </a:cubicBezTo>
                  <a:cubicBezTo>
                    <a:pt x="570" y="29"/>
                    <a:pt x="564" y="27"/>
                    <a:pt x="559" y="28"/>
                  </a:cubicBezTo>
                  <a:cubicBezTo>
                    <a:pt x="551" y="28"/>
                    <a:pt x="543" y="30"/>
                    <a:pt x="535" y="33"/>
                  </a:cubicBezTo>
                  <a:lnTo>
                    <a:pt x="536" y="45"/>
                  </a:lnTo>
                  <a:cubicBezTo>
                    <a:pt x="542" y="42"/>
                    <a:pt x="549" y="40"/>
                    <a:pt x="556" y="40"/>
                  </a:cubicBezTo>
                  <a:cubicBezTo>
                    <a:pt x="561" y="40"/>
                    <a:pt x="562" y="42"/>
                    <a:pt x="562" y="46"/>
                  </a:cubicBezTo>
                  <a:lnTo>
                    <a:pt x="562" y="52"/>
                  </a:lnTo>
                  <a:cubicBezTo>
                    <a:pt x="553" y="52"/>
                    <a:pt x="545" y="54"/>
                    <a:pt x="537" y="58"/>
                  </a:cubicBezTo>
                  <a:cubicBezTo>
                    <a:pt x="533" y="61"/>
                    <a:pt x="531" y="65"/>
                    <a:pt x="532" y="70"/>
                  </a:cubicBezTo>
                  <a:cubicBezTo>
                    <a:pt x="531" y="79"/>
                    <a:pt x="538" y="87"/>
                    <a:pt x="548" y="87"/>
                  </a:cubicBezTo>
                  <a:cubicBezTo>
                    <a:pt x="553" y="87"/>
                    <a:pt x="559" y="84"/>
                    <a:pt x="563" y="81"/>
                  </a:cubicBezTo>
                  <a:cubicBezTo>
                    <a:pt x="563" y="82"/>
                    <a:pt x="563" y="84"/>
                    <a:pt x="564" y="86"/>
                  </a:cubicBezTo>
                  <a:lnTo>
                    <a:pt x="578" y="86"/>
                  </a:lnTo>
                  <a:close/>
                  <a:moveTo>
                    <a:pt x="562" y="71"/>
                  </a:moveTo>
                  <a:cubicBezTo>
                    <a:pt x="559" y="74"/>
                    <a:pt x="556" y="75"/>
                    <a:pt x="552" y="76"/>
                  </a:cubicBezTo>
                  <a:cubicBezTo>
                    <a:pt x="548" y="76"/>
                    <a:pt x="547" y="72"/>
                    <a:pt x="547" y="69"/>
                  </a:cubicBezTo>
                  <a:cubicBezTo>
                    <a:pt x="547" y="67"/>
                    <a:pt x="547" y="65"/>
                    <a:pt x="549" y="64"/>
                  </a:cubicBezTo>
                  <a:cubicBezTo>
                    <a:pt x="553" y="62"/>
                    <a:pt x="557" y="60"/>
                    <a:pt x="562" y="61"/>
                  </a:cubicBezTo>
                  <a:lnTo>
                    <a:pt x="562" y="71"/>
                  </a:lnTo>
                  <a:close/>
                  <a:moveTo>
                    <a:pt x="632" y="69"/>
                  </a:moveTo>
                  <a:cubicBezTo>
                    <a:pt x="632" y="55"/>
                    <a:pt x="619" y="53"/>
                    <a:pt x="610" y="49"/>
                  </a:cubicBezTo>
                  <a:cubicBezTo>
                    <a:pt x="608" y="48"/>
                    <a:pt x="606" y="47"/>
                    <a:pt x="606" y="44"/>
                  </a:cubicBezTo>
                  <a:cubicBezTo>
                    <a:pt x="606" y="42"/>
                    <a:pt x="607" y="40"/>
                    <a:pt x="611" y="40"/>
                  </a:cubicBezTo>
                  <a:cubicBezTo>
                    <a:pt x="617" y="40"/>
                    <a:pt x="623" y="41"/>
                    <a:pt x="628" y="44"/>
                  </a:cubicBezTo>
                  <a:lnTo>
                    <a:pt x="629" y="31"/>
                  </a:lnTo>
                  <a:cubicBezTo>
                    <a:pt x="623" y="29"/>
                    <a:pt x="618" y="28"/>
                    <a:pt x="612" y="28"/>
                  </a:cubicBezTo>
                  <a:cubicBezTo>
                    <a:pt x="601" y="27"/>
                    <a:pt x="591" y="35"/>
                    <a:pt x="591" y="46"/>
                  </a:cubicBezTo>
                  <a:cubicBezTo>
                    <a:pt x="591" y="58"/>
                    <a:pt x="604" y="61"/>
                    <a:pt x="612" y="65"/>
                  </a:cubicBezTo>
                  <a:cubicBezTo>
                    <a:pt x="615" y="66"/>
                    <a:pt x="617" y="67"/>
                    <a:pt x="617" y="70"/>
                  </a:cubicBezTo>
                  <a:cubicBezTo>
                    <a:pt x="617" y="73"/>
                    <a:pt x="615" y="75"/>
                    <a:pt x="611" y="75"/>
                  </a:cubicBezTo>
                  <a:cubicBezTo>
                    <a:pt x="604" y="74"/>
                    <a:pt x="597" y="72"/>
                    <a:pt x="591" y="69"/>
                  </a:cubicBezTo>
                  <a:lnTo>
                    <a:pt x="590" y="83"/>
                  </a:lnTo>
                  <a:cubicBezTo>
                    <a:pt x="597" y="86"/>
                    <a:pt x="604" y="87"/>
                    <a:pt x="611" y="88"/>
                  </a:cubicBezTo>
                  <a:cubicBezTo>
                    <a:pt x="622" y="89"/>
                    <a:pt x="632" y="80"/>
                    <a:pt x="632" y="69"/>
                  </a:cubicBezTo>
                  <a:moveTo>
                    <a:pt x="684" y="69"/>
                  </a:moveTo>
                  <a:cubicBezTo>
                    <a:pt x="684" y="55"/>
                    <a:pt x="671" y="53"/>
                    <a:pt x="661" y="49"/>
                  </a:cubicBezTo>
                  <a:cubicBezTo>
                    <a:pt x="659" y="48"/>
                    <a:pt x="657" y="47"/>
                    <a:pt x="657" y="45"/>
                  </a:cubicBezTo>
                  <a:cubicBezTo>
                    <a:pt x="657" y="43"/>
                    <a:pt x="659" y="40"/>
                    <a:pt x="663" y="40"/>
                  </a:cubicBezTo>
                  <a:cubicBezTo>
                    <a:pt x="669" y="40"/>
                    <a:pt x="674" y="42"/>
                    <a:pt x="680" y="44"/>
                  </a:cubicBezTo>
                  <a:lnTo>
                    <a:pt x="680" y="31"/>
                  </a:lnTo>
                  <a:cubicBezTo>
                    <a:pt x="675" y="29"/>
                    <a:pt x="669" y="28"/>
                    <a:pt x="663" y="28"/>
                  </a:cubicBezTo>
                  <a:cubicBezTo>
                    <a:pt x="652" y="27"/>
                    <a:pt x="643" y="35"/>
                    <a:pt x="642" y="46"/>
                  </a:cubicBezTo>
                  <a:cubicBezTo>
                    <a:pt x="642" y="58"/>
                    <a:pt x="655" y="61"/>
                    <a:pt x="664" y="65"/>
                  </a:cubicBezTo>
                  <a:cubicBezTo>
                    <a:pt x="667" y="66"/>
                    <a:pt x="669" y="67"/>
                    <a:pt x="669" y="70"/>
                  </a:cubicBezTo>
                  <a:cubicBezTo>
                    <a:pt x="669" y="73"/>
                    <a:pt x="666" y="75"/>
                    <a:pt x="663" y="75"/>
                  </a:cubicBezTo>
                  <a:cubicBezTo>
                    <a:pt x="656" y="74"/>
                    <a:pt x="649" y="72"/>
                    <a:pt x="643" y="69"/>
                  </a:cubicBezTo>
                  <a:lnTo>
                    <a:pt x="642" y="83"/>
                  </a:lnTo>
                  <a:cubicBezTo>
                    <a:pt x="648" y="86"/>
                    <a:pt x="655" y="87"/>
                    <a:pt x="662" y="88"/>
                  </a:cubicBezTo>
                  <a:cubicBezTo>
                    <a:pt x="673" y="89"/>
                    <a:pt x="683" y="80"/>
                    <a:pt x="684" y="69"/>
                  </a:cubicBezTo>
                  <a:moveTo>
                    <a:pt x="743" y="56"/>
                  </a:moveTo>
                  <a:cubicBezTo>
                    <a:pt x="743" y="43"/>
                    <a:pt x="737" y="28"/>
                    <a:pt x="718" y="28"/>
                  </a:cubicBezTo>
                  <a:cubicBezTo>
                    <a:pt x="701" y="28"/>
                    <a:pt x="693" y="43"/>
                    <a:pt x="693" y="58"/>
                  </a:cubicBezTo>
                  <a:cubicBezTo>
                    <a:pt x="693" y="68"/>
                    <a:pt x="697" y="87"/>
                    <a:pt x="717" y="87"/>
                  </a:cubicBezTo>
                  <a:cubicBezTo>
                    <a:pt x="726" y="88"/>
                    <a:pt x="734" y="86"/>
                    <a:pt x="742" y="81"/>
                  </a:cubicBezTo>
                  <a:lnTo>
                    <a:pt x="741" y="70"/>
                  </a:lnTo>
                  <a:cubicBezTo>
                    <a:pt x="734" y="73"/>
                    <a:pt x="727" y="75"/>
                    <a:pt x="720" y="76"/>
                  </a:cubicBezTo>
                  <a:cubicBezTo>
                    <a:pt x="713" y="76"/>
                    <a:pt x="709" y="71"/>
                    <a:pt x="709" y="61"/>
                  </a:cubicBezTo>
                  <a:lnTo>
                    <a:pt x="742" y="61"/>
                  </a:lnTo>
                  <a:cubicBezTo>
                    <a:pt x="742" y="61"/>
                    <a:pt x="743" y="57"/>
                    <a:pt x="743" y="56"/>
                  </a:cubicBezTo>
                  <a:moveTo>
                    <a:pt x="727" y="52"/>
                  </a:moveTo>
                  <a:lnTo>
                    <a:pt x="710" y="52"/>
                  </a:lnTo>
                  <a:cubicBezTo>
                    <a:pt x="710" y="47"/>
                    <a:pt x="711" y="39"/>
                    <a:pt x="718" y="39"/>
                  </a:cubicBezTo>
                  <a:cubicBezTo>
                    <a:pt x="726" y="39"/>
                    <a:pt x="727" y="47"/>
                    <a:pt x="727" y="52"/>
                  </a:cubicBezTo>
                  <a:close/>
                  <a:moveTo>
                    <a:pt x="790" y="29"/>
                  </a:moveTo>
                  <a:cubicBezTo>
                    <a:pt x="790" y="29"/>
                    <a:pt x="789" y="28"/>
                    <a:pt x="783" y="28"/>
                  </a:cubicBezTo>
                  <a:cubicBezTo>
                    <a:pt x="779" y="29"/>
                    <a:pt x="775" y="31"/>
                    <a:pt x="772" y="35"/>
                  </a:cubicBezTo>
                  <a:cubicBezTo>
                    <a:pt x="772" y="35"/>
                    <a:pt x="771" y="35"/>
                    <a:pt x="771" y="36"/>
                  </a:cubicBezTo>
                  <a:cubicBezTo>
                    <a:pt x="771" y="34"/>
                    <a:pt x="771" y="31"/>
                    <a:pt x="770" y="29"/>
                  </a:cubicBezTo>
                  <a:lnTo>
                    <a:pt x="756" y="29"/>
                  </a:lnTo>
                  <a:cubicBezTo>
                    <a:pt x="756" y="34"/>
                    <a:pt x="756" y="38"/>
                    <a:pt x="756" y="43"/>
                  </a:cubicBezTo>
                  <a:lnTo>
                    <a:pt x="756" y="86"/>
                  </a:lnTo>
                  <a:lnTo>
                    <a:pt x="772" y="86"/>
                  </a:lnTo>
                  <a:lnTo>
                    <a:pt x="772" y="46"/>
                  </a:lnTo>
                  <a:cubicBezTo>
                    <a:pt x="774" y="43"/>
                    <a:pt x="777" y="42"/>
                    <a:pt x="781" y="41"/>
                  </a:cubicBezTo>
                  <a:cubicBezTo>
                    <a:pt x="784" y="41"/>
                    <a:pt x="786" y="41"/>
                    <a:pt x="789" y="41"/>
                  </a:cubicBezTo>
                  <a:lnTo>
                    <a:pt x="790" y="29"/>
                  </a:lnTo>
                  <a:close/>
                  <a:moveTo>
                    <a:pt x="805" y="79"/>
                  </a:moveTo>
                  <a:cubicBezTo>
                    <a:pt x="804" y="67"/>
                    <a:pt x="787" y="67"/>
                    <a:pt x="786" y="79"/>
                  </a:cubicBezTo>
                  <a:cubicBezTo>
                    <a:pt x="786" y="84"/>
                    <a:pt x="790" y="88"/>
                    <a:pt x="796" y="88"/>
                  </a:cubicBezTo>
                  <a:cubicBezTo>
                    <a:pt x="801" y="88"/>
                    <a:pt x="805" y="84"/>
                    <a:pt x="805" y="79"/>
                  </a:cubicBezTo>
                  <a:moveTo>
                    <a:pt x="891" y="86"/>
                  </a:moveTo>
                  <a:lnTo>
                    <a:pt x="891" y="72"/>
                  </a:lnTo>
                  <a:lnTo>
                    <a:pt x="859" y="72"/>
                  </a:lnTo>
                  <a:lnTo>
                    <a:pt x="859" y="9"/>
                  </a:lnTo>
                  <a:lnTo>
                    <a:pt x="843" y="9"/>
                  </a:lnTo>
                  <a:lnTo>
                    <a:pt x="843" y="86"/>
                  </a:lnTo>
                  <a:lnTo>
                    <a:pt x="891" y="86"/>
                  </a:lnTo>
                  <a:close/>
                  <a:moveTo>
                    <a:pt x="949" y="56"/>
                  </a:moveTo>
                  <a:cubicBezTo>
                    <a:pt x="949" y="43"/>
                    <a:pt x="944" y="28"/>
                    <a:pt x="924" y="28"/>
                  </a:cubicBezTo>
                  <a:cubicBezTo>
                    <a:pt x="907" y="28"/>
                    <a:pt x="900" y="43"/>
                    <a:pt x="900" y="58"/>
                  </a:cubicBezTo>
                  <a:cubicBezTo>
                    <a:pt x="900" y="68"/>
                    <a:pt x="903" y="87"/>
                    <a:pt x="923" y="87"/>
                  </a:cubicBezTo>
                  <a:cubicBezTo>
                    <a:pt x="932" y="88"/>
                    <a:pt x="940" y="86"/>
                    <a:pt x="948" y="81"/>
                  </a:cubicBezTo>
                  <a:lnTo>
                    <a:pt x="947" y="70"/>
                  </a:lnTo>
                  <a:cubicBezTo>
                    <a:pt x="941" y="73"/>
                    <a:pt x="933" y="75"/>
                    <a:pt x="926" y="76"/>
                  </a:cubicBezTo>
                  <a:cubicBezTo>
                    <a:pt x="919" y="76"/>
                    <a:pt x="916" y="71"/>
                    <a:pt x="916" y="61"/>
                  </a:cubicBezTo>
                  <a:lnTo>
                    <a:pt x="949" y="61"/>
                  </a:lnTo>
                  <a:cubicBezTo>
                    <a:pt x="949" y="61"/>
                    <a:pt x="949" y="57"/>
                    <a:pt x="949" y="56"/>
                  </a:cubicBezTo>
                  <a:moveTo>
                    <a:pt x="933" y="52"/>
                  </a:moveTo>
                  <a:lnTo>
                    <a:pt x="916" y="52"/>
                  </a:lnTo>
                  <a:cubicBezTo>
                    <a:pt x="916" y="47"/>
                    <a:pt x="917" y="39"/>
                    <a:pt x="924" y="39"/>
                  </a:cubicBezTo>
                  <a:cubicBezTo>
                    <a:pt x="932" y="39"/>
                    <a:pt x="933" y="47"/>
                    <a:pt x="933" y="52"/>
                  </a:cubicBezTo>
                  <a:close/>
                  <a:moveTo>
                    <a:pt x="1015" y="57"/>
                  </a:moveTo>
                  <a:cubicBezTo>
                    <a:pt x="1015" y="46"/>
                    <a:pt x="1012" y="28"/>
                    <a:pt x="993" y="28"/>
                  </a:cubicBezTo>
                  <a:cubicBezTo>
                    <a:pt x="988" y="28"/>
                    <a:pt x="982" y="30"/>
                    <a:pt x="978" y="34"/>
                  </a:cubicBezTo>
                  <a:cubicBezTo>
                    <a:pt x="978" y="34"/>
                    <a:pt x="978" y="30"/>
                    <a:pt x="978" y="28"/>
                  </a:cubicBezTo>
                  <a:lnTo>
                    <a:pt x="978" y="3"/>
                  </a:lnTo>
                  <a:lnTo>
                    <a:pt x="963" y="4"/>
                  </a:lnTo>
                  <a:lnTo>
                    <a:pt x="963" y="74"/>
                  </a:lnTo>
                  <a:cubicBezTo>
                    <a:pt x="963" y="78"/>
                    <a:pt x="962" y="82"/>
                    <a:pt x="962" y="86"/>
                  </a:cubicBezTo>
                  <a:lnTo>
                    <a:pt x="977" y="86"/>
                  </a:lnTo>
                  <a:cubicBezTo>
                    <a:pt x="977" y="85"/>
                    <a:pt x="977" y="83"/>
                    <a:pt x="977" y="82"/>
                  </a:cubicBezTo>
                  <a:cubicBezTo>
                    <a:pt x="982" y="85"/>
                    <a:pt x="987" y="87"/>
                    <a:pt x="993" y="87"/>
                  </a:cubicBezTo>
                  <a:cubicBezTo>
                    <a:pt x="1007" y="87"/>
                    <a:pt x="1015" y="74"/>
                    <a:pt x="1015" y="57"/>
                  </a:cubicBezTo>
                  <a:moveTo>
                    <a:pt x="999" y="57"/>
                  </a:moveTo>
                  <a:cubicBezTo>
                    <a:pt x="999" y="70"/>
                    <a:pt x="994" y="75"/>
                    <a:pt x="990" y="75"/>
                  </a:cubicBezTo>
                  <a:cubicBezTo>
                    <a:pt x="986" y="75"/>
                    <a:pt x="982" y="73"/>
                    <a:pt x="978" y="71"/>
                  </a:cubicBezTo>
                  <a:lnTo>
                    <a:pt x="978" y="45"/>
                  </a:lnTo>
                  <a:cubicBezTo>
                    <a:pt x="982" y="42"/>
                    <a:pt x="986" y="40"/>
                    <a:pt x="990" y="40"/>
                  </a:cubicBezTo>
                  <a:cubicBezTo>
                    <a:pt x="998" y="40"/>
                    <a:pt x="999" y="51"/>
                    <a:pt x="999" y="57"/>
                  </a:cubicBezTo>
                  <a:moveTo>
                    <a:pt x="1075" y="56"/>
                  </a:moveTo>
                  <a:cubicBezTo>
                    <a:pt x="1075" y="43"/>
                    <a:pt x="1070" y="28"/>
                    <a:pt x="1050" y="28"/>
                  </a:cubicBezTo>
                  <a:cubicBezTo>
                    <a:pt x="1033" y="28"/>
                    <a:pt x="1026" y="43"/>
                    <a:pt x="1026" y="58"/>
                  </a:cubicBezTo>
                  <a:cubicBezTo>
                    <a:pt x="1026" y="68"/>
                    <a:pt x="1029" y="87"/>
                    <a:pt x="1049" y="87"/>
                  </a:cubicBezTo>
                  <a:cubicBezTo>
                    <a:pt x="1058" y="88"/>
                    <a:pt x="1066" y="86"/>
                    <a:pt x="1074" y="81"/>
                  </a:cubicBezTo>
                  <a:lnTo>
                    <a:pt x="1073" y="70"/>
                  </a:lnTo>
                  <a:cubicBezTo>
                    <a:pt x="1067" y="73"/>
                    <a:pt x="1059" y="75"/>
                    <a:pt x="1052" y="76"/>
                  </a:cubicBezTo>
                  <a:cubicBezTo>
                    <a:pt x="1045" y="76"/>
                    <a:pt x="1042" y="71"/>
                    <a:pt x="1042" y="61"/>
                  </a:cubicBezTo>
                  <a:lnTo>
                    <a:pt x="1075" y="61"/>
                  </a:lnTo>
                  <a:cubicBezTo>
                    <a:pt x="1075" y="61"/>
                    <a:pt x="1075" y="57"/>
                    <a:pt x="1075" y="56"/>
                  </a:cubicBezTo>
                  <a:moveTo>
                    <a:pt x="1060" y="52"/>
                  </a:moveTo>
                  <a:lnTo>
                    <a:pt x="1042" y="52"/>
                  </a:lnTo>
                  <a:cubicBezTo>
                    <a:pt x="1042" y="47"/>
                    <a:pt x="1043" y="39"/>
                    <a:pt x="1050" y="39"/>
                  </a:cubicBezTo>
                  <a:cubicBezTo>
                    <a:pt x="1058" y="39"/>
                    <a:pt x="1060" y="47"/>
                    <a:pt x="1060" y="52"/>
                  </a:cubicBezTo>
                  <a:close/>
                  <a:moveTo>
                    <a:pt x="1138" y="86"/>
                  </a:moveTo>
                  <a:lnTo>
                    <a:pt x="1138" y="47"/>
                  </a:lnTo>
                  <a:cubicBezTo>
                    <a:pt x="1139" y="42"/>
                    <a:pt x="1138" y="38"/>
                    <a:pt x="1135" y="34"/>
                  </a:cubicBezTo>
                  <a:cubicBezTo>
                    <a:pt x="1132" y="30"/>
                    <a:pt x="1127" y="27"/>
                    <a:pt x="1121" y="28"/>
                  </a:cubicBezTo>
                  <a:cubicBezTo>
                    <a:pt x="1115" y="29"/>
                    <a:pt x="1108" y="32"/>
                    <a:pt x="1103" y="37"/>
                  </a:cubicBezTo>
                  <a:cubicBezTo>
                    <a:pt x="1103" y="34"/>
                    <a:pt x="1103" y="32"/>
                    <a:pt x="1102" y="29"/>
                  </a:cubicBezTo>
                  <a:lnTo>
                    <a:pt x="1088" y="29"/>
                  </a:lnTo>
                  <a:cubicBezTo>
                    <a:pt x="1088" y="29"/>
                    <a:pt x="1089" y="36"/>
                    <a:pt x="1089" y="43"/>
                  </a:cubicBezTo>
                  <a:lnTo>
                    <a:pt x="1089" y="86"/>
                  </a:lnTo>
                  <a:lnTo>
                    <a:pt x="1104" y="86"/>
                  </a:lnTo>
                  <a:lnTo>
                    <a:pt x="1104" y="48"/>
                  </a:lnTo>
                  <a:cubicBezTo>
                    <a:pt x="1107" y="44"/>
                    <a:pt x="1112" y="42"/>
                    <a:pt x="1116" y="41"/>
                  </a:cubicBezTo>
                  <a:cubicBezTo>
                    <a:pt x="1120" y="41"/>
                    <a:pt x="1123" y="42"/>
                    <a:pt x="1123" y="48"/>
                  </a:cubicBezTo>
                  <a:lnTo>
                    <a:pt x="1123" y="86"/>
                  </a:lnTo>
                  <a:lnTo>
                    <a:pt x="1138" y="86"/>
                  </a:lnTo>
                  <a:close/>
                  <a:moveTo>
                    <a:pt x="1170" y="79"/>
                  </a:moveTo>
                  <a:cubicBezTo>
                    <a:pt x="1170" y="74"/>
                    <a:pt x="1165" y="70"/>
                    <a:pt x="1160" y="70"/>
                  </a:cubicBezTo>
                  <a:cubicBezTo>
                    <a:pt x="1155" y="70"/>
                    <a:pt x="1151" y="74"/>
                    <a:pt x="1151" y="79"/>
                  </a:cubicBezTo>
                  <a:cubicBezTo>
                    <a:pt x="1151" y="84"/>
                    <a:pt x="1155" y="88"/>
                    <a:pt x="1160" y="88"/>
                  </a:cubicBezTo>
                  <a:cubicBezTo>
                    <a:pt x="1165" y="88"/>
                    <a:pt x="1170" y="84"/>
                    <a:pt x="1170" y="79"/>
                  </a:cubicBezTo>
                  <a:close/>
                </a:path>
              </a:pathLst>
            </a:custGeom>
            <a:solidFill>
              <a:srgbClr val="5768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4" name="Textfeld 3">
            <a:extLst>
              <a:ext uri="{FF2B5EF4-FFF2-40B4-BE49-F238E27FC236}">
                <a16:creationId xmlns:a16="http://schemas.microsoft.com/office/drawing/2014/main" id="{75DF2EB5-E68F-4A5F-8B05-DCA7BFDCE920}"/>
              </a:ext>
            </a:extLst>
          </p:cNvPr>
          <p:cNvSpPr txBox="1"/>
          <p:nvPr userDrawn="1"/>
        </p:nvSpPr>
        <p:spPr>
          <a:xfrm>
            <a:off x="1022968" y="288130"/>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dirty="0">
                <a:solidFill>
                  <a:schemeClr val="accent3"/>
                </a:solidFill>
              </a:rPr>
              <a:t>Folie</a:t>
            </a:r>
          </a:p>
        </p:txBody>
      </p:sp>
      <p:grpSp>
        <p:nvGrpSpPr>
          <p:cNvPr id="16" name="Gruppieren 15">
            <a:extLst>
              <a:ext uri="{FF2B5EF4-FFF2-40B4-BE49-F238E27FC236}">
                <a16:creationId xmlns:a16="http://schemas.microsoft.com/office/drawing/2014/main" id="{936E3BF9-2700-4D32-932B-22DF86AD9C95}"/>
              </a:ext>
            </a:extLst>
          </p:cNvPr>
          <p:cNvGrpSpPr/>
          <p:nvPr userDrawn="1"/>
        </p:nvGrpSpPr>
        <p:grpSpPr>
          <a:xfrm>
            <a:off x="6996113" y="264299"/>
            <a:ext cx="685353" cy="148421"/>
            <a:chOff x="6996113" y="264299"/>
            <a:chExt cx="685353" cy="148421"/>
          </a:xfrm>
        </p:grpSpPr>
        <p:sp>
          <p:nvSpPr>
            <p:cNvPr id="17" name="Freeform 11">
              <a:extLst>
                <a:ext uri="{FF2B5EF4-FFF2-40B4-BE49-F238E27FC236}">
                  <a16:creationId xmlns:a16="http://schemas.microsoft.com/office/drawing/2014/main" id="{FE79BFE9-28C2-47EF-ADFB-7A1E09847474}"/>
                </a:ext>
              </a:extLst>
            </p:cNvPr>
            <p:cNvSpPr>
              <a:spLocks noEditPoints="1"/>
            </p:cNvSpPr>
            <p:nvPr/>
          </p:nvSpPr>
          <p:spPr bwMode="auto">
            <a:xfrm>
              <a:off x="7390446" y="357426"/>
              <a:ext cx="291020" cy="55294"/>
            </a:xfrm>
            <a:custGeom>
              <a:avLst/>
              <a:gdLst>
                <a:gd name="T0" fmla="*/ 13 w 417"/>
                <a:gd name="T1" fmla="*/ 2 h 78"/>
                <a:gd name="T2" fmla="*/ 0 w 417"/>
                <a:gd name="T3" fmla="*/ 7 h 78"/>
                <a:gd name="T4" fmla="*/ 13 w 417"/>
                <a:gd name="T5" fmla="*/ 12 h 78"/>
                <a:gd name="T6" fmla="*/ 14 w 417"/>
                <a:gd name="T7" fmla="*/ 24 h 78"/>
                <a:gd name="T8" fmla="*/ 30 w 417"/>
                <a:gd name="T9" fmla="*/ 78 h 78"/>
                <a:gd name="T10" fmla="*/ 54 w 417"/>
                <a:gd name="T11" fmla="*/ 33 h 78"/>
                <a:gd name="T12" fmla="*/ 63 w 417"/>
                <a:gd name="T13" fmla="*/ 78 h 78"/>
                <a:gd name="T14" fmla="*/ 87 w 417"/>
                <a:gd name="T15" fmla="*/ 33 h 78"/>
                <a:gd name="T16" fmla="*/ 95 w 417"/>
                <a:gd name="T17" fmla="*/ 78 h 78"/>
                <a:gd name="T18" fmla="*/ 104 w 417"/>
                <a:gd name="T19" fmla="*/ 28 h 78"/>
                <a:gd name="T20" fmla="*/ 74 w 417"/>
                <a:gd name="T21" fmla="*/ 32 h 78"/>
                <a:gd name="T22" fmla="*/ 49 w 417"/>
                <a:gd name="T23" fmla="*/ 25 h 78"/>
                <a:gd name="T24" fmla="*/ 41 w 417"/>
                <a:gd name="T25" fmla="*/ 24 h 78"/>
                <a:gd name="T26" fmla="*/ 147 w 417"/>
                <a:gd name="T27" fmla="*/ 78 h 78"/>
                <a:gd name="T28" fmla="*/ 191 w 417"/>
                <a:gd name="T29" fmla="*/ 72 h 78"/>
                <a:gd name="T30" fmla="*/ 195 w 417"/>
                <a:gd name="T31" fmla="*/ 45 h 78"/>
                <a:gd name="T32" fmla="*/ 192 w 417"/>
                <a:gd name="T33" fmla="*/ 33 h 78"/>
                <a:gd name="T34" fmla="*/ 188 w 417"/>
                <a:gd name="T35" fmla="*/ 10 h 78"/>
                <a:gd name="T36" fmla="*/ 147 w 417"/>
                <a:gd name="T37" fmla="*/ 6 h 78"/>
                <a:gd name="T38" fmla="*/ 159 w 417"/>
                <a:gd name="T39" fmla="*/ 16 h 78"/>
                <a:gd name="T40" fmla="*/ 183 w 417"/>
                <a:gd name="T41" fmla="*/ 25 h 78"/>
                <a:gd name="T42" fmla="*/ 159 w 417"/>
                <a:gd name="T43" fmla="*/ 35 h 78"/>
                <a:gd name="T44" fmla="*/ 170 w 417"/>
                <a:gd name="T45" fmla="*/ 45 h 78"/>
                <a:gd name="T46" fmla="*/ 182 w 417"/>
                <a:gd name="T47" fmla="*/ 65 h 78"/>
                <a:gd name="T48" fmla="*/ 212 w 417"/>
                <a:gd name="T49" fmla="*/ 78 h 78"/>
                <a:gd name="T50" fmla="*/ 257 w 417"/>
                <a:gd name="T51" fmla="*/ 68 h 78"/>
                <a:gd name="T52" fmla="*/ 257 w 417"/>
                <a:gd name="T53" fmla="*/ 15 h 78"/>
                <a:gd name="T54" fmla="*/ 212 w 417"/>
                <a:gd name="T55" fmla="*/ 78 h 78"/>
                <a:gd name="T56" fmla="*/ 231 w 417"/>
                <a:gd name="T57" fmla="*/ 16 h 78"/>
                <a:gd name="T58" fmla="*/ 248 w 417"/>
                <a:gd name="T59" fmla="*/ 61 h 78"/>
                <a:gd name="T60" fmla="*/ 281 w 417"/>
                <a:gd name="T61" fmla="*/ 78 h 78"/>
                <a:gd name="T62" fmla="*/ 294 w 417"/>
                <a:gd name="T63" fmla="*/ 67 h 78"/>
                <a:gd name="T64" fmla="*/ 320 w 417"/>
                <a:gd name="T65" fmla="*/ 35 h 78"/>
                <a:gd name="T66" fmla="*/ 325 w 417"/>
                <a:gd name="T67" fmla="*/ 16 h 78"/>
                <a:gd name="T68" fmla="*/ 281 w 417"/>
                <a:gd name="T69" fmla="*/ 78 h 78"/>
                <a:gd name="T70" fmla="*/ 372 w 417"/>
                <a:gd name="T71" fmla="*/ 40 h 78"/>
                <a:gd name="T72" fmla="*/ 375 w 417"/>
                <a:gd name="T73" fmla="*/ 23 h 78"/>
                <a:gd name="T74" fmla="*/ 388 w 417"/>
                <a:gd name="T75" fmla="*/ 78 h 78"/>
                <a:gd name="T76" fmla="*/ 405 w 417"/>
                <a:gd name="T77" fmla="*/ 6 h 78"/>
                <a:gd name="T78" fmla="*/ 395 w 417"/>
                <a:gd name="T79" fmla="*/ 65 h 78"/>
                <a:gd name="T80" fmla="*/ 390 w 417"/>
                <a:gd name="T81" fmla="*/ 42 h 78"/>
                <a:gd name="T82" fmla="*/ 361 w 417"/>
                <a:gd name="T83" fmla="*/ 42 h 78"/>
                <a:gd name="T84" fmla="*/ 356 w 417"/>
                <a:gd name="T85" fmla="*/ 65 h 78"/>
                <a:gd name="T86" fmla="*/ 346 w 417"/>
                <a:gd name="T87"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7" h="78">
                  <a:moveTo>
                    <a:pt x="13" y="12"/>
                  </a:moveTo>
                  <a:cubicBezTo>
                    <a:pt x="15" y="11"/>
                    <a:pt x="16" y="9"/>
                    <a:pt x="16" y="7"/>
                  </a:cubicBezTo>
                  <a:cubicBezTo>
                    <a:pt x="16" y="5"/>
                    <a:pt x="15" y="3"/>
                    <a:pt x="13" y="2"/>
                  </a:cubicBezTo>
                  <a:cubicBezTo>
                    <a:pt x="12" y="0"/>
                    <a:pt x="10" y="0"/>
                    <a:pt x="8" y="0"/>
                  </a:cubicBezTo>
                  <a:cubicBezTo>
                    <a:pt x="6" y="0"/>
                    <a:pt x="4" y="0"/>
                    <a:pt x="2" y="2"/>
                  </a:cubicBezTo>
                  <a:cubicBezTo>
                    <a:pt x="1" y="3"/>
                    <a:pt x="0" y="5"/>
                    <a:pt x="0" y="7"/>
                  </a:cubicBezTo>
                  <a:cubicBezTo>
                    <a:pt x="0" y="9"/>
                    <a:pt x="1" y="11"/>
                    <a:pt x="2" y="12"/>
                  </a:cubicBezTo>
                  <a:cubicBezTo>
                    <a:pt x="4" y="13"/>
                    <a:pt x="6" y="14"/>
                    <a:pt x="8" y="14"/>
                  </a:cubicBezTo>
                  <a:cubicBezTo>
                    <a:pt x="10" y="14"/>
                    <a:pt x="12" y="13"/>
                    <a:pt x="13" y="12"/>
                  </a:cubicBezTo>
                  <a:close/>
                  <a:moveTo>
                    <a:pt x="1" y="78"/>
                  </a:moveTo>
                  <a:lnTo>
                    <a:pt x="14" y="78"/>
                  </a:lnTo>
                  <a:lnTo>
                    <a:pt x="14" y="24"/>
                  </a:lnTo>
                  <a:lnTo>
                    <a:pt x="1" y="24"/>
                  </a:lnTo>
                  <a:lnTo>
                    <a:pt x="1" y="78"/>
                  </a:lnTo>
                  <a:close/>
                  <a:moveTo>
                    <a:pt x="30" y="78"/>
                  </a:moveTo>
                  <a:lnTo>
                    <a:pt x="43" y="78"/>
                  </a:lnTo>
                  <a:lnTo>
                    <a:pt x="43" y="40"/>
                  </a:lnTo>
                  <a:cubicBezTo>
                    <a:pt x="47" y="35"/>
                    <a:pt x="51" y="33"/>
                    <a:pt x="54" y="33"/>
                  </a:cubicBezTo>
                  <a:cubicBezTo>
                    <a:pt x="57" y="33"/>
                    <a:pt x="59" y="34"/>
                    <a:pt x="61" y="36"/>
                  </a:cubicBezTo>
                  <a:cubicBezTo>
                    <a:pt x="62" y="38"/>
                    <a:pt x="63" y="41"/>
                    <a:pt x="63" y="45"/>
                  </a:cubicBezTo>
                  <a:lnTo>
                    <a:pt x="63" y="78"/>
                  </a:lnTo>
                  <a:lnTo>
                    <a:pt x="75" y="78"/>
                  </a:lnTo>
                  <a:lnTo>
                    <a:pt x="75" y="40"/>
                  </a:lnTo>
                  <a:cubicBezTo>
                    <a:pt x="79" y="35"/>
                    <a:pt x="83" y="33"/>
                    <a:pt x="87" y="33"/>
                  </a:cubicBezTo>
                  <a:cubicBezTo>
                    <a:pt x="89" y="33"/>
                    <a:pt x="91" y="34"/>
                    <a:pt x="93" y="36"/>
                  </a:cubicBezTo>
                  <a:cubicBezTo>
                    <a:pt x="94" y="38"/>
                    <a:pt x="95" y="41"/>
                    <a:pt x="95" y="45"/>
                  </a:cubicBezTo>
                  <a:lnTo>
                    <a:pt x="95" y="78"/>
                  </a:lnTo>
                  <a:lnTo>
                    <a:pt x="108" y="78"/>
                  </a:lnTo>
                  <a:lnTo>
                    <a:pt x="108" y="44"/>
                  </a:lnTo>
                  <a:cubicBezTo>
                    <a:pt x="108" y="37"/>
                    <a:pt x="106" y="32"/>
                    <a:pt x="104" y="28"/>
                  </a:cubicBezTo>
                  <a:cubicBezTo>
                    <a:pt x="101" y="24"/>
                    <a:pt x="97" y="22"/>
                    <a:pt x="91" y="22"/>
                  </a:cubicBezTo>
                  <a:cubicBezTo>
                    <a:pt x="87" y="22"/>
                    <a:pt x="84" y="23"/>
                    <a:pt x="82" y="25"/>
                  </a:cubicBezTo>
                  <a:cubicBezTo>
                    <a:pt x="79" y="27"/>
                    <a:pt x="76" y="29"/>
                    <a:pt x="74" y="32"/>
                  </a:cubicBezTo>
                  <a:cubicBezTo>
                    <a:pt x="72" y="29"/>
                    <a:pt x="70" y="27"/>
                    <a:pt x="68" y="25"/>
                  </a:cubicBezTo>
                  <a:cubicBezTo>
                    <a:pt x="66" y="23"/>
                    <a:pt x="63" y="22"/>
                    <a:pt x="59" y="22"/>
                  </a:cubicBezTo>
                  <a:cubicBezTo>
                    <a:pt x="55" y="22"/>
                    <a:pt x="52" y="23"/>
                    <a:pt x="49" y="25"/>
                  </a:cubicBezTo>
                  <a:cubicBezTo>
                    <a:pt x="47" y="27"/>
                    <a:pt x="44" y="29"/>
                    <a:pt x="42" y="31"/>
                  </a:cubicBezTo>
                  <a:lnTo>
                    <a:pt x="42" y="31"/>
                  </a:lnTo>
                  <a:lnTo>
                    <a:pt x="41" y="24"/>
                  </a:lnTo>
                  <a:lnTo>
                    <a:pt x="30" y="24"/>
                  </a:lnTo>
                  <a:lnTo>
                    <a:pt x="30" y="78"/>
                  </a:lnTo>
                  <a:close/>
                  <a:moveTo>
                    <a:pt x="147" y="78"/>
                  </a:moveTo>
                  <a:lnTo>
                    <a:pt x="172" y="78"/>
                  </a:lnTo>
                  <a:cubicBezTo>
                    <a:pt x="176" y="78"/>
                    <a:pt x="179" y="77"/>
                    <a:pt x="183" y="76"/>
                  </a:cubicBezTo>
                  <a:cubicBezTo>
                    <a:pt x="186" y="76"/>
                    <a:pt x="189" y="74"/>
                    <a:pt x="191" y="72"/>
                  </a:cubicBezTo>
                  <a:cubicBezTo>
                    <a:pt x="194" y="71"/>
                    <a:pt x="196" y="69"/>
                    <a:pt x="197" y="66"/>
                  </a:cubicBezTo>
                  <a:cubicBezTo>
                    <a:pt x="198" y="63"/>
                    <a:pt x="199" y="60"/>
                    <a:pt x="199" y="57"/>
                  </a:cubicBezTo>
                  <a:cubicBezTo>
                    <a:pt x="199" y="52"/>
                    <a:pt x="198" y="48"/>
                    <a:pt x="195" y="45"/>
                  </a:cubicBezTo>
                  <a:cubicBezTo>
                    <a:pt x="192" y="42"/>
                    <a:pt x="188" y="40"/>
                    <a:pt x="183" y="39"/>
                  </a:cubicBezTo>
                  <a:lnTo>
                    <a:pt x="183" y="39"/>
                  </a:lnTo>
                  <a:cubicBezTo>
                    <a:pt x="187" y="38"/>
                    <a:pt x="190" y="36"/>
                    <a:pt x="192" y="33"/>
                  </a:cubicBezTo>
                  <a:cubicBezTo>
                    <a:pt x="194" y="30"/>
                    <a:pt x="195" y="27"/>
                    <a:pt x="195" y="23"/>
                  </a:cubicBezTo>
                  <a:cubicBezTo>
                    <a:pt x="195" y="20"/>
                    <a:pt x="195" y="17"/>
                    <a:pt x="194" y="15"/>
                  </a:cubicBezTo>
                  <a:cubicBezTo>
                    <a:pt x="192" y="13"/>
                    <a:pt x="190" y="11"/>
                    <a:pt x="188" y="10"/>
                  </a:cubicBezTo>
                  <a:cubicBezTo>
                    <a:pt x="186" y="8"/>
                    <a:pt x="183" y="7"/>
                    <a:pt x="180" y="7"/>
                  </a:cubicBezTo>
                  <a:cubicBezTo>
                    <a:pt x="177" y="6"/>
                    <a:pt x="173" y="6"/>
                    <a:pt x="170" y="6"/>
                  </a:cubicBezTo>
                  <a:lnTo>
                    <a:pt x="147" y="6"/>
                  </a:lnTo>
                  <a:lnTo>
                    <a:pt x="147" y="78"/>
                  </a:lnTo>
                  <a:close/>
                  <a:moveTo>
                    <a:pt x="159" y="35"/>
                  </a:moveTo>
                  <a:lnTo>
                    <a:pt x="159" y="16"/>
                  </a:lnTo>
                  <a:lnTo>
                    <a:pt x="169" y="16"/>
                  </a:lnTo>
                  <a:cubicBezTo>
                    <a:pt x="174" y="16"/>
                    <a:pt x="177" y="16"/>
                    <a:pt x="179" y="18"/>
                  </a:cubicBezTo>
                  <a:cubicBezTo>
                    <a:pt x="182" y="19"/>
                    <a:pt x="183" y="22"/>
                    <a:pt x="183" y="25"/>
                  </a:cubicBezTo>
                  <a:cubicBezTo>
                    <a:pt x="183" y="28"/>
                    <a:pt x="182" y="31"/>
                    <a:pt x="180" y="33"/>
                  </a:cubicBezTo>
                  <a:cubicBezTo>
                    <a:pt x="177" y="35"/>
                    <a:pt x="174" y="35"/>
                    <a:pt x="169" y="35"/>
                  </a:cubicBezTo>
                  <a:lnTo>
                    <a:pt x="159" y="35"/>
                  </a:lnTo>
                  <a:close/>
                  <a:moveTo>
                    <a:pt x="159" y="68"/>
                  </a:moveTo>
                  <a:lnTo>
                    <a:pt x="159" y="45"/>
                  </a:lnTo>
                  <a:lnTo>
                    <a:pt x="170" y="45"/>
                  </a:lnTo>
                  <a:cubicBezTo>
                    <a:pt x="176" y="45"/>
                    <a:pt x="180" y="46"/>
                    <a:pt x="183" y="47"/>
                  </a:cubicBezTo>
                  <a:cubicBezTo>
                    <a:pt x="185" y="49"/>
                    <a:pt x="187" y="52"/>
                    <a:pt x="187" y="56"/>
                  </a:cubicBezTo>
                  <a:cubicBezTo>
                    <a:pt x="187" y="60"/>
                    <a:pt x="185" y="63"/>
                    <a:pt x="182" y="65"/>
                  </a:cubicBezTo>
                  <a:cubicBezTo>
                    <a:pt x="180" y="67"/>
                    <a:pt x="176" y="68"/>
                    <a:pt x="170" y="68"/>
                  </a:cubicBezTo>
                  <a:lnTo>
                    <a:pt x="159" y="68"/>
                  </a:lnTo>
                  <a:close/>
                  <a:moveTo>
                    <a:pt x="212" y="78"/>
                  </a:moveTo>
                  <a:lnTo>
                    <a:pt x="232" y="78"/>
                  </a:lnTo>
                  <a:cubicBezTo>
                    <a:pt x="238" y="78"/>
                    <a:pt x="242" y="77"/>
                    <a:pt x="247" y="75"/>
                  </a:cubicBezTo>
                  <a:cubicBezTo>
                    <a:pt x="251" y="74"/>
                    <a:pt x="254" y="71"/>
                    <a:pt x="257" y="68"/>
                  </a:cubicBezTo>
                  <a:cubicBezTo>
                    <a:pt x="260" y="65"/>
                    <a:pt x="263" y="62"/>
                    <a:pt x="264" y="57"/>
                  </a:cubicBezTo>
                  <a:cubicBezTo>
                    <a:pt x="266" y="53"/>
                    <a:pt x="267" y="47"/>
                    <a:pt x="267" y="41"/>
                  </a:cubicBezTo>
                  <a:cubicBezTo>
                    <a:pt x="267" y="29"/>
                    <a:pt x="264" y="21"/>
                    <a:pt x="257" y="15"/>
                  </a:cubicBezTo>
                  <a:cubicBezTo>
                    <a:pt x="251" y="9"/>
                    <a:pt x="243" y="6"/>
                    <a:pt x="232" y="6"/>
                  </a:cubicBezTo>
                  <a:lnTo>
                    <a:pt x="212" y="6"/>
                  </a:lnTo>
                  <a:lnTo>
                    <a:pt x="212" y="78"/>
                  </a:lnTo>
                  <a:close/>
                  <a:moveTo>
                    <a:pt x="225" y="67"/>
                  </a:moveTo>
                  <a:lnTo>
                    <a:pt x="225" y="16"/>
                  </a:lnTo>
                  <a:lnTo>
                    <a:pt x="231" y="16"/>
                  </a:lnTo>
                  <a:cubicBezTo>
                    <a:pt x="238" y="16"/>
                    <a:pt x="244" y="18"/>
                    <a:pt x="248" y="22"/>
                  </a:cubicBezTo>
                  <a:cubicBezTo>
                    <a:pt x="252" y="26"/>
                    <a:pt x="254" y="33"/>
                    <a:pt x="254" y="41"/>
                  </a:cubicBezTo>
                  <a:cubicBezTo>
                    <a:pt x="254" y="50"/>
                    <a:pt x="252" y="57"/>
                    <a:pt x="248" y="61"/>
                  </a:cubicBezTo>
                  <a:cubicBezTo>
                    <a:pt x="244" y="65"/>
                    <a:pt x="238" y="67"/>
                    <a:pt x="231" y="67"/>
                  </a:cubicBezTo>
                  <a:lnTo>
                    <a:pt x="225" y="67"/>
                  </a:lnTo>
                  <a:close/>
                  <a:moveTo>
                    <a:pt x="281" y="78"/>
                  </a:moveTo>
                  <a:lnTo>
                    <a:pt x="326" y="78"/>
                  </a:lnTo>
                  <a:lnTo>
                    <a:pt x="326" y="67"/>
                  </a:lnTo>
                  <a:lnTo>
                    <a:pt x="294" y="67"/>
                  </a:lnTo>
                  <a:lnTo>
                    <a:pt x="294" y="46"/>
                  </a:lnTo>
                  <a:lnTo>
                    <a:pt x="320" y="46"/>
                  </a:lnTo>
                  <a:lnTo>
                    <a:pt x="320" y="35"/>
                  </a:lnTo>
                  <a:lnTo>
                    <a:pt x="294" y="35"/>
                  </a:lnTo>
                  <a:lnTo>
                    <a:pt x="294" y="16"/>
                  </a:lnTo>
                  <a:lnTo>
                    <a:pt x="325" y="16"/>
                  </a:lnTo>
                  <a:lnTo>
                    <a:pt x="325" y="6"/>
                  </a:lnTo>
                  <a:lnTo>
                    <a:pt x="281" y="6"/>
                  </a:lnTo>
                  <a:lnTo>
                    <a:pt x="281" y="78"/>
                  </a:lnTo>
                  <a:close/>
                  <a:moveTo>
                    <a:pt x="348" y="78"/>
                  </a:moveTo>
                  <a:lnTo>
                    <a:pt x="363" y="78"/>
                  </a:lnTo>
                  <a:lnTo>
                    <a:pt x="372" y="40"/>
                  </a:lnTo>
                  <a:cubicBezTo>
                    <a:pt x="372" y="37"/>
                    <a:pt x="373" y="34"/>
                    <a:pt x="373" y="31"/>
                  </a:cubicBezTo>
                  <a:cubicBezTo>
                    <a:pt x="374" y="29"/>
                    <a:pt x="375" y="26"/>
                    <a:pt x="375" y="23"/>
                  </a:cubicBezTo>
                  <a:lnTo>
                    <a:pt x="375" y="23"/>
                  </a:lnTo>
                  <a:cubicBezTo>
                    <a:pt x="376" y="26"/>
                    <a:pt x="376" y="29"/>
                    <a:pt x="377" y="31"/>
                  </a:cubicBezTo>
                  <a:cubicBezTo>
                    <a:pt x="378" y="34"/>
                    <a:pt x="378" y="37"/>
                    <a:pt x="379" y="40"/>
                  </a:cubicBezTo>
                  <a:lnTo>
                    <a:pt x="388" y="78"/>
                  </a:lnTo>
                  <a:lnTo>
                    <a:pt x="403" y="78"/>
                  </a:lnTo>
                  <a:lnTo>
                    <a:pt x="417" y="6"/>
                  </a:lnTo>
                  <a:lnTo>
                    <a:pt x="405" y="6"/>
                  </a:lnTo>
                  <a:lnTo>
                    <a:pt x="399" y="42"/>
                  </a:lnTo>
                  <a:cubicBezTo>
                    <a:pt x="398" y="46"/>
                    <a:pt x="398" y="50"/>
                    <a:pt x="397" y="53"/>
                  </a:cubicBezTo>
                  <a:cubicBezTo>
                    <a:pt x="396" y="57"/>
                    <a:pt x="396" y="61"/>
                    <a:pt x="395" y="65"/>
                  </a:cubicBezTo>
                  <a:lnTo>
                    <a:pt x="395" y="65"/>
                  </a:lnTo>
                  <a:cubicBezTo>
                    <a:pt x="394" y="61"/>
                    <a:pt x="393" y="57"/>
                    <a:pt x="392" y="53"/>
                  </a:cubicBezTo>
                  <a:cubicBezTo>
                    <a:pt x="392" y="50"/>
                    <a:pt x="391" y="46"/>
                    <a:pt x="390" y="42"/>
                  </a:cubicBezTo>
                  <a:lnTo>
                    <a:pt x="381" y="6"/>
                  </a:lnTo>
                  <a:lnTo>
                    <a:pt x="370" y="6"/>
                  </a:lnTo>
                  <a:lnTo>
                    <a:pt x="361" y="42"/>
                  </a:lnTo>
                  <a:cubicBezTo>
                    <a:pt x="360" y="46"/>
                    <a:pt x="360" y="50"/>
                    <a:pt x="359" y="53"/>
                  </a:cubicBezTo>
                  <a:cubicBezTo>
                    <a:pt x="358" y="57"/>
                    <a:pt x="357" y="61"/>
                    <a:pt x="357" y="65"/>
                  </a:cubicBezTo>
                  <a:lnTo>
                    <a:pt x="356" y="65"/>
                  </a:lnTo>
                  <a:cubicBezTo>
                    <a:pt x="356" y="61"/>
                    <a:pt x="355" y="57"/>
                    <a:pt x="354" y="54"/>
                  </a:cubicBezTo>
                  <a:cubicBezTo>
                    <a:pt x="354" y="50"/>
                    <a:pt x="353" y="46"/>
                    <a:pt x="353" y="42"/>
                  </a:cubicBezTo>
                  <a:lnTo>
                    <a:pt x="346" y="6"/>
                  </a:lnTo>
                  <a:lnTo>
                    <a:pt x="333" y="6"/>
                  </a:lnTo>
                  <a:lnTo>
                    <a:pt x="348" y="78"/>
                  </a:lnTo>
                </a:path>
              </a:pathLst>
            </a:custGeom>
            <a:solidFill>
              <a:srgbClr val="0068AF"/>
            </a:solidFill>
            <a:ln>
              <a:noFill/>
            </a:ln>
          </p:spPr>
          <p:txBody>
            <a:bodyPr vert="horz" wrap="square" lIns="91440" tIns="45720" rIns="91440" bIns="45720" numCol="1" anchor="t" anchorCtr="0" compatLnSpc="1">
              <a:prstTxWarp prst="textNoShape">
                <a:avLst/>
              </a:prstTxWarp>
            </a:bodyPr>
            <a:lstStyle/>
            <a:p>
              <a:endParaRPr lang="de-DE"/>
            </a:p>
          </p:txBody>
        </p:sp>
        <p:sp>
          <p:nvSpPr>
            <p:cNvPr id="18" name="Freeform 12">
              <a:extLst>
                <a:ext uri="{FF2B5EF4-FFF2-40B4-BE49-F238E27FC236}">
                  <a16:creationId xmlns:a16="http://schemas.microsoft.com/office/drawing/2014/main" id="{CE8E9874-6CBF-4AF8-BF4C-DBA8404CAE6A}"/>
                </a:ext>
              </a:extLst>
            </p:cNvPr>
            <p:cNvSpPr>
              <a:spLocks noEditPoints="1"/>
            </p:cNvSpPr>
            <p:nvPr/>
          </p:nvSpPr>
          <p:spPr bwMode="auto">
            <a:xfrm>
              <a:off x="6996113" y="264299"/>
              <a:ext cx="685353" cy="56749"/>
            </a:xfrm>
            <a:custGeom>
              <a:avLst/>
              <a:gdLst>
                <a:gd name="T0" fmla="*/ 19 w 982"/>
                <a:gd name="T1" fmla="*/ 7 h 80"/>
                <a:gd name="T2" fmla="*/ 35 w 982"/>
                <a:gd name="T3" fmla="*/ 62 h 80"/>
                <a:gd name="T4" fmla="*/ 66 w 982"/>
                <a:gd name="T5" fmla="*/ 8 h 80"/>
                <a:gd name="T6" fmla="*/ 68 w 982"/>
                <a:gd name="T7" fmla="*/ 79 h 80"/>
                <a:gd name="T8" fmla="*/ 128 w 982"/>
                <a:gd name="T9" fmla="*/ 69 h 80"/>
                <a:gd name="T10" fmla="*/ 128 w 982"/>
                <a:gd name="T11" fmla="*/ 25 h 80"/>
                <a:gd name="T12" fmla="*/ 110 w 982"/>
                <a:gd name="T13" fmla="*/ 36 h 80"/>
                <a:gd name="T14" fmla="*/ 209 w 982"/>
                <a:gd name="T15" fmla="*/ 32 h 80"/>
                <a:gd name="T16" fmla="*/ 241 w 982"/>
                <a:gd name="T17" fmla="*/ 7 h 80"/>
                <a:gd name="T18" fmla="*/ 206 w 982"/>
                <a:gd name="T19" fmla="*/ 7 h 80"/>
                <a:gd name="T20" fmla="*/ 169 w 982"/>
                <a:gd name="T21" fmla="*/ 7 h 80"/>
                <a:gd name="T22" fmla="*/ 304 w 982"/>
                <a:gd name="T23" fmla="*/ 79 h 80"/>
                <a:gd name="T24" fmla="*/ 281 w 982"/>
                <a:gd name="T25" fmla="*/ 33 h 80"/>
                <a:gd name="T26" fmla="*/ 272 w 982"/>
                <a:gd name="T27" fmla="*/ 59 h 80"/>
                <a:gd name="T28" fmla="*/ 271 w 982"/>
                <a:gd name="T29" fmla="*/ 63 h 80"/>
                <a:gd name="T30" fmla="*/ 355 w 982"/>
                <a:gd name="T31" fmla="*/ 63 h 80"/>
                <a:gd name="T32" fmla="*/ 328 w 982"/>
                <a:gd name="T33" fmla="*/ 39 h 80"/>
                <a:gd name="T34" fmla="*/ 322 w 982"/>
                <a:gd name="T35" fmla="*/ 28 h 80"/>
                <a:gd name="T36" fmla="*/ 342 w 982"/>
                <a:gd name="T37" fmla="*/ 61 h 80"/>
                <a:gd name="T38" fmla="*/ 370 w 982"/>
                <a:gd name="T39" fmla="*/ 78 h 80"/>
                <a:gd name="T40" fmla="*/ 392 w 982"/>
                <a:gd name="T41" fmla="*/ 49 h 80"/>
                <a:gd name="T42" fmla="*/ 390 w 982"/>
                <a:gd name="T43" fmla="*/ 34 h 80"/>
                <a:gd name="T44" fmla="*/ 369 w 982"/>
                <a:gd name="T45" fmla="*/ 50 h 80"/>
                <a:gd name="T46" fmla="*/ 382 w 982"/>
                <a:gd name="T47" fmla="*/ 70 h 80"/>
                <a:gd name="T48" fmla="*/ 447 w 982"/>
                <a:gd name="T49" fmla="*/ 78 h 80"/>
                <a:gd name="T50" fmla="*/ 457 w 982"/>
                <a:gd name="T51" fmla="*/ 49 h 80"/>
                <a:gd name="T52" fmla="*/ 410 w 982"/>
                <a:gd name="T53" fmla="*/ 52 h 80"/>
                <a:gd name="T54" fmla="*/ 470 w 982"/>
                <a:gd name="T55" fmla="*/ 79 h 80"/>
                <a:gd name="T56" fmla="*/ 497 w 982"/>
                <a:gd name="T57" fmla="*/ 23 h 80"/>
                <a:gd name="T58" fmla="*/ 535 w 982"/>
                <a:gd name="T59" fmla="*/ 79 h 80"/>
                <a:gd name="T60" fmla="*/ 569 w 982"/>
                <a:gd name="T61" fmla="*/ 79 h 80"/>
                <a:gd name="T62" fmla="*/ 558 w 982"/>
                <a:gd name="T63" fmla="*/ 53 h 80"/>
                <a:gd name="T64" fmla="*/ 525 w 982"/>
                <a:gd name="T65" fmla="*/ 53 h 80"/>
                <a:gd name="T66" fmla="*/ 595 w 982"/>
                <a:gd name="T67" fmla="*/ 3 h 80"/>
                <a:gd name="T68" fmla="*/ 594 w 982"/>
                <a:gd name="T69" fmla="*/ 25 h 80"/>
                <a:gd name="T70" fmla="*/ 654 w 982"/>
                <a:gd name="T71" fmla="*/ 35 h 80"/>
                <a:gd name="T72" fmla="*/ 623 w 982"/>
                <a:gd name="T73" fmla="*/ 79 h 80"/>
                <a:gd name="T74" fmla="*/ 692 w 982"/>
                <a:gd name="T75" fmla="*/ 69 h 80"/>
                <a:gd name="T76" fmla="*/ 678 w 982"/>
                <a:gd name="T77" fmla="*/ 10 h 80"/>
                <a:gd name="T78" fmla="*/ 707 w 982"/>
                <a:gd name="T79" fmla="*/ 78 h 80"/>
                <a:gd name="T80" fmla="*/ 730 w 982"/>
                <a:gd name="T81" fmla="*/ 49 h 80"/>
                <a:gd name="T82" fmla="*/ 727 w 982"/>
                <a:gd name="T83" fmla="*/ 34 h 80"/>
                <a:gd name="T84" fmla="*/ 706 w 982"/>
                <a:gd name="T85" fmla="*/ 50 h 80"/>
                <a:gd name="T86" fmla="*/ 719 w 982"/>
                <a:gd name="T87" fmla="*/ 70 h 80"/>
                <a:gd name="T88" fmla="*/ 783 w 982"/>
                <a:gd name="T89" fmla="*/ 78 h 80"/>
                <a:gd name="T90" fmla="*/ 775 w 982"/>
                <a:gd name="T91" fmla="*/ 34 h 80"/>
                <a:gd name="T92" fmla="*/ 750 w 982"/>
                <a:gd name="T93" fmla="*/ 40 h 80"/>
                <a:gd name="T94" fmla="*/ 833 w 982"/>
                <a:gd name="T95" fmla="*/ 37 h 80"/>
                <a:gd name="T96" fmla="*/ 814 w 982"/>
                <a:gd name="T97" fmla="*/ 31 h 80"/>
                <a:gd name="T98" fmla="*/ 894 w 982"/>
                <a:gd name="T99" fmla="*/ 73 h 80"/>
                <a:gd name="T100" fmla="*/ 863 w 982"/>
                <a:gd name="T101" fmla="*/ 30 h 80"/>
                <a:gd name="T102" fmla="*/ 868 w 982"/>
                <a:gd name="T103" fmla="*/ 51 h 80"/>
                <a:gd name="T104" fmla="*/ 887 w 982"/>
                <a:gd name="T105" fmla="*/ 68 h 80"/>
                <a:gd name="T106" fmla="*/ 966 w 982"/>
                <a:gd name="T107" fmla="*/ 60 h 80"/>
                <a:gd name="T108" fmla="*/ 936 w 982"/>
                <a:gd name="T109" fmla="*/ 25 h 80"/>
                <a:gd name="T110" fmla="*/ 927 w 982"/>
                <a:gd name="T111" fmla="*/ 5 h 80"/>
                <a:gd name="T112" fmla="*/ 936 w 982"/>
                <a:gd name="T113" fmla="*/ 79 h 80"/>
                <a:gd name="T114" fmla="*/ 977 w 982"/>
                <a:gd name="T115"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80">
                  <a:moveTo>
                    <a:pt x="0" y="79"/>
                  </a:moveTo>
                  <a:lnTo>
                    <a:pt x="20" y="79"/>
                  </a:lnTo>
                  <a:cubicBezTo>
                    <a:pt x="25" y="79"/>
                    <a:pt x="30" y="78"/>
                    <a:pt x="34" y="76"/>
                  </a:cubicBezTo>
                  <a:cubicBezTo>
                    <a:pt x="39" y="75"/>
                    <a:pt x="42" y="72"/>
                    <a:pt x="45" y="69"/>
                  </a:cubicBezTo>
                  <a:cubicBezTo>
                    <a:pt x="48" y="66"/>
                    <a:pt x="50" y="63"/>
                    <a:pt x="52" y="58"/>
                  </a:cubicBezTo>
                  <a:cubicBezTo>
                    <a:pt x="53" y="53"/>
                    <a:pt x="54" y="48"/>
                    <a:pt x="54" y="42"/>
                  </a:cubicBezTo>
                  <a:cubicBezTo>
                    <a:pt x="54" y="30"/>
                    <a:pt x="51" y="21"/>
                    <a:pt x="45" y="16"/>
                  </a:cubicBezTo>
                  <a:cubicBezTo>
                    <a:pt x="39" y="10"/>
                    <a:pt x="30" y="7"/>
                    <a:pt x="19" y="7"/>
                  </a:cubicBezTo>
                  <a:lnTo>
                    <a:pt x="0" y="7"/>
                  </a:lnTo>
                  <a:lnTo>
                    <a:pt x="0" y="79"/>
                  </a:lnTo>
                  <a:close/>
                  <a:moveTo>
                    <a:pt x="13" y="68"/>
                  </a:moveTo>
                  <a:lnTo>
                    <a:pt x="13" y="17"/>
                  </a:lnTo>
                  <a:lnTo>
                    <a:pt x="18" y="17"/>
                  </a:lnTo>
                  <a:cubicBezTo>
                    <a:pt x="26" y="17"/>
                    <a:pt x="31" y="19"/>
                    <a:pt x="35" y="23"/>
                  </a:cubicBezTo>
                  <a:cubicBezTo>
                    <a:pt x="39" y="27"/>
                    <a:pt x="41" y="33"/>
                    <a:pt x="41" y="42"/>
                  </a:cubicBezTo>
                  <a:cubicBezTo>
                    <a:pt x="41" y="51"/>
                    <a:pt x="39" y="58"/>
                    <a:pt x="35" y="62"/>
                  </a:cubicBezTo>
                  <a:cubicBezTo>
                    <a:pt x="31" y="66"/>
                    <a:pt x="26" y="68"/>
                    <a:pt x="18" y="68"/>
                  </a:cubicBezTo>
                  <a:lnTo>
                    <a:pt x="13" y="68"/>
                  </a:lnTo>
                  <a:close/>
                  <a:moveTo>
                    <a:pt x="80" y="13"/>
                  </a:moveTo>
                  <a:cubicBezTo>
                    <a:pt x="81" y="12"/>
                    <a:pt x="82" y="10"/>
                    <a:pt x="82" y="8"/>
                  </a:cubicBezTo>
                  <a:cubicBezTo>
                    <a:pt x="82" y="6"/>
                    <a:pt x="81" y="4"/>
                    <a:pt x="80" y="3"/>
                  </a:cubicBezTo>
                  <a:cubicBezTo>
                    <a:pt x="78" y="1"/>
                    <a:pt x="76" y="1"/>
                    <a:pt x="74" y="1"/>
                  </a:cubicBezTo>
                  <a:cubicBezTo>
                    <a:pt x="72" y="1"/>
                    <a:pt x="70" y="1"/>
                    <a:pt x="68" y="3"/>
                  </a:cubicBezTo>
                  <a:cubicBezTo>
                    <a:pt x="67" y="4"/>
                    <a:pt x="66" y="6"/>
                    <a:pt x="66" y="8"/>
                  </a:cubicBezTo>
                  <a:cubicBezTo>
                    <a:pt x="66" y="10"/>
                    <a:pt x="67" y="12"/>
                    <a:pt x="68" y="13"/>
                  </a:cubicBezTo>
                  <a:cubicBezTo>
                    <a:pt x="70" y="14"/>
                    <a:pt x="72" y="15"/>
                    <a:pt x="74" y="15"/>
                  </a:cubicBezTo>
                  <a:cubicBezTo>
                    <a:pt x="76" y="15"/>
                    <a:pt x="78" y="14"/>
                    <a:pt x="80" y="13"/>
                  </a:cubicBezTo>
                  <a:close/>
                  <a:moveTo>
                    <a:pt x="68" y="79"/>
                  </a:moveTo>
                  <a:lnTo>
                    <a:pt x="80" y="79"/>
                  </a:lnTo>
                  <a:lnTo>
                    <a:pt x="80" y="25"/>
                  </a:lnTo>
                  <a:lnTo>
                    <a:pt x="68" y="25"/>
                  </a:lnTo>
                  <a:lnTo>
                    <a:pt x="68" y="79"/>
                  </a:lnTo>
                  <a:close/>
                  <a:moveTo>
                    <a:pt x="95" y="64"/>
                  </a:moveTo>
                  <a:cubicBezTo>
                    <a:pt x="96" y="67"/>
                    <a:pt x="98" y="70"/>
                    <a:pt x="101" y="72"/>
                  </a:cubicBezTo>
                  <a:cubicBezTo>
                    <a:pt x="103" y="75"/>
                    <a:pt x="106" y="77"/>
                    <a:pt x="109" y="78"/>
                  </a:cubicBezTo>
                  <a:cubicBezTo>
                    <a:pt x="112" y="79"/>
                    <a:pt x="116" y="80"/>
                    <a:pt x="120" y="80"/>
                  </a:cubicBezTo>
                  <a:cubicBezTo>
                    <a:pt x="123" y="80"/>
                    <a:pt x="126" y="79"/>
                    <a:pt x="130" y="78"/>
                  </a:cubicBezTo>
                  <a:cubicBezTo>
                    <a:pt x="133" y="77"/>
                    <a:pt x="136" y="76"/>
                    <a:pt x="138" y="74"/>
                  </a:cubicBezTo>
                  <a:lnTo>
                    <a:pt x="134" y="66"/>
                  </a:lnTo>
                  <a:cubicBezTo>
                    <a:pt x="132" y="67"/>
                    <a:pt x="130" y="68"/>
                    <a:pt x="128" y="69"/>
                  </a:cubicBezTo>
                  <a:cubicBezTo>
                    <a:pt x="126" y="70"/>
                    <a:pt x="124" y="70"/>
                    <a:pt x="121" y="70"/>
                  </a:cubicBezTo>
                  <a:cubicBezTo>
                    <a:pt x="117" y="70"/>
                    <a:pt x="113" y="69"/>
                    <a:pt x="110" y="66"/>
                  </a:cubicBezTo>
                  <a:cubicBezTo>
                    <a:pt x="108" y="63"/>
                    <a:pt x="106" y="60"/>
                    <a:pt x="105" y="55"/>
                  </a:cubicBezTo>
                  <a:lnTo>
                    <a:pt x="140" y="55"/>
                  </a:lnTo>
                  <a:cubicBezTo>
                    <a:pt x="140" y="53"/>
                    <a:pt x="140" y="51"/>
                    <a:pt x="140" y="49"/>
                  </a:cubicBezTo>
                  <a:cubicBezTo>
                    <a:pt x="140" y="45"/>
                    <a:pt x="140" y="42"/>
                    <a:pt x="139" y="39"/>
                  </a:cubicBezTo>
                  <a:cubicBezTo>
                    <a:pt x="138" y="35"/>
                    <a:pt x="136" y="33"/>
                    <a:pt x="135" y="30"/>
                  </a:cubicBezTo>
                  <a:cubicBezTo>
                    <a:pt x="133" y="28"/>
                    <a:pt x="130" y="26"/>
                    <a:pt x="128" y="25"/>
                  </a:cubicBezTo>
                  <a:cubicBezTo>
                    <a:pt x="125" y="24"/>
                    <a:pt x="122" y="23"/>
                    <a:pt x="118" y="23"/>
                  </a:cubicBezTo>
                  <a:cubicBezTo>
                    <a:pt x="115" y="23"/>
                    <a:pt x="112" y="24"/>
                    <a:pt x="109" y="25"/>
                  </a:cubicBezTo>
                  <a:cubicBezTo>
                    <a:pt x="106" y="27"/>
                    <a:pt x="103" y="28"/>
                    <a:pt x="101" y="31"/>
                  </a:cubicBezTo>
                  <a:cubicBezTo>
                    <a:pt x="98" y="33"/>
                    <a:pt x="96" y="36"/>
                    <a:pt x="95" y="40"/>
                  </a:cubicBezTo>
                  <a:cubicBezTo>
                    <a:pt x="94" y="43"/>
                    <a:pt x="93" y="47"/>
                    <a:pt x="93" y="52"/>
                  </a:cubicBezTo>
                  <a:cubicBezTo>
                    <a:pt x="93" y="56"/>
                    <a:pt x="94" y="60"/>
                    <a:pt x="95" y="64"/>
                  </a:cubicBezTo>
                  <a:moveTo>
                    <a:pt x="105" y="47"/>
                  </a:moveTo>
                  <a:cubicBezTo>
                    <a:pt x="106" y="42"/>
                    <a:pt x="107" y="39"/>
                    <a:pt x="110" y="36"/>
                  </a:cubicBezTo>
                  <a:cubicBezTo>
                    <a:pt x="112" y="34"/>
                    <a:pt x="115" y="33"/>
                    <a:pt x="118" y="33"/>
                  </a:cubicBezTo>
                  <a:cubicBezTo>
                    <a:pt x="122" y="33"/>
                    <a:pt x="125" y="34"/>
                    <a:pt x="126" y="37"/>
                  </a:cubicBezTo>
                  <a:cubicBezTo>
                    <a:pt x="128" y="39"/>
                    <a:pt x="129" y="42"/>
                    <a:pt x="129" y="47"/>
                  </a:cubicBezTo>
                  <a:lnTo>
                    <a:pt x="105" y="47"/>
                  </a:lnTo>
                  <a:close/>
                  <a:moveTo>
                    <a:pt x="183" y="79"/>
                  </a:moveTo>
                  <a:lnTo>
                    <a:pt x="199" y="79"/>
                  </a:lnTo>
                  <a:lnTo>
                    <a:pt x="207" y="41"/>
                  </a:lnTo>
                  <a:cubicBezTo>
                    <a:pt x="208" y="38"/>
                    <a:pt x="208" y="35"/>
                    <a:pt x="209" y="32"/>
                  </a:cubicBezTo>
                  <a:cubicBezTo>
                    <a:pt x="210" y="30"/>
                    <a:pt x="210" y="27"/>
                    <a:pt x="211" y="24"/>
                  </a:cubicBezTo>
                  <a:lnTo>
                    <a:pt x="211" y="24"/>
                  </a:lnTo>
                  <a:cubicBezTo>
                    <a:pt x="212" y="27"/>
                    <a:pt x="212" y="30"/>
                    <a:pt x="213" y="32"/>
                  </a:cubicBezTo>
                  <a:cubicBezTo>
                    <a:pt x="213" y="35"/>
                    <a:pt x="214" y="38"/>
                    <a:pt x="214" y="41"/>
                  </a:cubicBezTo>
                  <a:lnTo>
                    <a:pt x="223" y="79"/>
                  </a:lnTo>
                  <a:lnTo>
                    <a:pt x="239" y="79"/>
                  </a:lnTo>
                  <a:lnTo>
                    <a:pt x="253" y="7"/>
                  </a:lnTo>
                  <a:lnTo>
                    <a:pt x="241" y="7"/>
                  </a:lnTo>
                  <a:lnTo>
                    <a:pt x="234" y="43"/>
                  </a:lnTo>
                  <a:cubicBezTo>
                    <a:pt x="234" y="47"/>
                    <a:pt x="233" y="51"/>
                    <a:pt x="233" y="54"/>
                  </a:cubicBezTo>
                  <a:cubicBezTo>
                    <a:pt x="232" y="58"/>
                    <a:pt x="231" y="62"/>
                    <a:pt x="231" y="66"/>
                  </a:cubicBezTo>
                  <a:lnTo>
                    <a:pt x="230" y="66"/>
                  </a:lnTo>
                  <a:cubicBezTo>
                    <a:pt x="230" y="62"/>
                    <a:pt x="229" y="58"/>
                    <a:pt x="228" y="54"/>
                  </a:cubicBezTo>
                  <a:cubicBezTo>
                    <a:pt x="227" y="50"/>
                    <a:pt x="226" y="47"/>
                    <a:pt x="226" y="43"/>
                  </a:cubicBezTo>
                  <a:lnTo>
                    <a:pt x="217" y="7"/>
                  </a:lnTo>
                  <a:lnTo>
                    <a:pt x="206" y="7"/>
                  </a:lnTo>
                  <a:lnTo>
                    <a:pt x="197" y="43"/>
                  </a:lnTo>
                  <a:cubicBezTo>
                    <a:pt x="196" y="47"/>
                    <a:pt x="195" y="51"/>
                    <a:pt x="195" y="54"/>
                  </a:cubicBezTo>
                  <a:cubicBezTo>
                    <a:pt x="194" y="58"/>
                    <a:pt x="193" y="62"/>
                    <a:pt x="192" y="66"/>
                  </a:cubicBezTo>
                  <a:lnTo>
                    <a:pt x="192" y="66"/>
                  </a:lnTo>
                  <a:cubicBezTo>
                    <a:pt x="191" y="62"/>
                    <a:pt x="191" y="58"/>
                    <a:pt x="190" y="54"/>
                  </a:cubicBezTo>
                  <a:cubicBezTo>
                    <a:pt x="189" y="51"/>
                    <a:pt x="189" y="47"/>
                    <a:pt x="188" y="43"/>
                  </a:cubicBezTo>
                  <a:lnTo>
                    <a:pt x="182" y="7"/>
                  </a:lnTo>
                  <a:lnTo>
                    <a:pt x="169" y="7"/>
                  </a:lnTo>
                  <a:lnTo>
                    <a:pt x="183" y="79"/>
                  </a:lnTo>
                  <a:close/>
                  <a:moveTo>
                    <a:pt x="264" y="76"/>
                  </a:moveTo>
                  <a:cubicBezTo>
                    <a:pt x="266" y="78"/>
                    <a:pt x="270" y="80"/>
                    <a:pt x="275" y="80"/>
                  </a:cubicBezTo>
                  <a:cubicBezTo>
                    <a:pt x="278" y="80"/>
                    <a:pt x="281" y="79"/>
                    <a:pt x="284" y="78"/>
                  </a:cubicBezTo>
                  <a:cubicBezTo>
                    <a:pt x="287" y="76"/>
                    <a:pt x="289" y="75"/>
                    <a:pt x="292" y="73"/>
                  </a:cubicBezTo>
                  <a:lnTo>
                    <a:pt x="292" y="73"/>
                  </a:lnTo>
                  <a:lnTo>
                    <a:pt x="293" y="79"/>
                  </a:lnTo>
                  <a:lnTo>
                    <a:pt x="304" y="79"/>
                  </a:lnTo>
                  <a:lnTo>
                    <a:pt x="304" y="47"/>
                  </a:lnTo>
                  <a:cubicBezTo>
                    <a:pt x="304" y="39"/>
                    <a:pt x="302" y="33"/>
                    <a:pt x="299" y="29"/>
                  </a:cubicBezTo>
                  <a:cubicBezTo>
                    <a:pt x="295" y="25"/>
                    <a:pt x="290" y="23"/>
                    <a:pt x="283" y="23"/>
                  </a:cubicBezTo>
                  <a:cubicBezTo>
                    <a:pt x="279" y="23"/>
                    <a:pt x="275" y="24"/>
                    <a:pt x="271" y="25"/>
                  </a:cubicBezTo>
                  <a:cubicBezTo>
                    <a:pt x="268" y="27"/>
                    <a:pt x="264" y="28"/>
                    <a:pt x="261" y="30"/>
                  </a:cubicBezTo>
                  <a:lnTo>
                    <a:pt x="266" y="39"/>
                  </a:lnTo>
                  <a:cubicBezTo>
                    <a:pt x="268" y="37"/>
                    <a:pt x="271" y="36"/>
                    <a:pt x="273" y="35"/>
                  </a:cubicBezTo>
                  <a:cubicBezTo>
                    <a:pt x="276" y="34"/>
                    <a:pt x="278" y="33"/>
                    <a:pt x="281" y="33"/>
                  </a:cubicBezTo>
                  <a:cubicBezTo>
                    <a:pt x="283" y="33"/>
                    <a:pt x="284" y="34"/>
                    <a:pt x="286" y="34"/>
                  </a:cubicBezTo>
                  <a:cubicBezTo>
                    <a:pt x="287" y="35"/>
                    <a:pt x="288" y="36"/>
                    <a:pt x="289" y="37"/>
                  </a:cubicBezTo>
                  <a:cubicBezTo>
                    <a:pt x="289" y="38"/>
                    <a:pt x="290" y="39"/>
                    <a:pt x="290" y="40"/>
                  </a:cubicBezTo>
                  <a:cubicBezTo>
                    <a:pt x="291" y="41"/>
                    <a:pt x="291" y="43"/>
                    <a:pt x="291" y="44"/>
                  </a:cubicBezTo>
                  <a:cubicBezTo>
                    <a:pt x="280" y="45"/>
                    <a:pt x="272" y="47"/>
                    <a:pt x="267" y="51"/>
                  </a:cubicBezTo>
                  <a:cubicBezTo>
                    <a:pt x="262" y="54"/>
                    <a:pt x="259" y="58"/>
                    <a:pt x="259" y="64"/>
                  </a:cubicBezTo>
                  <a:cubicBezTo>
                    <a:pt x="259" y="69"/>
                    <a:pt x="261" y="73"/>
                    <a:pt x="264" y="76"/>
                  </a:cubicBezTo>
                  <a:moveTo>
                    <a:pt x="272" y="59"/>
                  </a:moveTo>
                  <a:cubicBezTo>
                    <a:pt x="273" y="58"/>
                    <a:pt x="274" y="57"/>
                    <a:pt x="276" y="56"/>
                  </a:cubicBezTo>
                  <a:cubicBezTo>
                    <a:pt x="277" y="55"/>
                    <a:pt x="279" y="54"/>
                    <a:pt x="282" y="54"/>
                  </a:cubicBezTo>
                  <a:cubicBezTo>
                    <a:pt x="284" y="53"/>
                    <a:pt x="287" y="52"/>
                    <a:pt x="291" y="52"/>
                  </a:cubicBezTo>
                  <a:lnTo>
                    <a:pt x="291" y="64"/>
                  </a:lnTo>
                  <a:cubicBezTo>
                    <a:pt x="289" y="66"/>
                    <a:pt x="287" y="67"/>
                    <a:pt x="285" y="68"/>
                  </a:cubicBezTo>
                  <a:cubicBezTo>
                    <a:pt x="283" y="69"/>
                    <a:pt x="281" y="70"/>
                    <a:pt x="279" y="70"/>
                  </a:cubicBezTo>
                  <a:cubicBezTo>
                    <a:pt x="277" y="70"/>
                    <a:pt x="275" y="69"/>
                    <a:pt x="274" y="68"/>
                  </a:cubicBezTo>
                  <a:cubicBezTo>
                    <a:pt x="272" y="67"/>
                    <a:pt x="271" y="65"/>
                    <a:pt x="271" y="63"/>
                  </a:cubicBezTo>
                  <a:cubicBezTo>
                    <a:pt x="271" y="62"/>
                    <a:pt x="272" y="60"/>
                    <a:pt x="272" y="59"/>
                  </a:cubicBezTo>
                  <a:moveTo>
                    <a:pt x="314" y="72"/>
                  </a:moveTo>
                  <a:cubicBezTo>
                    <a:pt x="316" y="75"/>
                    <a:pt x="319" y="76"/>
                    <a:pt x="323" y="78"/>
                  </a:cubicBezTo>
                  <a:cubicBezTo>
                    <a:pt x="327" y="79"/>
                    <a:pt x="330" y="80"/>
                    <a:pt x="334" y="80"/>
                  </a:cubicBezTo>
                  <a:cubicBezTo>
                    <a:pt x="337" y="80"/>
                    <a:pt x="340" y="79"/>
                    <a:pt x="343" y="79"/>
                  </a:cubicBezTo>
                  <a:cubicBezTo>
                    <a:pt x="346" y="78"/>
                    <a:pt x="348" y="77"/>
                    <a:pt x="350" y="75"/>
                  </a:cubicBezTo>
                  <a:cubicBezTo>
                    <a:pt x="351" y="73"/>
                    <a:pt x="353" y="72"/>
                    <a:pt x="354" y="70"/>
                  </a:cubicBezTo>
                  <a:cubicBezTo>
                    <a:pt x="355" y="68"/>
                    <a:pt x="355" y="66"/>
                    <a:pt x="355" y="63"/>
                  </a:cubicBezTo>
                  <a:cubicBezTo>
                    <a:pt x="355" y="61"/>
                    <a:pt x="355" y="59"/>
                    <a:pt x="354" y="57"/>
                  </a:cubicBezTo>
                  <a:cubicBezTo>
                    <a:pt x="353" y="55"/>
                    <a:pt x="352" y="53"/>
                    <a:pt x="350" y="52"/>
                  </a:cubicBezTo>
                  <a:cubicBezTo>
                    <a:pt x="349" y="51"/>
                    <a:pt x="347" y="50"/>
                    <a:pt x="345" y="49"/>
                  </a:cubicBezTo>
                  <a:cubicBezTo>
                    <a:pt x="343" y="48"/>
                    <a:pt x="341" y="47"/>
                    <a:pt x="340" y="47"/>
                  </a:cubicBezTo>
                  <a:cubicBezTo>
                    <a:pt x="338" y="46"/>
                    <a:pt x="337" y="46"/>
                    <a:pt x="335" y="45"/>
                  </a:cubicBezTo>
                  <a:cubicBezTo>
                    <a:pt x="334" y="45"/>
                    <a:pt x="333" y="44"/>
                    <a:pt x="332" y="44"/>
                  </a:cubicBezTo>
                  <a:cubicBezTo>
                    <a:pt x="331" y="43"/>
                    <a:pt x="330" y="42"/>
                    <a:pt x="329" y="42"/>
                  </a:cubicBezTo>
                  <a:cubicBezTo>
                    <a:pt x="329" y="41"/>
                    <a:pt x="328" y="40"/>
                    <a:pt x="328" y="39"/>
                  </a:cubicBezTo>
                  <a:cubicBezTo>
                    <a:pt x="328" y="37"/>
                    <a:pt x="329" y="36"/>
                    <a:pt x="330" y="34"/>
                  </a:cubicBezTo>
                  <a:cubicBezTo>
                    <a:pt x="331" y="33"/>
                    <a:pt x="333" y="33"/>
                    <a:pt x="336" y="33"/>
                  </a:cubicBezTo>
                  <a:cubicBezTo>
                    <a:pt x="338" y="33"/>
                    <a:pt x="340" y="33"/>
                    <a:pt x="342" y="34"/>
                  </a:cubicBezTo>
                  <a:cubicBezTo>
                    <a:pt x="344" y="35"/>
                    <a:pt x="346" y="36"/>
                    <a:pt x="348" y="37"/>
                  </a:cubicBezTo>
                  <a:lnTo>
                    <a:pt x="354" y="30"/>
                  </a:lnTo>
                  <a:cubicBezTo>
                    <a:pt x="352" y="28"/>
                    <a:pt x="349" y="27"/>
                    <a:pt x="346" y="25"/>
                  </a:cubicBezTo>
                  <a:cubicBezTo>
                    <a:pt x="343" y="24"/>
                    <a:pt x="340" y="23"/>
                    <a:pt x="336" y="23"/>
                  </a:cubicBezTo>
                  <a:cubicBezTo>
                    <a:pt x="330" y="23"/>
                    <a:pt x="325" y="25"/>
                    <a:pt x="322" y="28"/>
                  </a:cubicBezTo>
                  <a:cubicBezTo>
                    <a:pt x="318" y="31"/>
                    <a:pt x="316" y="35"/>
                    <a:pt x="316" y="39"/>
                  </a:cubicBezTo>
                  <a:cubicBezTo>
                    <a:pt x="316" y="42"/>
                    <a:pt x="317" y="44"/>
                    <a:pt x="318" y="45"/>
                  </a:cubicBezTo>
                  <a:cubicBezTo>
                    <a:pt x="319" y="47"/>
                    <a:pt x="320" y="48"/>
                    <a:pt x="321" y="50"/>
                  </a:cubicBezTo>
                  <a:cubicBezTo>
                    <a:pt x="323" y="51"/>
                    <a:pt x="324" y="52"/>
                    <a:pt x="326" y="53"/>
                  </a:cubicBezTo>
                  <a:cubicBezTo>
                    <a:pt x="328" y="54"/>
                    <a:pt x="330" y="54"/>
                    <a:pt x="331" y="55"/>
                  </a:cubicBezTo>
                  <a:cubicBezTo>
                    <a:pt x="333" y="56"/>
                    <a:pt x="334" y="56"/>
                    <a:pt x="336" y="57"/>
                  </a:cubicBezTo>
                  <a:cubicBezTo>
                    <a:pt x="337" y="57"/>
                    <a:pt x="338" y="58"/>
                    <a:pt x="339" y="59"/>
                  </a:cubicBezTo>
                  <a:cubicBezTo>
                    <a:pt x="340" y="59"/>
                    <a:pt x="341" y="60"/>
                    <a:pt x="342" y="61"/>
                  </a:cubicBezTo>
                  <a:cubicBezTo>
                    <a:pt x="343" y="62"/>
                    <a:pt x="343" y="63"/>
                    <a:pt x="343" y="64"/>
                  </a:cubicBezTo>
                  <a:cubicBezTo>
                    <a:pt x="343" y="66"/>
                    <a:pt x="342" y="67"/>
                    <a:pt x="341" y="69"/>
                  </a:cubicBezTo>
                  <a:cubicBezTo>
                    <a:pt x="340" y="70"/>
                    <a:pt x="337" y="70"/>
                    <a:pt x="334" y="70"/>
                  </a:cubicBezTo>
                  <a:cubicBezTo>
                    <a:pt x="332" y="70"/>
                    <a:pt x="329" y="70"/>
                    <a:pt x="327" y="69"/>
                  </a:cubicBezTo>
                  <a:cubicBezTo>
                    <a:pt x="324" y="68"/>
                    <a:pt x="322" y="66"/>
                    <a:pt x="319" y="64"/>
                  </a:cubicBezTo>
                  <a:lnTo>
                    <a:pt x="314" y="72"/>
                  </a:lnTo>
                  <a:close/>
                  <a:moveTo>
                    <a:pt x="361" y="72"/>
                  </a:moveTo>
                  <a:cubicBezTo>
                    <a:pt x="364" y="75"/>
                    <a:pt x="367" y="76"/>
                    <a:pt x="370" y="78"/>
                  </a:cubicBezTo>
                  <a:cubicBezTo>
                    <a:pt x="374" y="79"/>
                    <a:pt x="378" y="80"/>
                    <a:pt x="381" y="80"/>
                  </a:cubicBezTo>
                  <a:cubicBezTo>
                    <a:pt x="385" y="80"/>
                    <a:pt x="388" y="79"/>
                    <a:pt x="390" y="79"/>
                  </a:cubicBezTo>
                  <a:cubicBezTo>
                    <a:pt x="393" y="78"/>
                    <a:pt x="395" y="77"/>
                    <a:pt x="397" y="75"/>
                  </a:cubicBezTo>
                  <a:cubicBezTo>
                    <a:pt x="399" y="73"/>
                    <a:pt x="400" y="72"/>
                    <a:pt x="401" y="70"/>
                  </a:cubicBezTo>
                  <a:cubicBezTo>
                    <a:pt x="402" y="68"/>
                    <a:pt x="402" y="66"/>
                    <a:pt x="402" y="63"/>
                  </a:cubicBezTo>
                  <a:cubicBezTo>
                    <a:pt x="402" y="61"/>
                    <a:pt x="402" y="59"/>
                    <a:pt x="401" y="57"/>
                  </a:cubicBezTo>
                  <a:cubicBezTo>
                    <a:pt x="400" y="55"/>
                    <a:pt x="399" y="53"/>
                    <a:pt x="397" y="52"/>
                  </a:cubicBezTo>
                  <a:cubicBezTo>
                    <a:pt x="396" y="51"/>
                    <a:pt x="394" y="50"/>
                    <a:pt x="392" y="49"/>
                  </a:cubicBezTo>
                  <a:cubicBezTo>
                    <a:pt x="391" y="48"/>
                    <a:pt x="389" y="47"/>
                    <a:pt x="387" y="47"/>
                  </a:cubicBezTo>
                  <a:cubicBezTo>
                    <a:pt x="385" y="46"/>
                    <a:pt x="384" y="46"/>
                    <a:pt x="383" y="45"/>
                  </a:cubicBezTo>
                  <a:cubicBezTo>
                    <a:pt x="381" y="45"/>
                    <a:pt x="380" y="44"/>
                    <a:pt x="379" y="44"/>
                  </a:cubicBezTo>
                  <a:cubicBezTo>
                    <a:pt x="378" y="43"/>
                    <a:pt x="377" y="42"/>
                    <a:pt x="377" y="42"/>
                  </a:cubicBezTo>
                  <a:cubicBezTo>
                    <a:pt x="376" y="41"/>
                    <a:pt x="376" y="40"/>
                    <a:pt x="376" y="39"/>
                  </a:cubicBezTo>
                  <a:cubicBezTo>
                    <a:pt x="376" y="37"/>
                    <a:pt x="376" y="36"/>
                    <a:pt x="378" y="34"/>
                  </a:cubicBezTo>
                  <a:cubicBezTo>
                    <a:pt x="379" y="33"/>
                    <a:pt x="381" y="33"/>
                    <a:pt x="384" y="33"/>
                  </a:cubicBezTo>
                  <a:cubicBezTo>
                    <a:pt x="386" y="33"/>
                    <a:pt x="388" y="33"/>
                    <a:pt x="390" y="34"/>
                  </a:cubicBezTo>
                  <a:cubicBezTo>
                    <a:pt x="392" y="35"/>
                    <a:pt x="394" y="36"/>
                    <a:pt x="396" y="37"/>
                  </a:cubicBezTo>
                  <a:lnTo>
                    <a:pt x="401" y="30"/>
                  </a:lnTo>
                  <a:cubicBezTo>
                    <a:pt x="399" y="28"/>
                    <a:pt x="397" y="27"/>
                    <a:pt x="394" y="25"/>
                  </a:cubicBezTo>
                  <a:cubicBezTo>
                    <a:pt x="391" y="24"/>
                    <a:pt x="387" y="23"/>
                    <a:pt x="383" y="23"/>
                  </a:cubicBezTo>
                  <a:cubicBezTo>
                    <a:pt x="377" y="23"/>
                    <a:pt x="373" y="25"/>
                    <a:pt x="369" y="28"/>
                  </a:cubicBezTo>
                  <a:cubicBezTo>
                    <a:pt x="365" y="31"/>
                    <a:pt x="364" y="35"/>
                    <a:pt x="364" y="39"/>
                  </a:cubicBezTo>
                  <a:cubicBezTo>
                    <a:pt x="364" y="42"/>
                    <a:pt x="364" y="44"/>
                    <a:pt x="365" y="45"/>
                  </a:cubicBezTo>
                  <a:cubicBezTo>
                    <a:pt x="366" y="47"/>
                    <a:pt x="367" y="48"/>
                    <a:pt x="369" y="50"/>
                  </a:cubicBezTo>
                  <a:cubicBezTo>
                    <a:pt x="370" y="51"/>
                    <a:pt x="372" y="52"/>
                    <a:pt x="374" y="53"/>
                  </a:cubicBezTo>
                  <a:cubicBezTo>
                    <a:pt x="375" y="54"/>
                    <a:pt x="377" y="54"/>
                    <a:pt x="379" y="55"/>
                  </a:cubicBezTo>
                  <a:cubicBezTo>
                    <a:pt x="380" y="56"/>
                    <a:pt x="382" y="56"/>
                    <a:pt x="383" y="57"/>
                  </a:cubicBezTo>
                  <a:cubicBezTo>
                    <a:pt x="384" y="57"/>
                    <a:pt x="386" y="58"/>
                    <a:pt x="387" y="59"/>
                  </a:cubicBezTo>
                  <a:cubicBezTo>
                    <a:pt x="388" y="59"/>
                    <a:pt x="389" y="60"/>
                    <a:pt x="389" y="61"/>
                  </a:cubicBezTo>
                  <a:cubicBezTo>
                    <a:pt x="390" y="62"/>
                    <a:pt x="390" y="63"/>
                    <a:pt x="390" y="64"/>
                  </a:cubicBezTo>
                  <a:cubicBezTo>
                    <a:pt x="390" y="66"/>
                    <a:pt x="390" y="67"/>
                    <a:pt x="388" y="69"/>
                  </a:cubicBezTo>
                  <a:cubicBezTo>
                    <a:pt x="387" y="70"/>
                    <a:pt x="385" y="70"/>
                    <a:pt x="382" y="70"/>
                  </a:cubicBezTo>
                  <a:cubicBezTo>
                    <a:pt x="379" y="70"/>
                    <a:pt x="376" y="70"/>
                    <a:pt x="374" y="69"/>
                  </a:cubicBezTo>
                  <a:cubicBezTo>
                    <a:pt x="372" y="68"/>
                    <a:pt x="369" y="66"/>
                    <a:pt x="367" y="64"/>
                  </a:cubicBezTo>
                  <a:lnTo>
                    <a:pt x="361" y="72"/>
                  </a:lnTo>
                  <a:close/>
                  <a:moveTo>
                    <a:pt x="412" y="64"/>
                  </a:moveTo>
                  <a:cubicBezTo>
                    <a:pt x="414" y="67"/>
                    <a:pt x="416" y="70"/>
                    <a:pt x="418" y="72"/>
                  </a:cubicBezTo>
                  <a:cubicBezTo>
                    <a:pt x="420" y="75"/>
                    <a:pt x="423" y="77"/>
                    <a:pt x="426" y="78"/>
                  </a:cubicBezTo>
                  <a:cubicBezTo>
                    <a:pt x="430" y="79"/>
                    <a:pt x="433" y="80"/>
                    <a:pt x="437" y="80"/>
                  </a:cubicBezTo>
                  <a:cubicBezTo>
                    <a:pt x="440" y="80"/>
                    <a:pt x="444" y="79"/>
                    <a:pt x="447" y="78"/>
                  </a:cubicBezTo>
                  <a:cubicBezTo>
                    <a:pt x="450" y="77"/>
                    <a:pt x="453" y="76"/>
                    <a:pt x="455" y="74"/>
                  </a:cubicBezTo>
                  <a:lnTo>
                    <a:pt x="451" y="66"/>
                  </a:lnTo>
                  <a:cubicBezTo>
                    <a:pt x="449" y="67"/>
                    <a:pt x="447" y="68"/>
                    <a:pt x="445" y="69"/>
                  </a:cubicBezTo>
                  <a:cubicBezTo>
                    <a:pt x="443" y="70"/>
                    <a:pt x="441" y="70"/>
                    <a:pt x="439" y="70"/>
                  </a:cubicBezTo>
                  <a:cubicBezTo>
                    <a:pt x="434" y="70"/>
                    <a:pt x="431" y="69"/>
                    <a:pt x="428" y="66"/>
                  </a:cubicBezTo>
                  <a:cubicBezTo>
                    <a:pt x="425" y="63"/>
                    <a:pt x="423" y="60"/>
                    <a:pt x="423" y="55"/>
                  </a:cubicBezTo>
                  <a:lnTo>
                    <a:pt x="457" y="55"/>
                  </a:lnTo>
                  <a:cubicBezTo>
                    <a:pt x="457" y="53"/>
                    <a:pt x="457" y="51"/>
                    <a:pt x="457" y="49"/>
                  </a:cubicBezTo>
                  <a:cubicBezTo>
                    <a:pt x="457" y="45"/>
                    <a:pt x="457" y="42"/>
                    <a:pt x="456" y="39"/>
                  </a:cubicBezTo>
                  <a:cubicBezTo>
                    <a:pt x="455" y="35"/>
                    <a:pt x="454" y="33"/>
                    <a:pt x="452" y="30"/>
                  </a:cubicBezTo>
                  <a:cubicBezTo>
                    <a:pt x="450" y="28"/>
                    <a:pt x="448" y="26"/>
                    <a:pt x="445" y="25"/>
                  </a:cubicBezTo>
                  <a:cubicBezTo>
                    <a:pt x="442" y="24"/>
                    <a:pt x="439" y="23"/>
                    <a:pt x="435" y="23"/>
                  </a:cubicBezTo>
                  <a:cubicBezTo>
                    <a:pt x="432" y="23"/>
                    <a:pt x="429" y="24"/>
                    <a:pt x="426" y="25"/>
                  </a:cubicBezTo>
                  <a:cubicBezTo>
                    <a:pt x="423" y="27"/>
                    <a:pt x="420" y="28"/>
                    <a:pt x="418" y="31"/>
                  </a:cubicBezTo>
                  <a:cubicBezTo>
                    <a:pt x="416" y="33"/>
                    <a:pt x="414" y="36"/>
                    <a:pt x="412" y="40"/>
                  </a:cubicBezTo>
                  <a:cubicBezTo>
                    <a:pt x="411" y="43"/>
                    <a:pt x="410" y="47"/>
                    <a:pt x="410" y="52"/>
                  </a:cubicBezTo>
                  <a:cubicBezTo>
                    <a:pt x="410" y="56"/>
                    <a:pt x="411" y="60"/>
                    <a:pt x="412" y="64"/>
                  </a:cubicBezTo>
                  <a:moveTo>
                    <a:pt x="422" y="47"/>
                  </a:moveTo>
                  <a:cubicBezTo>
                    <a:pt x="423" y="42"/>
                    <a:pt x="425" y="39"/>
                    <a:pt x="427" y="36"/>
                  </a:cubicBezTo>
                  <a:cubicBezTo>
                    <a:pt x="429" y="34"/>
                    <a:pt x="432" y="33"/>
                    <a:pt x="435" y="33"/>
                  </a:cubicBezTo>
                  <a:cubicBezTo>
                    <a:pt x="439" y="33"/>
                    <a:pt x="442" y="34"/>
                    <a:pt x="444" y="37"/>
                  </a:cubicBezTo>
                  <a:cubicBezTo>
                    <a:pt x="446" y="39"/>
                    <a:pt x="446" y="42"/>
                    <a:pt x="446" y="47"/>
                  </a:cubicBezTo>
                  <a:lnTo>
                    <a:pt x="422" y="47"/>
                  </a:lnTo>
                  <a:close/>
                  <a:moveTo>
                    <a:pt x="470" y="79"/>
                  </a:moveTo>
                  <a:lnTo>
                    <a:pt x="482" y="79"/>
                  </a:lnTo>
                  <a:lnTo>
                    <a:pt x="482" y="46"/>
                  </a:lnTo>
                  <a:cubicBezTo>
                    <a:pt x="484" y="41"/>
                    <a:pt x="486" y="39"/>
                    <a:pt x="488" y="37"/>
                  </a:cubicBezTo>
                  <a:cubicBezTo>
                    <a:pt x="491" y="35"/>
                    <a:pt x="493" y="34"/>
                    <a:pt x="495" y="34"/>
                  </a:cubicBezTo>
                  <a:cubicBezTo>
                    <a:pt x="496" y="34"/>
                    <a:pt x="497" y="35"/>
                    <a:pt x="498" y="35"/>
                  </a:cubicBezTo>
                  <a:cubicBezTo>
                    <a:pt x="499" y="35"/>
                    <a:pt x="500" y="35"/>
                    <a:pt x="501" y="35"/>
                  </a:cubicBezTo>
                  <a:lnTo>
                    <a:pt x="503" y="24"/>
                  </a:lnTo>
                  <a:cubicBezTo>
                    <a:pt x="501" y="24"/>
                    <a:pt x="499" y="23"/>
                    <a:pt x="497" y="23"/>
                  </a:cubicBezTo>
                  <a:cubicBezTo>
                    <a:pt x="494" y="23"/>
                    <a:pt x="491" y="24"/>
                    <a:pt x="488" y="26"/>
                  </a:cubicBezTo>
                  <a:cubicBezTo>
                    <a:pt x="486" y="28"/>
                    <a:pt x="483" y="31"/>
                    <a:pt x="481" y="34"/>
                  </a:cubicBezTo>
                  <a:lnTo>
                    <a:pt x="481" y="34"/>
                  </a:lnTo>
                  <a:lnTo>
                    <a:pt x="480" y="25"/>
                  </a:lnTo>
                  <a:lnTo>
                    <a:pt x="470" y="25"/>
                  </a:lnTo>
                  <a:lnTo>
                    <a:pt x="470" y="79"/>
                  </a:lnTo>
                  <a:close/>
                  <a:moveTo>
                    <a:pt x="520" y="79"/>
                  </a:moveTo>
                  <a:lnTo>
                    <a:pt x="535" y="79"/>
                  </a:lnTo>
                  <a:lnTo>
                    <a:pt x="541" y="53"/>
                  </a:lnTo>
                  <a:cubicBezTo>
                    <a:pt x="542" y="51"/>
                    <a:pt x="542" y="48"/>
                    <a:pt x="543" y="46"/>
                  </a:cubicBezTo>
                  <a:cubicBezTo>
                    <a:pt x="543" y="43"/>
                    <a:pt x="544" y="41"/>
                    <a:pt x="544" y="38"/>
                  </a:cubicBezTo>
                  <a:lnTo>
                    <a:pt x="545" y="38"/>
                  </a:lnTo>
                  <a:cubicBezTo>
                    <a:pt x="545" y="41"/>
                    <a:pt x="546" y="43"/>
                    <a:pt x="546" y="46"/>
                  </a:cubicBezTo>
                  <a:cubicBezTo>
                    <a:pt x="547" y="48"/>
                    <a:pt x="547" y="51"/>
                    <a:pt x="548" y="53"/>
                  </a:cubicBezTo>
                  <a:lnTo>
                    <a:pt x="554" y="79"/>
                  </a:lnTo>
                  <a:lnTo>
                    <a:pt x="569" y="79"/>
                  </a:lnTo>
                  <a:lnTo>
                    <a:pt x="583" y="25"/>
                  </a:lnTo>
                  <a:lnTo>
                    <a:pt x="571" y="25"/>
                  </a:lnTo>
                  <a:lnTo>
                    <a:pt x="565" y="53"/>
                  </a:lnTo>
                  <a:cubicBezTo>
                    <a:pt x="564" y="55"/>
                    <a:pt x="564" y="58"/>
                    <a:pt x="563" y="60"/>
                  </a:cubicBezTo>
                  <a:cubicBezTo>
                    <a:pt x="563" y="63"/>
                    <a:pt x="562" y="65"/>
                    <a:pt x="562" y="68"/>
                  </a:cubicBezTo>
                  <a:lnTo>
                    <a:pt x="561" y="68"/>
                  </a:lnTo>
                  <a:cubicBezTo>
                    <a:pt x="561" y="65"/>
                    <a:pt x="560" y="63"/>
                    <a:pt x="560" y="60"/>
                  </a:cubicBezTo>
                  <a:cubicBezTo>
                    <a:pt x="559" y="58"/>
                    <a:pt x="558" y="55"/>
                    <a:pt x="558" y="53"/>
                  </a:cubicBezTo>
                  <a:lnTo>
                    <a:pt x="551" y="25"/>
                  </a:lnTo>
                  <a:lnTo>
                    <a:pt x="539" y="25"/>
                  </a:lnTo>
                  <a:lnTo>
                    <a:pt x="532" y="53"/>
                  </a:lnTo>
                  <a:cubicBezTo>
                    <a:pt x="531" y="55"/>
                    <a:pt x="531" y="58"/>
                    <a:pt x="530" y="60"/>
                  </a:cubicBezTo>
                  <a:cubicBezTo>
                    <a:pt x="530" y="63"/>
                    <a:pt x="529" y="65"/>
                    <a:pt x="529" y="68"/>
                  </a:cubicBezTo>
                  <a:lnTo>
                    <a:pt x="528" y="68"/>
                  </a:lnTo>
                  <a:cubicBezTo>
                    <a:pt x="528" y="65"/>
                    <a:pt x="527" y="63"/>
                    <a:pt x="527" y="60"/>
                  </a:cubicBezTo>
                  <a:cubicBezTo>
                    <a:pt x="526" y="58"/>
                    <a:pt x="526" y="55"/>
                    <a:pt x="525" y="53"/>
                  </a:cubicBezTo>
                  <a:lnTo>
                    <a:pt x="519" y="25"/>
                  </a:lnTo>
                  <a:lnTo>
                    <a:pt x="506" y="25"/>
                  </a:lnTo>
                  <a:lnTo>
                    <a:pt x="520" y="79"/>
                  </a:lnTo>
                  <a:close/>
                  <a:moveTo>
                    <a:pt x="606" y="13"/>
                  </a:moveTo>
                  <a:cubicBezTo>
                    <a:pt x="607" y="12"/>
                    <a:pt x="608" y="10"/>
                    <a:pt x="608" y="8"/>
                  </a:cubicBezTo>
                  <a:cubicBezTo>
                    <a:pt x="608" y="6"/>
                    <a:pt x="607" y="4"/>
                    <a:pt x="606" y="3"/>
                  </a:cubicBezTo>
                  <a:cubicBezTo>
                    <a:pt x="604" y="1"/>
                    <a:pt x="602" y="1"/>
                    <a:pt x="600" y="1"/>
                  </a:cubicBezTo>
                  <a:cubicBezTo>
                    <a:pt x="598" y="1"/>
                    <a:pt x="596" y="1"/>
                    <a:pt x="595" y="3"/>
                  </a:cubicBezTo>
                  <a:cubicBezTo>
                    <a:pt x="593" y="4"/>
                    <a:pt x="592" y="6"/>
                    <a:pt x="592" y="8"/>
                  </a:cubicBezTo>
                  <a:cubicBezTo>
                    <a:pt x="592" y="10"/>
                    <a:pt x="593" y="12"/>
                    <a:pt x="595" y="13"/>
                  </a:cubicBezTo>
                  <a:cubicBezTo>
                    <a:pt x="596" y="14"/>
                    <a:pt x="598" y="15"/>
                    <a:pt x="600" y="15"/>
                  </a:cubicBezTo>
                  <a:cubicBezTo>
                    <a:pt x="602" y="15"/>
                    <a:pt x="604" y="14"/>
                    <a:pt x="606" y="13"/>
                  </a:cubicBezTo>
                  <a:close/>
                  <a:moveTo>
                    <a:pt x="594" y="79"/>
                  </a:moveTo>
                  <a:lnTo>
                    <a:pt x="606" y="79"/>
                  </a:lnTo>
                  <a:lnTo>
                    <a:pt x="606" y="25"/>
                  </a:lnTo>
                  <a:lnTo>
                    <a:pt x="594" y="25"/>
                  </a:lnTo>
                  <a:lnTo>
                    <a:pt x="594" y="79"/>
                  </a:lnTo>
                  <a:close/>
                  <a:moveTo>
                    <a:pt x="623" y="79"/>
                  </a:moveTo>
                  <a:lnTo>
                    <a:pt x="635" y="79"/>
                  </a:lnTo>
                  <a:lnTo>
                    <a:pt x="635" y="46"/>
                  </a:lnTo>
                  <a:cubicBezTo>
                    <a:pt x="637" y="41"/>
                    <a:pt x="639" y="39"/>
                    <a:pt x="641" y="37"/>
                  </a:cubicBezTo>
                  <a:cubicBezTo>
                    <a:pt x="644" y="35"/>
                    <a:pt x="646" y="34"/>
                    <a:pt x="648" y="34"/>
                  </a:cubicBezTo>
                  <a:cubicBezTo>
                    <a:pt x="649" y="34"/>
                    <a:pt x="650" y="35"/>
                    <a:pt x="651" y="35"/>
                  </a:cubicBezTo>
                  <a:cubicBezTo>
                    <a:pt x="652" y="35"/>
                    <a:pt x="653" y="35"/>
                    <a:pt x="654" y="35"/>
                  </a:cubicBezTo>
                  <a:lnTo>
                    <a:pt x="656" y="24"/>
                  </a:lnTo>
                  <a:cubicBezTo>
                    <a:pt x="654" y="24"/>
                    <a:pt x="652" y="23"/>
                    <a:pt x="650" y="23"/>
                  </a:cubicBezTo>
                  <a:cubicBezTo>
                    <a:pt x="647" y="23"/>
                    <a:pt x="644" y="24"/>
                    <a:pt x="641" y="26"/>
                  </a:cubicBezTo>
                  <a:cubicBezTo>
                    <a:pt x="639" y="28"/>
                    <a:pt x="636" y="31"/>
                    <a:pt x="634" y="34"/>
                  </a:cubicBezTo>
                  <a:lnTo>
                    <a:pt x="634" y="34"/>
                  </a:lnTo>
                  <a:lnTo>
                    <a:pt x="633" y="25"/>
                  </a:lnTo>
                  <a:lnTo>
                    <a:pt x="623" y="25"/>
                  </a:lnTo>
                  <a:lnTo>
                    <a:pt x="623" y="79"/>
                  </a:lnTo>
                  <a:close/>
                  <a:moveTo>
                    <a:pt x="666" y="60"/>
                  </a:moveTo>
                  <a:cubicBezTo>
                    <a:pt x="666" y="63"/>
                    <a:pt x="666" y="66"/>
                    <a:pt x="666" y="68"/>
                  </a:cubicBezTo>
                  <a:cubicBezTo>
                    <a:pt x="667" y="71"/>
                    <a:pt x="668" y="73"/>
                    <a:pt x="669" y="74"/>
                  </a:cubicBezTo>
                  <a:cubicBezTo>
                    <a:pt x="671" y="76"/>
                    <a:pt x="673" y="78"/>
                    <a:pt x="675" y="78"/>
                  </a:cubicBezTo>
                  <a:cubicBezTo>
                    <a:pt x="677" y="79"/>
                    <a:pt x="680" y="80"/>
                    <a:pt x="683" y="80"/>
                  </a:cubicBezTo>
                  <a:cubicBezTo>
                    <a:pt x="685" y="80"/>
                    <a:pt x="687" y="80"/>
                    <a:pt x="689" y="79"/>
                  </a:cubicBezTo>
                  <a:cubicBezTo>
                    <a:pt x="691" y="79"/>
                    <a:pt x="692" y="78"/>
                    <a:pt x="694" y="78"/>
                  </a:cubicBezTo>
                  <a:lnTo>
                    <a:pt x="692" y="69"/>
                  </a:lnTo>
                  <a:cubicBezTo>
                    <a:pt x="691" y="69"/>
                    <a:pt x="690" y="69"/>
                    <a:pt x="689" y="69"/>
                  </a:cubicBezTo>
                  <a:cubicBezTo>
                    <a:pt x="688" y="70"/>
                    <a:pt x="687" y="70"/>
                    <a:pt x="686" y="70"/>
                  </a:cubicBezTo>
                  <a:cubicBezTo>
                    <a:pt x="681" y="70"/>
                    <a:pt x="678" y="67"/>
                    <a:pt x="678" y="60"/>
                  </a:cubicBezTo>
                  <a:lnTo>
                    <a:pt x="678" y="35"/>
                  </a:lnTo>
                  <a:lnTo>
                    <a:pt x="692" y="35"/>
                  </a:lnTo>
                  <a:lnTo>
                    <a:pt x="692" y="25"/>
                  </a:lnTo>
                  <a:lnTo>
                    <a:pt x="678" y="25"/>
                  </a:lnTo>
                  <a:lnTo>
                    <a:pt x="678" y="10"/>
                  </a:lnTo>
                  <a:lnTo>
                    <a:pt x="668" y="10"/>
                  </a:lnTo>
                  <a:lnTo>
                    <a:pt x="666" y="25"/>
                  </a:lnTo>
                  <a:lnTo>
                    <a:pt x="658" y="25"/>
                  </a:lnTo>
                  <a:lnTo>
                    <a:pt x="658" y="35"/>
                  </a:lnTo>
                  <a:lnTo>
                    <a:pt x="666" y="35"/>
                  </a:lnTo>
                  <a:lnTo>
                    <a:pt x="666" y="60"/>
                  </a:lnTo>
                  <a:close/>
                  <a:moveTo>
                    <a:pt x="698" y="72"/>
                  </a:moveTo>
                  <a:cubicBezTo>
                    <a:pt x="701" y="75"/>
                    <a:pt x="704" y="76"/>
                    <a:pt x="707" y="78"/>
                  </a:cubicBezTo>
                  <a:cubicBezTo>
                    <a:pt x="711" y="79"/>
                    <a:pt x="715" y="80"/>
                    <a:pt x="718" y="80"/>
                  </a:cubicBezTo>
                  <a:cubicBezTo>
                    <a:pt x="722" y="80"/>
                    <a:pt x="725" y="79"/>
                    <a:pt x="728" y="79"/>
                  </a:cubicBezTo>
                  <a:cubicBezTo>
                    <a:pt x="730" y="78"/>
                    <a:pt x="732" y="77"/>
                    <a:pt x="734" y="75"/>
                  </a:cubicBezTo>
                  <a:cubicBezTo>
                    <a:pt x="736" y="73"/>
                    <a:pt x="737" y="72"/>
                    <a:pt x="738" y="70"/>
                  </a:cubicBezTo>
                  <a:cubicBezTo>
                    <a:pt x="739" y="68"/>
                    <a:pt x="740" y="66"/>
                    <a:pt x="740" y="63"/>
                  </a:cubicBezTo>
                  <a:cubicBezTo>
                    <a:pt x="740" y="61"/>
                    <a:pt x="739" y="59"/>
                    <a:pt x="738" y="57"/>
                  </a:cubicBezTo>
                  <a:cubicBezTo>
                    <a:pt x="737" y="55"/>
                    <a:pt x="736" y="53"/>
                    <a:pt x="735" y="52"/>
                  </a:cubicBezTo>
                  <a:cubicBezTo>
                    <a:pt x="733" y="51"/>
                    <a:pt x="731" y="50"/>
                    <a:pt x="730" y="49"/>
                  </a:cubicBezTo>
                  <a:cubicBezTo>
                    <a:pt x="728" y="48"/>
                    <a:pt x="726" y="47"/>
                    <a:pt x="724" y="47"/>
                  </a:cubicBezTo>
                  <a:cubicBezTo>
                    <a:pt x="723" y="46"/>
                    <a:pt x="721" y="46"/>
                    <a:pt x="720" y="45"/>
                  </a:cubicBezTo>
                  <a:cubicBezTo>
                    <a:pt x="718" y="45"/>
                    <a:pt x="717" y="44"/>
                    <a:pt x="716" y="44"/>
                  </a:cubicBezTo>
                  <a:cubicBezTo>
                    <a:pt x="715" y="43"/>
                    <a:pt x="714" y="42"/>
                    <a:pt x="714" y="42"/>
                  </a:cubicBezTo>
                  <a:cubicBezTo>
                    <a:pt x="713" y="41"/>
                    <a:pt x="713" y="40"/>
                    <a:pt x="713" y="39"/>
                  </a:cubicBezTo>
                  <a:cubicBezTo>
                    <a:pt x="713" y="37"/>
                    <a:pt x="713" y="36"/>
                    <a:pt x="715" y="34"/>
                  </a:cubicBezTo>
                  <a:cubicBezTo>
                    <a:pt x="716" y="33"/>
                    <a:pt x="718" y="33"/>
                    <a:pt x="721" y="33"/>
                  </a:cubicBezTo>
                  <a:cubicBezTo>
                    <a:pt x="723" y="33"/>
                    <a:pt x="725" y="33"/>
                    <a:pt x="727" y="34"/>
                  </a:cubicBezTo>
                  <a:cubicBezTo>
                    <a:pt x="729" y="35"/>
                    <a:pt x="731" y="36"/>
                    <a:pt x="733" y="37"/>
                  </a:cubicBezTo>
                  <a:lnTo>
                    <a:pt x="738" y="30"/>
                  </a:lnTo>
                  <a:cubicBezTo>
                    <a:pt x="736" y="28"/>
                    <a:pt x="734" y="27"/>
                    <a:pt x="731" y="25"/>
                  </a:cubicBezTo>
                  <a:cubicBezTo>
                    <a:pt x="728" y="24"/>
                    <a:pt x="724" y="23"/>
                    <a:pt x="720" y="23"/>
                  </a:cubicBezTo>
                  <a:cubicBezTo>
                    <a:pt x="714" y="23"/>
                    <a:pt x="710" y="25"/>
                    <a:pt x="706" y="28"/>
                  </a:cubicBezTo>
                  <a:cubicBezTo>
                    <a:pt x="703" y="31"/>
                    <a:pt x="701" y="35"/>
                    <a:pt x="701" y="39"/>
                  </a:cubicBezTo>
                  <a:cubicBezTo>
                    <a:pt x="701" y="42"/>
                    <a:pt x="701" y="44"/>
                    <a:pt x="702" y="45"/>
                  </a:cubicBezTo>
                  <a:cubicBezTo>
                    <a:pt x="703" y="47"/>
                    <a:pt x="704" y="48"/>
                    <a:pt x="706" y="50"/>
                  </a:cubicBezTo>
                  <a:cubicBezTo>
                    <a:pt x="707" y="51"/>
                    <a:pt x="709" y="52"/>
                    <a:pt x="711" y="53"/>
                  </a:cubicBezTo>
                  <a:cubicBezTo>
                    <a:pt x="712" y="54"/>
                    <a:pt x="714" y="54"/>
                    <a:pt x="716" y="55"/>
                  </a:cubicBezTo>
                  <a:cubicBezTo>
                    <a:pt x="717" y="56"/>
                    <a:pt x="719" y="56"/>
                    <a:pt x="720" y="57"/>
                  </a:cubicBezTo>
                  <a:cubicBezTo>
                    <a:pt x="722" y="57"/>
                    <a:pt x="723" y="58"/>
                    <a:pt x="724" y="59"/>
                  </a:cubicBezTo>
                  <a:cubicBezTo>
                    <a:pt x="725" y="59"/>
                    <a:pt x="726" y="60"/>
                    <a:pt x="727" y="61"/>
                  </a:cubicBezTo>
                  <a:cubicBezTo>
                    <a:pt x="727" y="62"/>
                    <a:pt x="728" y="63"/>
                    <a:pt x="728" y="64"/>
                  </a:cubicBezTo>
                  <a:cubicBezTo>
                    <a:pt x="728" y="66"/>
                    <a:pt x="727" y="67"/>
                    <a:pt x="725" y="69"/>
                  </a:cubicBezTo>
                  <a:cubicBezTo>
                    <a:pt x="724" y="70"/>
                    <a:pt x="722" y="70"/>
                    <a:pt x="719" y="70"/>
                  </a:cubicBezTo>
                  <a:cubicBezTo>
                    <a:pt x="716" y="70"/>
                    <a:pt x="714" y="70"/>
                    <a:pt x="711" y="69"/>
                  </a:cubicBezTo>
                  <a:cubicBezTo>
                    <a:pt x="709" y="68"/>
                    <a:pt x="706" y="66"/>
                    <a:pt x="704" y="64"/>
                  </a:cubicBezTo>
                  <a:lnTo>
                    <a:pt x="698" y="72"/>
                  </a:lnTo>
                  <a:close/>
                  <a:moveTo>
                    <a:pt x="749" y="64"/>
                  </a:moveTo>
                  <a:cubicBezTo>
                    <a:pt x="751" y="67"/>
                    <a:pt x="752" y="70"/>
                    <a:pt x="755" y="73"/>
                  </a:cubicBezTo>
                  <a:cubicBezTo>
                    <a:pt x="757" y="75"/>
                    <a:pt x="760" y="77"/>
                    <a:pt x="763" y="78"/>
                  </a:cubicBezTo>
                  <a:cubicBezTo>
                    <a:pt x="766" y="79"/>
                    <a:pt x="770" y="80"/>
                    <a:pt x="773" y="80"/>
                  </a:cubicBezTo>
                  <a:cubicBezTo>
                    <a:pt x="776" y="80"/>
                    <a:pt x="780" y="79"/>
                    <a:pt x="783" y="78"/>
                  </a:cubicBezTo>
                  <a:cubicBezTo>
                    <a:pt x="786" y="77"/>
                    <a:pt x="789" y="75"/>
                    <a:pt x="791" y="73"/>
                  </a:cubicBezTo>
                  <a:lnTo>
                    <a:pt x="786" y="65"/>
                  </a:lnTo>
                  <a:cubicBezTo>
                    <a:pt x="784" y="66"/>
                    <a:pt x="783" y="67"/>
                    <a:pt x="781" y="68"/>
                  </a:cubicBezTo>
                  <a:cubicBezTo>
                    <a:pt x="779" y="69"/>
                    <a:pt x="777" y="70"/>
                    <a:pt x="775" y="70"/>
                  </a:cubicBezTo>
                  <a:cubicBezTo>
                    <a:pt x="770" y="70"/>
                    <a:pt x="767" y="68"/>
                    <a:pt x="764" y="65"/>
                  </a:cubicBezTo>
                  <a:cubicBezTo>
                    <a:pt x="762" y="61"/>
                    <a:pt x="760" y="57"/>
                    <a:pt x="760" y="52"/>
                  </a:cubicBezTo>
                  <a:cubicBezTo>
                    <a:pt x="760" y="46"/>
                    <a:pt x="762" y="42"/>
                    <a:pt x="764" y="38"/>
                  </a:cubicBezTo>
                  <a:cubicBezTo>
                    <a:pt x="767" y="35"/>
                    <a:pt x="771" y="34"/>
                    <a:pt x="775" y="34"/>
                  </a:cubicBezTo>
                  <a:cubicBezTo>
                    <a:pt x="777" y="34"/>
                    <a:pt x="778" y="34"/>
                    <a:pt x="780" y="35"/>
                  </a:cubicBezTo>
                  <a:cubicBezTo>
                    <a:pt x="781" y="35"/>
                    <a:pt x="783" y="36"/>
                    <a:pt x="784" y="38"/>
                  </a:cubicBezTo>
                  <a:lnTo>
                    <a:pt x="790" y="29"/>
                  </a:lnTo>
                  <a:cubicBezTo>
                    <a:pt x="788" y="28"/>
                    <a:pt x="786" y="26"/>
                    <a:pt x="784" y="25"/>
                  </a:cubicBezTo>
                  <a:cubicBezTo>
                    <a:pt x="781" y="24"/>
                    <a:pt x="778" y="23"/>
                    <a:pt x="774" y="23"/>
                  </a:cubicBezTo>
                  <a:cubicBezTo>
                    <a:pt x="771" y="23"/>
                    <a:pt x="767" y="24"/>
                    <a:pt x="764" y="25"/>
                  </a:cubicBezTo>
                  <a:cubicBezTo>
                    <a:pt x="761" y="26"/>
                    <a:pt x="758" y="28"/>
                    <a:pt x="755" y="31"/>
                  </a:cubicBezTo>
                  <a:cubicBezTo>
                    <a:pt x="753" y="33"/>
                    <a:pt x="751" y="36"/>
                    <a:pt x="750" y="40"/>
                  </a:cubicBezTo>
                  <a:cubicBezTo>
                    <a:pt x="748" y="43"/>
                    <a:pt x="747" y="47"/>
                    <a:pt x="747" y="52"/>
                  </a:cubicBezTo>
                  <a:cubicBezTo>
                    <a:pt x="747" y="56"/>
                    <a:pt x="748" y="60"/>
                    <a:pt x="749" y="64"/>
                  </a:cubicBezTo>
                  <a:moveTo>
                    <a:pt x="802" y="79"/>
                  </a:moveTo>
                  <a:lnTo>
                    <a:pt x="814" y="79"/>
                  </a:lnTo>
                  <a:lnTo>
                    <a:pt x="814" y="41"/>
                  </a:lnTo>
                  <a:cubicBezTo>
                    <a:pt x="817" y="39"/>
                    <a:pt x="819" y="37"/>
                    <a:pt x="820" y="36"/>
                  </a:cubicBezTo>
                  <a:cubicBezTo>
                    <a:pt x="822" y="35"/>
                    <a:pt x="824" y="34"/>
                    <a:pt x="827" y="34"/>
                  </a:cubicBezTo>
                  <a:cubicBezTo>
                    <a:pt x="830" y="34"/>
                    <a:pt x="832" y="35"/>
                    <a:pt x="833" y="37"/>
                  </a:cubicBezTo>
                  <a:cubicBezTo>
                    <a:pt x="834" y="39"/>
                    <a:pt x="835" y="42"/>
                    <a:pt x="835" y="46"/>
                  </a:cubicBezTo>
                  <a:lnTo>
                    <a:pt x="835" y="79"/>
                  </a:lnTo>
                  <a:lnTo>
                    <a:pt x="848" y="79"/>
                  </a:lnTo>
                  <a:lnTo>
                    <a:pt x="848" y="45"/>
                  </a:lnTo>
                  <a:cubicBezTo>
                    <a:pt x="848" y="38"/>
                    <a:pt x="847" y="32"/>
                    <a:pt x="844" y="29"/>
                  </a:cubicBezTo>
                  <a:cubicBezTo>
                    <a:pt x="841" y="25"/>
                    <a:pt x="837" y="23"/>
                    <a:pt x="831" y="23"/>
                  </a:cubicBezTo>
                  <a:cubicBezTo>
                    <a:pt x="827" y="23"/>
                    <a:pt x="824" y="24"/>
                    <a:pt x="821" y="26"/>
                  </a:cubicBezTo>
                  <a:cubicBezTo>
                    <a:pt x="819" y="27"/>
                    <a:pt x="816" y="29"/>
                    <a:pt x="814" y="31"/>
                  </a:cubicBezTo>
                  <a:lnTo>
                    <a:pt x="814" y="21"/>
                  </a:lnTo>
                  <a:lnTo>
                    <a:pt x="814" y="1"/>
                  </a:lnTo>
                  <a:lnTo>
                    <a:pt x="802" y="1"/>
                  </a:lnTo>
                  <a:lnTo>
                    <a:pt x="802" y="79"/>
                  </a:lnTo>
                  <a:close/>
                  <a:moveTo>
                    <a:pt x="865" y="76"/>
                  </a:moveTo>
                  <a:cubicBezTo>
                    <a:pt x="868" y="78"/>
                    <a:pt x="872" y="80"/>
                    <a:pt x="877" y="80"/>
                  </a:cubicBezTo>
                  <a:cubicBezTo>
                    <a:pt x="880" y="80"/>
                    <a:pt x="883" y="79"/>
                    <a:pt x="886" y="78"/>
                  </a:cubicBezTo>
                  <a:cubicBezTo>
                    <a:pt x="889" y="76"/>
                    <a:pt x="891" y="75"/>
                    <a:pt x="894" y="73"/>
                  </a:cubicBezTo>
                  <a:lnTo>
                    <a:pt x="894" y="73"/>
                  </a:lnTo>
                  <a:lnTo>
                    <a:pt x="895" y="79"/>
                  </a:lnTo>
                  <a:lnTo>
                    <a:pt x="905" y="79"/>
                  </a:lnTo>
                  <a:lnTo>
                    <a:pt x="905" y="47"/>
                  </a:lnTo>
                  <a:cubicBezTo>
                    <a:pt x="905" y="39"/>
                    <a:pt x="904" y="33"/>
                    <a:pt x="900" y="29"/>
                  </a:cubicBezTo>
                  <a:cubicBezTo>
                    <a:pt x="897" y="25"/>
                    <a:pt x="892" y="23"/>
                    <a:pt x="885" y="23"/>
                  </a:cubicBezTo>
                  <a:cubicBezTo>
                    <a:pt x="881" y="23"/>
                    <a:pt x="877" y="24"/>
                    <a:pt x="873" y="25"/>
                  </a:cubicBezTo>
                  <a:cubicBezTo>
                    <a:pt x="869" y="27"/>
                    <a:pt x="866" y="28"/>
                    <a:pt x="863" y="30"/>
                  </a:cubicBezTo>
                  <a:lnTo>
                    <a:pt x="868" y="39"/>
                  </a:lnTo>
                  <a:cubicBezTo>
                    <a:pt x="870" y="37"/>
                    <a:pt x="872" y="36"/>
                    <a:pt x="875" y="35"/>
                  </a:cubicBezTo>
                  <a:cubicBezTo>
                    <a:pt x="877" y="34"/>
                    <a:pt x="880" y="33"/>
                    <a:pt x="883" y="33"/>
                  </a:cubicBezTo>
                  <a:cubicBezTo>
                    <a:pt x="885" y="33"/>
                    <a:pt x="886" y="34"/>
                    <a:pt x="887" y="34"/>
                  </a:cubicBezTo>
                  <a:cubicBezTo>
                    <a:pt x="889" y="35"/>
                    <a:pt x="890" y="36"/>
                    <a:pt x="890" y="37"/>
                  </a:cubicBezTo>
                  <a:cubicBezTo>
                    <a:pt x="891" y="38"/>
                    <a:pt x="892" y="39"/>
                    <a:pt x="892" y="40"/>
                  </a:cubicBezTo>
                  <a:cubicBezTo>
                    <a:pt x="892" y="41"/>
                    <a:pt x="893" y="43"/>
                    <a:pt x="893" y="44"/>
                  </a:cubicBezTo>
                  <a:cubicBezTo>
                    <a:pt x="882" y="45"/>
                    <a:pt x="873" y="47"/>
                    <a:pt x="868" y="51"/>
                  </a:cubicBezTo>
                  <a:cubicBezTo>
                    <a:pt x="863" y="54"/>
                    <a:pt x="861" y="58"/>
                    <a:pt x="861" y="64"/>
                  </a:cubicBezTo>
                  <a:cubicBezTo>
                    <a:pt x="861" y="69"/>
                    <a:pt x="862" y="73"/>
                    <a:pt x="865" y="76"/>
                  </a:cubicBezTo>
                  <a:moveTo>
                    <a:pt x="874" y="59"/>
                  </a:moveTo>
                  <a:cubicBezTo>
                    <a:pt x="875" y="58"/>
                    <a:pt x="876" y="57"/>
                    <a:pt x="877" y="56"/>
                  </a:cubicBezTo>
                  <a:cubicBezTo>
                    <a:pt x="879" y="55"/>
                    <a:pt x="881" y="54"/>
                    <a:pt x="883" y="54"/>
                  </a:cubicBezTo>
                  <a:cubicBezTo>
                    <a:pt x="886" y="53"/>
                    <a:pt x="889" y="52"/>
                    <a:pt x="893" y="52"/>
                  </a:cubicBezTo>
                  <a:lnTo>
                    <a:pt x="893" y="64"/>
                  </a:lnTo>
                  <a:cubicBezTo>
                    <a:pt x="891" y="66"/>
                    <a:pt x="889" y="67"/>
                    <a:pt x="887" y="68"/>
                  </a:cubicBezTo>
                  <a:cubicBezTo>
                    <a:pt x="885" y="69"/>
                    <a:pt x="883" y="70"/>
                    <a:pt x="881" y="70"/>
                  </a:cubicBezTo>
                  <a:cubicBezTo>
                    <a:pt x="879" y="70"/>
                    <a:pt x="877" y="69"/>
                    <a:pt x="875" y="68"/>
                  </a:cubicBezTo>
                  <a:cubicBezTo>
                    <a:pt x="874" y="67"/>
                    <a:pt x="873" y="65"/>
                    <a:pt x="873" y="63"/>
                  </a:cubicBezTo>
                  <a:cubicBezTo>
                    <a:pt x="873" y="62"/>
                    <a:pt x="873" y="60"/>
                    <a:pt x="874" y="59"/>
                  </a:cubicBezTo>
                  <a:moveTo>
                    <a:pt x="979" y="69"/>
                  </a:moveTo>
                  <a:cubicBezTo>
                    <a:pt x="979" y="69"/>
                    <a:pt x="978" y="69"/>
                    <a:pt x="977" y="69"/>
                  </a:cubicBezTo>
                  <a:cubicBezTo>
                    <a:pt x="976" y="70"/>
                    <a:pt x="975" y="70"/>
                    <a:pt x="974" y="70"/>
                  </a:cubicBezTo>
                  <a:cubicBezTo>
                    <a:pt x="969" y="70"/>
                    <a:pt x="966" y="67"/>
                    <a:pt x="966" y="60"/>
                  </a:cubicBezTo>
                  <a:lnTo>
                    <a:pt x="966" y="35"/>
                  </a:lnTo>
                  <a:lnTo>
                    <a:pt x="980" y="35"/>
                  </a:lnTo>
                  <a:lnTo>
                    <a:pt x="980" y="25"/>
                  </a:lnTo>
                  <a:lnTo>
                    <a:pt x="966" y="25"/>
                  </a:lnTo>
                  <a:lnTo>
                    <a:pt x="966" y="10"/>
                  </a:lnTo>
                  <a:lnTo>
                    <a:pt x="956" y="10"/>
                  </a:lnTo>
                  <a:lnTo>
                    <a:pt x="954" y="25"/>
                  </a:lnTo>
                  <a:lnTo>
                    <a:pt x="936" y="25"/>
                  </a:lnTo>
                  <a:lnTo>
                    <a:pt x="936" y="19"/>
                  </a:lnTo>
                  <a:cubicBezTo>
                    <a:pt x="936" y="13"/>
                    <a:pt x="938" y="10"/>
                    <a:pt x="942" y="10"/>
                  </a:cubicBezTo>
                  <a:cubicBezTo>
                    <a:pt x="944" y="10"/>
                    <a:pt x="946" y="10"/>
                    <a:pt x="948" y="11"/>
                  </a:cubicBezTo>
                  <a:lnTo>
                    <a:pt x="951" y="1"/>
                  </a:lnTo>
                  <a:cubicBezTo>
                    <a:pt x="949" y="1"/>
                    <a:pt x="948" y="0"/>
                    <a:pt x="946" y="0"/>
                  </a:cubicBezTo>
                  <a:cubicBezTo>
                    <a:pt x="945" y="0"/>
                    <a:pt x="943" y="0"/>
                    <a:pt x="941" y="0"/>
                  </a:cubicBezTo>
                  <a:cubicBezTo>
                    <a:pt x="938" y="0"/>
                    <a:pt x="935" y="0"/>
                    <a:pt x="933" y="1"/>
                  </a:cubicBezTo>
                  <a:cubicBezTo>
                    <a:pt x="930" y="2"/>
                    <a:pt x="929" y="3"/>
                    <a:pt x="927" y="5"/>
                  </a:cubicBezTo>
                  <a:cubicBezTo>
                    <a:pt x="926" y="7"/>
                    <a:pt x="925" y="9"/>
                    <a:pt x="924" y="11"/>
                  </a:cubicBezTo>
                  <a:cubicBezTo>
                    <a:pt x="923" y="14"/>
                    <a:pt x="923" y="16"/>
                    <a:pt x="923" y="19"/>
                  </a:cubicBezTo>
                  <a:lnTo>
                    <a:pt x="923" y="25"/>
                  </a:lnTo>
                  <a:lnTo>
                    <a:pt x="916" y="25"/>
                  </a:lnTo>
                  <a:lnTo>
                    <a:pt x="916" y="35"/>
                  </a:lnTo>
                  <a:lnTo>
                    <a:pt x="923" y="35"/>
                  </a:lnTo>
                  <a:lnTo>
                    <a:pt x="923" y="79"/>
                  </a:lnTo>
                  <a:lnTo>
                    <a:pt x="936" y="79"/>
                  </a:lnTo>
                  <a:lnTo>
                    <a:pt x="936" y="35"/>
                  </a:lnTo>
                  <a:lnTo>
                    <a:pt x="953" y="35"/>
                  </a:lnTo>
                  <a:lnTo>
                    <a:pt x="953" y="60"/>
                  </a:lnTo>
                  <a:cubicBezTo>
                    <a:pt x="953" y="63"/>
                    <a:pt x="954" y="66"/>
                    <a:pt x="954" y="68"/>
                  </a:cubicBezTo>
                  <a:cubicBezTo>
                    <a:pt x="955" y="71"/>
                    <a:pt x="956" y="73"/>
                    <a:pt x="957" y="74"/>
                  </a:cubicBezTo>
                  <a:cubicBezTo>
                    <a:pt x="959" y="76"/>
                    <a:pt x="960" y="78"/>
                    <a:pt x="963" y="78"/>
                  </a:cubicBezTo>
                  <a:cubicBezTo>
                    <a:pt x="965" y="79"/>
                    <a:pt x="967" y="80"/>
                    <a:pt x="971" y="80"/>
                  </a:cubicBezTo>
                  <a:cubicBezTo>
                    <a:pt x="973" y="80"/>
                    <a:pt x="975" y="80"/>
                    <a:pt x="977" y="79"/>
                  </a:cubicBezTo>
                  <a:cubicBezTo>
                    <a:pt x="979" y="79"/>
                    <a:pt x="980" y="78"/>
                    <a:pt x="982" y="78"/>
                  </a:cubicBezTo>
                  <a:lnTo>
                    <a:pt x="979" y="69"/>
                  </a:lnTo>
                </a:path>
              </a:pathLst>
            </a:custGeom>
            <a:solidFill>
              <a:srgbClr val="0068AF"/>
            </a:solidFill>
            <a:ln>
              <a:noFill/>
            </a:ln>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93420921"/>
      </p:ext>
    </p:extLst>
  </p:cSld>
  <p:clrMap bg1="lt1" tx1="dk1" bg2="lt2" tx2="dk2" accent1="accent1" accent2="accent2" accent3="accent3" accent4="accent4" accent5="accent5" accent6="accent6" hlink="hlink" folHlink="folHlink"/>
  <p:sldLayoutIdLst>
    <p:sldLayoutId id="2147483716" r:id="rId1"/>
    <p:sldLayoutId id="2147483650" r:id="rId2"/>
    <p:sldLayoutId id="2147483668" r:id="rId3"/>
    <p:sldLayoutId id="2147483676" r:id="rId4"/>
    <p:sldLayoutId id="2147483717" r:id="rId5"/>
    <p:sldLayoutId id="2147483690" r:id="rId6"/>
    <p:sldLayoutId id="2147483699" r:id="rId7"/>
    <p:sldLayoutId id="2147483703" r:id="rId8"/>
    <p:sldLayoutId id="2147483705" r:id="rId9"/>
    <p:sldLayoutId id="2147483694" r:id="rId10"/>
    <p:sldLayoutId id="2147483693" r:id="rId11"/>
    <p:sldLayoutId id="2147483697" r:id="rId12"/>
    <p:sldLayoutId id="2147483700" r:id="rId13"/>
    <p:sldLayoutId id="2147483701" r:id="rId14"/>
    <p:sldLayoutId id="2147483698" r:id="rId15"/>
    <p:sldLayoutId id="2147483714" r:id="rId16"/>
    <p:sldLayoutId id="2147483711" r:id="rId17"/>
    <p:sldLayoutId id="2147483710" r:id="rId18"/>
    <p:sldLayoutId id="2147483713" r:id="rId19"/>
    <p:sldLayoutId id="2147483712" r:id="rId20"/>
    <p:sldLayoutId id="2147483686" r:id="rId21"/>
    <p:sldLayoutId id="2147483687" r:id="rId22"/>
    <p:sldLayoutId id="2147483706" r:id="rId23"/>
    <p:sldLayoutId id="2147483715" r:id="rId24"/>
    <p:sldLayoutId id="2147483658" r:id="rId25"/>
    <p:sldLayoutId id="2147483659" r:id="rId26"/>
  </p:sldLayoutIdLst>
  <p:hf hdr="0" ftr="0"/>
  <p:txStyles>
    <p:titleStyle>
      <a:lvl1pPr algn="l" defTabSz="691157" rtl="0" eaLnBrk="1" latinLnBrk="0" hangingPunct="1">
        <a:lnSpc>
          <a:spcPct val="90000"/>
        </a:lnSpc>
        <a:spcBef>
          <a:spcPct val="0"/>
        </a:spcBef>
        <a:buNone/>
        <a:defRPr sz="2600" b="1" kern="1200">
          <a:solidFill>
            <a:schemeClr val="bg2"/>
          </a:solidFill>
          <a:latin typeface="+mj-lt"/>
          <a:ea typeface="+mj-ea"/>
          <a:cs typeface="+mj-cs"/>
        </a:defRPr>
      </a:lvl1pPr>
    </p:titleStyle>
    <p:bodyStyle>
      <a:lvl1pPr marL="360000" indent="-360000" algn="l" defTabSz="691157" rtl="0" eaLnBrk="1" latinLnBrk="0" hangingPunct="1">
        <a:lnSpc>
          <a:spcPct val="90000"/>
        </a:lnSpc>
        <a:spcBef>
          <a:spcPts val="500"/>
        </a:spcBef>
        <a:spcAft>
          <a:spcPts val="500"/>
        </a:spcAft>
        <a:buClr>
          <a:schemeClr val="bg2"/>
        </a:buClr>
        <a:buFont typeface="Calibri" panose="020F0502020204030204" pitchFamily="34" charset="0"/>
        <a:buChar char="•"/>
        <a:defRPr sz="2000" kern="1200">
          <a:solidFill>
            <a:schemeClr val="tx1"/>
          </a:solidFill>
          <a:latin typeface="+mn-lt"/>
          <a:ea typeface="+mn-ea"/>
          <a:cs typeface="+mn-cs"/>
        </a:defRPr>
      </a:lvl1pPr>
      <a:lvl2pPr marL="720000" indent="-360000" algn="l" defTabSz="691157" rtl="0" eaLnBrk="1" latinLnBrk="0" hangingPunct="1">
        <a:lnSpc>
          <a:spcPct val="90000"/>
        </a:lnSpc>
        <a:spcBef>
          <a:spcPts val="500"/>
        </a:spcBef>
        <a:spcAft>
          <a:spcPts val="250"/>
        </a:spcAft>
        <a:buClr>
          <a:schemeClr val="bg2"/>
        </a:buClr>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250"/>
        </a:spcBef>
        <a:spcAft>
          <a:spcPts val="150"/>
        </a:spcAft>
        <a:buClr>
          <a:schemeClr val="tx1"/>
        </a:buClr>
        <a:buFont typeface="Calibri" panose="020F0502020204030204" pitchFamily="34" charset="0"/>
        <a:buChar char="◦"/>
        <a:defRPr sz="2000" kern="1200">
          <a:solidFill>
            <a:schemeClr val="tx1"/>
          </a:solidFill>
          <a:latin typeface="+mn-lt"/>
          <a:ea typeface="+mn-ea"/>
          <a:cs typeface="+mn-cs"/>
        </a:defRPr>
      </a:lvl3pPr>
      <a:lvl4pPr marL="1440000" indent="-360000" algn="l" defTabSz="691157" rtl="0" eaLnBrk="1" latinLnBrk="0" hangingPunct="1">
        <a:lnSpc>
          <a:spcPct val="90000"/>
        </a:lnSpc>
        <a:spcBef>
          <a:spcPts val="150"/>
        </a:spcBef>
        <a:spcAft>
          <a:spcPts val="0"/>
        </a:spcAft>
        <a:buClr>
          <a:schemeClr val="tx1"/>
        </a:buClr>
        <a:buFont typeface="Calibri" panose="020F0502020204030204" pitchFamily="34" charset="0"/>
        <a:buChar char="­"/>
        <a:defRPr sz="2000" kern="1200">
          <a:solidFill>
            <a:schemeClr val="tx1"/>
          </a:solidFill>
          <a:latin typeface="+mn-lt"/>
          <a:ea typeface="+mn-ea"/>
          <a:cs typeface="+mn-cs"/>
        </a:defRPr>
      </a:lvl4pPr>
      <a:lvl5pPr marL="1800000" indent="-360000" algn="l" defTabSz="691157" rtl="0" eaLnBrk="1" latinLnBrk="0" hangingPunct="1">
        <a:lnSpc>
          <a:spcPct val="90000"/>
        </a:lnSpc>
        <a:spcBef>
          <a:spcPts val="100"/>
        </a:spcBef>
        <a:buClrTx/>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p:bodyStyle>
    <p:otherStyle>
      <a:defPPr>
        <a:defRPr lang="de-DE"/>
      </a:defPPr>
      <a:lvl1pPr marL="0" algn="l" defTabSz="691157" rtl="0" eaLnBrk="1" latinLnBrk="0" hangingPunct="1">
        <a:defRPr sz="1360" kern="1200">
          <a:solidFill>
            <a:schemeClr val="tx1"/>
          </a:solidFill>
          <a:latin typeface="+mn-lt"/>
          <a:ea typeface="+mn-ea"/>
          <a:cs typeface="+mn-cs"/>
        </a:defRPr>
      </a:lvl1pPr>
      <a:lvl2pPr marL="345578" algn="l" defTabSz="691157" rtl="0" eaLnBrk="1" latinLnBrk="0" hangingPunct="1">
        <a:defRPr sz="1360" kern="1200">
          <a:solidFill>
            <a:schemeClr val="tx1"/>
          </a:solidFill>
          <a:latin typeface="+mn-lt"/>
          <a:ea typeface="+mn-ea"/>
          <a:cs typeface="+mn-cs"/>
        </a:defRPr>
      </a:lvl2pPr>
      <a:lvl3pPr marL="691157" algn="l" defTabSz="691157" rtl="0" eaLnBrk="1" latinLnBrk="0" hangingPunct="1">
        <a:defRPr sz="1360" kern="1200">
          <a:solidFill>
            <a:schemeClr val="tx1"/>
          </a:solidFill>
          <a:latin typeface="+mn-lt"/>
          <a:ea typeface="+mn-ea"/>
          <a:cs typeface="+mn-cs"/>
        </a:defRPr>
      </a:lvl3pPr>
      <a:lvl4pPr marL="1036735" algn="l" defTabSz="691157" rtl="0" eaLnBrk="1" latinLnBrk="0" hangingPunct="1">
        <a:defRPr sz="1360" kern="1200">
          <a:solidFill>
            <a:schemeClr val="tx1"/>
          </a:solidFill>
          <a:latin typeface="+mn-lt"/>
          <a:ea typeface="+mn-ea"/>
          <a:cs typeface="+mn-cs"/>
        </a:defRPr>
      </a:lvl4pPr>
      <a:lvl5pPr marL="1382316" algn="l" defTabSz="691157" rtl="0" eaLnBrk="1" latinLnBrk="0" hangingPunct="1">
        <a:defRPr sz="1360" kern="1200">
          <a:solidFill>
            <a:schemeClr val="tx1"/>
          </a:solidFill>
          <a:latin typeface="+mn-lt"/>
          <a:ea typeface="+mn-ea"/>
          <a:cs typeface="+mn-cs"/>
        </a:defRPr>
      </a:lvl5pPr>
      <a:lvl6pPr marL="1727893" algn="l" defTabSz="691157" rtl="0" eaLnBrk="1" latinLnBrk="0" hangingPunct="1">
        <a:defRPr sz="1360" kern="1200">
          <a:solidFill>
            <a:schemeClr val="tx1"/>
          </a:solidFill>
          <a:latin typeface="+mn-lt"/>
          <a:ea typeface="+mn-ea"/>
          <a:cs typeface="+mn-cs"/>
        </a:defRPr>
      </a:lvl6pPr>
      <a:lvl7pPr marL="2073473" algn="l" defTabSz="691157" rtl="0" eaLnBrk="1" latinLnBrk="0" hangingPunct="1">
        <a:defRPr sz="1360" kern="1200">
          <a:solidFill>
            <a:schemeClr val="tx1"/>
          </a:solidFill>
          <a:latin typeface="+mn-lt"/>
          <a:ea typeface="+mn-ea"/>
          <a:cs typeface="+mn-cs"/>
        </a:defRPr>
      </a:lvl7pPr>
      <a:lvl8pPr marL="2419051" algn="l" defTabSz="691157" rtl="0" eaLnBrk="1" latinLnBrk="0" hangingPunct="1">
        <a:defRPr sz="1360" kern="1200">
          <a:solidFill>
            <a:schemeClr val="tx1"/>
          </a:solidFill>
          <a:latin typeface="+mn-lt"/>
          <a:ea typeface="+mn-ea"/>
          <a:cs typeface="+mn-cs"/>
        </a:defRPr>
      </a:lvl8pPr>
      <a:lvl9pPr marL="2764630" algn="l" defTabSz="691157" rtl="0" eaLnBrk="1" latinLnBrk="0" hangingPunct="1">
        <a:defRPr sz="13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3" userDrawn="1">
          <p15:clr>
            <a:srgbClr val="F26B43"/>
          </p15:clr>
        </p15:guide>
        <p15:guide id="2" pos="272" userDrawn="1">
          <p15:clr>
            <a:srgbClr val="F26B43"/>
          </p15:clr>
        </p15:guide>
        <p15:guide id="3" pos="5533" userDrawn="1">
          <p15:clr>
            <a:srgbClr val="F26B43"/>
          </p15:clr>
        </p15:guide>
        <p15:guide id="4" pos="1451" userDrawn="1">
          <p15:clr>
            <a:srgbClr val="F26B43"/>
          </p15:clr>
        </p15:guide>
        <p15:guide id="5" pos="1632" userDrawn="1">
          <p15:clr>
            <a:srgbClr val="F26B43"/>
          </p15:clr>
        </p15:guide>
        <p15:guide id="6" pos="2812" userDrawn="1">
          <p15:clr>
            <a:srgbClr val="F26B43"/>
          </p15:clr>
        </p15:guide>
        <p15:guide id="7" pos="2993" userDrawn="1">
          <p15:clr>
            <a:srgbClr val="F26B43"/>
          </p15:clr>
        </p15:guide>
        <p15:guide id="8" pos="4173" userDrawn="1">
          <p15:clr>
            <a:srgbClr val="F26B43"/>
          </p15:clr>
        </p15:guide>
        <p15:guide id="9" pos="4354" userDrawn="1">
          <p15:clr>
            <a:srgbClr val="F26B43"/>
          </p15:clr>
        </p15:guide>
        <p15:guide id="10" orient="horz" pos="3130" userDrawn="1">
          <p15:clr>
            <a:srgbClr val="F26B43"/>
          </p15:clr>
        </p15:guide>
        <p15:guide id="14" orient="horz" pos="363" userDrawn="1">
          <p15:clr>
            <a:srgbClr val="F26B43"/>
          </p15:clr>
        </p15:guide>
        <p15:guide id="15" orient="horz" pos="1134" userDrawn="1">
          <p15:clr>
            <a:srgbClr val="F26B43"/>
          </p15:clr>
        </p15:guide>
        <p15:guide id="16" orient="horz" pos="544" userDrawn="1">
          <p15:clr>
            <a:srgbClr val="F26B43"/>
          </p15:clr>
        </p15:guide>
        <p15:guide id="17" orient="horz" pos="2041" userDrawn="1">
          <p15:clr>
            <a:srgbClr val="F26B43"/>
          </p15:clr>
        </p15:guide>
        <p15:guide id="18" orient="horz" pos="222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Branchenbild der deutschen Wasserwirtschaft 2020</a:t>
            </a:r>
          </a:p>
        </p:txBody>
      </p:sp>
      <p:sp>
        <p:nvSpPr>
          <p:cNvPr id="3" name="Untertitel 2"/>
          <p:cNvSpPr>
            <a:spLocks noGrp="1"/>
          </p:cNvSpPr>
          <p:nvPr>
            <p:ph type="subTitle" idx="1"/>
          </p:nvPr>
        </p:nvSpPr>
        <p:spPr/>
        <p:txBody>
          <a:bodyPr/>
          <a:lstStyle/>
          <a:p>
            <a:r>
              <a:rPr lang="de-DE" dirty="0"/>
              <a:t>BDEW-Auswertung und -Ergänzung</a:t>
            </a:r>
          </a:p>
        </p:txBody>
      </p:sp>
    </p:spTree>
    <p:extLst>
      <p:ext uri="{BB962C8B-B14F-4D97-AF65-F5344CB8AC3E}">
        <p14:creationId xmlns:p14="http://schemas.microsoft.com/office/powerpoint/2010/main" val="216302223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Organisationsformen in der Abwasserentsorgung</a:t>
            </a:r>
          </a:p>
        </p:txBody>
      </p:sp>
      <p:pic>
        <p:nvPicPr>
          <p:cNvPr id="4" name="Inhaltsplatzhalter 3"/>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61681" y="1419485"/>
            <a:ext cx="6091533" cy="3765290"/>
          </a:xfrm>
          <a:prstGeom prst="rect">
            <a:avLst/>
          </a:prstGeom>
          <a:noFill/>
          <a:ln>
            <a:noFill/>
          </a:ln>
        </p:spPr>
      </p:pic>
      <p:sp>
        <p:nvSpPr>
          <p:cNvPr id="12" name="Datumsplatzhalter 11">
            <a:extLst>
              <a:ext uri="{FF2B5EF4-FFF2-40B4-BE49-F238E27FC236}">
                <a16:creationId xmlns:a16="http://schemas.microsoft.com/office/drawing/2014/main" id="{0460819E-D966-46F7-8F2E-5AAC39D9AF47}"/>
              </a:ext>
            </a:extLst>
          </p:cNvPr>
          <p:cNvSpPr>
            <a:spLocks noGrp="1"/>
          </p:cNvSpPr>
          <p:nvPr>
            <p:ph type="dt" sz="half" idx="10"/>
          </p:nvPr>
        </p:nvSpPr>
        <p:spPr/>
        <p:txBody>
          <a:bodyPr/>
          <a:lstStyle/>
          <a:p>
            <a:r>
              <a:rPr lang="de-DE" noProof="0"/>
              <a:t>Februar 2021</a:t>
            </a:r>
          </a:p>
        </p:txBody>
      </p:sp>
      <p:sp>
        <p:nvSpPr>
          <p:cNvPr id="11" name="Foliennummernplatzhalter 10">
            <a:extLst>
              <a:ext uri="{FF2B5EF4-FFF2-40B4-BE49-F238E27FC236}">
                <a16:creationId xmlns:a16="http://schemas.microsoft.com/office/drawing/2014/main" id="{9820FC5F-3E3C-47B2-87DB-C8279629B33A}"/>
              </a:ext>
            </a:extLst>
          </p:cNvPr>
          <p:cNvSpPr>
            <a:spLocks noGrp="1"/>
          </p:cNvSpPr>
          <p:nvPr>
            <p:ph type="sldNum" sz="quarter" idx="12"/>
          </p:nvPr>
        </p:nvSpPr>
        <p:spPr/>
        <p:txBody>
          <a:bodyPr/>
          <a:lstStyle/>
          <a:p>
            <a:fld id="{57282E12-AC30-4C30-91CF-1304F955FEAA}" type="slidenum">
              <a:rPr lang="de-DE" noProof="0" smtClean="0"/>
              <a:pPr/>
              <a:t>10</a:t>
            </a:fld>
            <a:endParaRPr lang="de-DE" noProof="0" dirty="0"/>
          </a:p>
        </p:txBody>
      </p:sp>
    </p:spTree>
    <p:extLst>
      <p:ext uri="{BB962C8B-B14F-4D97-AF65-F5344CB8AC3E}">
        <p14:creationId xmlns:p14="http://schemas.microsoft.com/office/powerpoint/2010/main" val="103327838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6E0FD-FF9D-4B88-AD07-772B412C7342}"/>
              </a:ext>
            </a:extLst>
          </p:cNvPr>
          <p:cNvSpPr>
            <a:spLocks noGrp="1"/>
          </p:cNvSpPr>
          <p:nvPr>
            <p:ph type="title"/>
          </p:nvPr>
        </p:nvSpPr>
        <p:spPr/>
        <p:txBody>
          <a:bodyPr/>
          <a:lstStyle/>
          <a:p>
            <a:r>
              <a:rPr lang="de-DE" dirty="0"/>
              <a:t>Ergebnisse Kundenbefragung</a:t>
            </a:r>
          </a:p>
        </p:txBody>
      </p:sp>
      <p:pic>
        <p:nvPicPr>
          <p:cNvPr id="8" name="Inhaltsplatzhalter 7">
            <a:extLst>
              <a:ext uri="{FF2B5EF4-FFF2-40B4-BE49-F238E27FC236}">
                <a16:creationId xmlns:a16="http://schemas.microsoft.com/office/drawing/2014/main" id="{C7D7FF4A-3468-4AC9-9BB9-64B4B5D245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2396" y="1213998"/>
            <a:ext cx="6630104" cy="3733274"/>
          </a:xfrm>
        </p:spPr>
      </p:pic>
      <p:sp>
        <p:nvSpPr>
          <p:cNvPr id="4" name="Datumsplatzhalter 3">
            <a:extLst>
              <a:ext uri="{FF2B5EF4-FFF2-40B4-BE49-F238E27FC236}">
                <a16:creationId xmlns:a16="http://schemas.microsoft.com/office/drawing/2014/main" id="{CB446A02-1B29-4911-B3EE-3E6FFB16D936}"/>
              </a:ext>
            </a:extLst>
          </p:cNvPr>
          <p:cNvSpPr>
            <a:spLocks noGrp="1"/>
          </p:cNvSpPr>
          <p:nvPr>
            <p:ph type="dt" sz="half" idx="10"/>
          </p:nvPr>
        </p:nvSpPr>
        <p:spPr/>
        <p:txBody>
          <a:bodyPr/>
          <a:lstStyle/>
          <a:p>
            <a:r>
              <a:rPr lang="de-DE"/>
              <a:t>Februar 2021</a:t>
            </a:r>
            <a:endParaRPr lang="de-DE" dirty="0"/>
          </a:p>
        </p:txBody>
      </p:sp>
      <p:sp>
        <p:nvSpPr>
          <p:cNvPr id="6" name="Foliennummernplatzhalter 5">
            <a:extLst>
              <a:ext uri="{FF2B5EF4-FFF2-40B4-BE49-F238E27FC236}">
                <a16:creationId xmlns:a16="http://schemas.microsoft.com/office/drawing/2014/main" id="{D55E963A-2B57-407B-B709-6C70BBBA40FF}"/>
              </a:ext>
            </a:extLst>
          </p:cNvPr>
          <p:cNvSpPr>
            <a:spLocks noGrp="1"/>
          </p:cNvSpPr>
          <p:nvPr>
            <p:ph type="sldNum" sz="quarter" idx="12"/>
          </p:nvPr>
        </p:nvSpPr>
        <p:spPr/>
        <p:txBody>
          <a:bodyPr/>
          <a:lstStyle/>
          <a:p>
            <a:fld id="{FBB44F12-EB88-474F-BA5E-385A9C5524F3}" type="slidenum">
              <a:rPr lang="de-DE" smtClean="0"/>
              <a:pPr/>
              <a:t>11</a:t>
            </a:fld>
            <a:endParaRPr lang="de-DE" dirty="0"/>
          </a:p>
        </p:txBody>
      </p:sp>
    </p:spTree>
    <p:extLst>
      <p:ext uri="{BB962C8B-B14F-4D97-AF65-F5344CB8AC3E}">
        <p14:creationId xmlns:p14="http://schemas.microsoft.com/office/powerpoint/2010/main" val="3603168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5DB272DE-017F-42FA-B536-54747CF0D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397" y="1218744"/>
            <a:ext cx="6621678" cy="3728528"/>
          </a:xfrm>
          <a:prstGeom prst="rect">
            <a:avLst/>
          </a:prstGeom>
        </p:spPr>
      </p:pic>
      <p:sp>
        <p:nvSpPr>
          <p:cNvPr id="2" name="Titel 1">
            <a:extLst>
              <a:ext uri="{FF2B5EF4-FFF2-40B4-BE49-F238E27FC236}">
                <a16:creationId xmlns:a16="http://schemas.microsoft.com/office/drawing/2014/main" id="{12E6E0FD-FF9D-4B88-AD07-772B412C7342}"/>
              </a:ext>
            </a:extLst>
          </p:cNvPr>
          <p:cNvSpPr>
            <a:spLocks noGrp="1"/>
          </p:cNvSpPr>
          <p:nvPr>
            <p:ph type="title"/>
          </p:nvPr>
        </p:nvSpPr>
        <p:spPr/>
        <p:txBody>
          <a:bodyPr/>
          <a:lstStyle/>
          <a:p>
            <a:r>
              <a:rPr lang="de-DE" dirty="0"/>
              <a:t>Ergebnisse Kundenbefragung</a:t>
            </a:r>
          </a:p>
        </p:txBody>
      </p:sp>
      <p:sp>
        <p:nvSpPr>
          <p:cNvPr id="4" name="Datumsplatzhalter 3">
            <a:extLst>
              <a:ext uri="{FF2B5EF4-FFF2-40B4-BE49-F238E27FC236}">
                <a16:creationId xmlns:a16="http://schemas.microsoft.com/office/drawing/2014/main" id="{CB446A02-1B29-4911-B3EE-3E6FFB16D936}"/>
              </a:ext>
            </a:extLst>
          </p:cNvPr>
          <p:cNvSpPr>
            <a:spLocks noGrp="1"/>
          </p:cNvSpPr>
          <p:nvPr>
            <p:ph type="dt" sz="half" idx="10"/>
          </p:nvPr>
        </p:nvSpPr>
        <p:spPr/>
        <p:txBody>
          <a:bodyPr/>
          <a:lstStyle/>
          <a:p>
            <a:r>
              <a:rPr lang="de-DE"/>
              <a:t>Februar 2021</a:t>
            </a:r>
            <a:endParaRPr lang="de-DE" dirty="0"/>
          </a:p>
        </p:txBody>
      </p:sp>
      <p:sp>
        <p:nvSpPr>
          <p:cNvPr id="6" name="Foliennummernplatzhalter 5">
            <a:extLst>
              <a:ext uri="{FF2B5EF4-FFF2-40B4-BE49-F238E27FC236}">
                <a16:creationId xmlns:a16="http://schemas.microsoft.com/office/drawing/2014/main" id="{D55E963A-2B57-407B-B709-6C70BBBA40FF}"/>
              </a:ext>
            </a:extLst>
          </p:cNvPr>
          <p:cNvSpPr>
            <a:spLocks noGrp="1"/>
          </p:cNvSpPr>
          <p:nvPr>
            <p:ph type="sldNum" sz="quarter" idx="12"/>
          </p:nvPr>
        </p:nvSpPr>
        <p:spPr/>
        <p:txBody>
          <a:bodyPr/>
          <a:lstStyle/>
          <a:p>
            <a:fld id="{FBB44F12-EB88-474F-BA5E-385A9C5524F3}" type="slidenum">
              <a:rPr lang="de-DE" smtClean="0"/>
              <a:pPr/>
              <a:t>12</a:t>
            </a:fld>
            <a:endParaRPr lang="de-DE" dirty="0"/>
          </a:p>
        </p:txBody>
      </p:sp>
    </p:spTree>
    <p:extLst>
      <p:ext uri="{BB962C8B-B14F-4D97-AF65-F5344CB8AC3E}">
        <p14:creationId xmlns:p14="http://schemas.microsoft.com/office/powerpoint/2010/main" val="1955665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173D5BEE-C2DD-4F5F-A580-7B75DDD44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849" y="1213998"/>
            <a:ext cx="6630106" cy="3733274"/>
          </a:xfrm>
          <a:prstGeom prst="rect">
            <a:avLst/>
          </a:prstGeom>
        </p:spPr>
      </p:pic>
      <p:sp>
        <p:nvSpPr>
          <p:cNvPr id="2" name="Titel 1">
            <a:extLst>
              <a:ext uri="{FF2B5EF4-FFF2-40B4-BE49-F238E27FC236}">
                <a16:creationId xmlns:a16="http://schemas.microsoft.com/office/drawing/2014/main" id="{12E6E0FD-FF9D-4B88-AD07-772B412C7342}"/>
              </a:ext>
            </a:extLst>
          </p:cNvPr>
          <p:cNvSpPr>
            <a:spLocks noGrp="1"/>
          </p:cNvSpPr>
          <p:nvPr>
            <p:ph type="title"/>
          </p:nvPr>
        </p:nvSpPr>
        <p:spPr/>
        <p:txBody>
          <a:bodyPr/>
          <a:lstStyle/>
          <a:p>
            <a:r>
              <a:rPr lang="de-DE" dirty="0"/>
              <a:t>Ergebnisse Kundenbefragung</a:t>
            </a:r>
          </a:p>
        </p:txBody>
      </p:sp>
      <p:sp>
        <p:nvSpPr>
          <p:cNvPr id="4" name="Datumsplatzhalter 3">
            <a:extLst>
              <a:ext uri="{FF2B5EF4-FFF2-40B4-BE49-F238E27FC236}">
                <a16:creationId xmlns:a16="http://schemas.microsoft.com/office/drawing/2014/main" id="{CB446A02-1B29-4911-B3EE-3E6FFB16D936}"/>
              </a:ext>
            </a:extLst>
          </p:cNvPr>
          <p:cNvSpPr>
            <a:spLocks noGrp="1"/>
          </p:cNvSpPr>
          <p:nvPr>
            <p:ph type="dt" sz="half" idx="10"/>
          </p:nvPr>
        </p:nvSpPr>
        <p:spPr/>
        <p:txBody>
          <a:bodyPr/>
          <a:lstStyle/>
          <a:p>
            <a:r>
              <a:rPr lang="de-DE"/>
              <a:t>Februar 2021</a:t>
            </a:r>
            <a:endParaRPr lang="de-DE" dirty="0"/>
          </a:p>
        </p:txBody>
      </p:sp>
      <p:sp>
        <p:nvSpPr>
          <p:cNvPr id="6" name="Foliennummernplatzhalter 5">
            <a:extLst>
              <a:ext uri="{FF2B5EF4-FFF2-40B4-BE49-F238E27FC236}">
                <a16:creationId xmlns:a16="http://schemas.microsoft.com/office/drawing/2014/main" id="{D55E963A-2B57-407B-B709-6C70BBBA40FF}"/>
              </a:ext>
            </a:extLst>
          </p:cNvPr>
          <p:cNvSpPr>
            <a:spLocks noGrp="1"/>
          </p:cNvSpPr>
          <p:nvPr>
            <p:ph type="sldNum" sz="quarter" idx="12"/>
          </p:nvPr>
        </p:nvSpPr>
        <p:spPr/>
        <p:txBody>
          <a:bodyPr/>
          <a:lstStyle/>
          <a:p>
            <a:fld id="{FBB44F12-EB88-474F-BA5E-385A9C5524F3}" type="slidenum">
              <a:rPr lang="de-DE" smtClean="0"/>
              <a:pPr/>
              <a:t>13</a:t>
            </a:fld>
            <a:endParaRPr lang="de-DE" dirty="0"/>
          </a:p>
        </p:txBody>
      </p:sp>
    </p:spTree>
    <p:extLst>
      <p:ext uri="{BB962C8B-B14F-4D97-AF65-F5344CB8AC3E}">
        <p14:creationId xmlns:p14="http://schemas.microsoft.com/office/powerpoint/2010/main" val="323579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D73B9BCE-B14C-4BBE-A6B3-D0F12EF33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398" y="1213817"/>
            <a:ext cx="6630103" cy="3728514"/>
          </a:xfrm>
          <a:prstGeom prst="rect">
            <a:avLst/>
          </a:prstGeom>
        </p:spPr>
      </p:pic>
      <p:sp>
        <p:nvSpPr>
          <p:cNvPr id="2" name="Titel 1">
            <a:extLst>
              <a:ext uri="{FF2B5EF4-FFF2-40B4-BE49-F238E27FC236}">
                <a16:creationId xmlns:a16="http://schemas.microsoft.com/office/drawing/2014/main" id="{12E6E0FD-FF9D-4B88-AD07-772B412C7342}"/>
              </a:ext>
            </a:extLst>
          </p:cNvPr>
          <p:cNvSpPr>
            <a:spLocks noGrp="1"/>
          </p:cNvSpPr>
          <p:nvPr>
            <p:ph type="title"/>
          </p:nvPr>
        </p:nvSpPr>
        <p:spPr/>
        <p:txBody>
          <a:bodyPr/>
          <a:lstStyle/>
          <a:p>
            <a:r>
              <a:rPr lang="de-DE" dirty="0"/>
              <a:t>Ergebnisse Kundenbefragung</a:t>
            </a:r>
          </a:p>
        </p:txBody>
      </p:sp>
      <p:sp>
        <p:nvSpPr>
          <p:cNvPr id="4" name="Datumsplatzhalter 3">
            <a:extLst>
              <a:ext uri="{FF2B5EF4-FFF2-40B4-BE49-F238E27FC236}">
                <a16:creationId xmlns:a16="http://schemas.microsoft.com/office/drawing/2014/main" id="{CB446A02-1B29-4911-B3EE-3E6FFB16D936}"/>
              </a:ext>
            </a:extLst>
          </p:cNvPr>
          <p:cNvSpPr>
            <a:spLocks noGrp="1"/>
          </p:cNvSpPr>
          <p:nvPr>
            <p:ph type="dt" sz="half" idx="10"/>
          </p:nvPr>
        </p:nvSpPr>
        <p:spPr/>
        <p:txBody>
          <a:bodyPr/>
          <a:lstStyle/>
          <a:p>
            <a:r>
              <a:rPr lang="de-DE"/>
              <a:t>Februar 2021</a:t>
            </a:r>
            <a:endParaRPr lang="de-DE" dirty="0"/>
          </a:p>
        </p:txBody>
      </p:sp>
      <p:sp>
        <p:nvSpPr>
          <p:cNvPr id="6" name="Foliennummernplatzhalter 5">
            <a:extLst>
              <a:ext uri="{FF2B5EF4-FFF2-40B4-BE49-F238E27FC236}">
                <a16:creationId xmlns:a16="http://schemas.microsoft.com/office/drawing/2014/main" id="{D55E963A-2B57-407B-B709-6C70BBBA40FF}"/>
              </a:ext>
            </a:extLst>
          </p:cNvPr>
          <p:cNvSpPr>
            <a:spLocks noGrp="1"/>
          </p:cNvSpPr>
          <p:nvPr>
            <p:ph type="sldNum" sz="quarter" idx="12"/>
          </p:nvPr>
        </p:nvSpPr>
        <p:spPr/>
        <p:txBody>
          <a:bodyPr/>
          <a:lstStyle/>
          <a:p>
            <a:fld id="{FBB44F12-EB88-474F-BA5E-385A9C5524F3}" type="slidenum">
              <a:rPr lang="de-DE" smtClean="0"/>
              <a:pPr/>
              <a:t>14</a:t>
            </a:fld>
            <a:endParaRPr lang="de-DE" dirty="0"/>
          </a:p>
        </p:txBody>
      </p:sp>
    </p:spTree>
    <p:extLst>
      <p:ext uri="{BB962C8B-B14F-4D97-AF65-F5344CB8AC3E}">
        <p14:creationId xmlns:p14="http://schemas.microsoft.com/office/powerpoint/2010/main" val="4100466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EDCD2A05-5895-4517-A18B-FE87F4570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397" y="1213817"/>
            <a:ext cx="6630104" cy="3733273"/>
          </a:xfrm>
          <a:prstGeom prst="rect">
            <a:avLst/>
          </a:prstGeom>
        </p:spPr>
      </p:pic>
      <p:sp>
        <p:nvSpPr>
          <p:cNvPr id="2" name="Titel 1">
            <a:extLst>
              <a:ext uri="{FF2B5EF4-FFF2-40B4-BE49-F238E27FC236}">
                <a16:creationId xmlns:a16="http://schemas.microsoft.com/office/drawing/2014/main" id="{12E6E0FD-FF9D-4B88-AD07-772B412C7342}"/>
              </a:ext>
            </a:extLst>
          </p:cNvPr>
          <p:cNvSpPr>
            <a:spLocks noGrp="1"/>
          </p:cNvSpPr>
          <p:nvPr>
            <p:ph type="title"/>
          </p:nvPr>
        </p:nvSpPr>
        <p:spPr/>
        <p:txBody>
          <a:bodyPr/>
          <a:lstStyle/>
          <a:p>
            <a:r>
              <a:rPr lang="de-DE" dirty="0"/>
              <a:t>Ergebnisse Kundenbefragung</a:t>
            </a:r>
          </a:p>
        </p:txBody>
      </p:sp>
      <p:sp>
        <p:nvSpPr>
          <p:cNvPr id="4" name="Datumsplatzhalter 3">
            <a:extLst>
              <a:ext uri="{FF2B5EF4-FFF2-40B4-BE49-F238E27FC236}">
                <a16:creationId xmlns:a16="http://schemas.microsoft.com/office/drawing/2014/main" id="{CB446A02-1B29-4911-B3EE-3E6FFB16D936}"/>
              </a:ext>
            </a:extLst>
          </p:cNvPr>
          <p:cNvSpPr>
            <a:spLocks noGrp="1"/>
          </p:cNvSpPr>
          <p:nvPr>
            <p:ph type="dt" sz="half" idx="10"/>
          </p:nvPr>
        </p:nvSpPr>
        <p:spPr/>
        <p:txBody>
          <a:bodyPr/>
          <a:lstStyle/>
          <a:p>
            <a:r>
              <a:rPr lang="de-DE"/>
              <a:t>Februar 2021</a:t>
            </a:r>
            <a:endParaRPr lang="de-DE" dirty="0"/>
          </a:p>
        </p:txBody>
      </p:sp>
      <p:sp>
        <p:nvSpPr>
          <p:cNvPr id="6" name="Foliennummernplatzhalter 5">
            <a:extLst>
              <a:ext uri="{FF2B5EF4-FFF2-40B4-BE49-F238E27FC236}">
                <a16:creationId xmlns:a16="http://schemas.microsoft.com/office/drawing/2014/main" id="{D55E963A-2B57-407B-B709-6C70BBBA40FF}"/>
              </a:ext>
            </a:extLst>
          </p:cNvPr>
          <p:cNvSpPr>
            <a:spLocks noGrp="1"/>
          </p:cNvSpPr>
          <p:nvPr>
            <p:ph type="sldNum" sz="quarter" idx="12"/>
          </p:nvPr>
        </p:nvSpPr>
        <p:spPr/>
        <p:txBody>
          <a:bodyPr/>
          <a:lstStyle/>
          <a:p>
            <a:fld id="{FBB44F12-EB88-474F-BA5E-385A9C5524F3}" type="slidenum">
              <a:rPr lang="de-DE" smtClean="0"/>
              <a:pPr/>
              <a:t>15</a:t>
            </a:fld>
            <a:endParaRPr lang="de-DE" dirty="0"/>
          </a:p>
        </p:txBody>
      </p:sp>
    </p:spTree>
    <p:extLst>
      <p:ext uri="{BB962C8B-B14F-4D97-AF65-F5344CB8AC3E}">
        <p14:creationId xmlns:p14="http://schemas.microsoft.com/office/powerpoint/2010/main" val="2299915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17338CDA-6541-4137-8DF0-6E76F9F5BB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397" y="1213998"/>
            <a:ext cx="6630104" cy="3733274"/>
          </a:xfrm>
          <a:prstGeom prst="rect">
            <a:avLst/>
          </a:prstGeom>
        </p:spPr>
      </p:pic>
      <p:sp>
        <p:nvSpPr>
          <p:cNvPr id="2" name="Titel 1">
            <a:extLst>
              <a:ext uri="{FF2B5EF4-FFF2-40B4-BE49-F238E27FC236}">
                <a16:creationId xmlns:a16="http://schemas.microsoft.com/office/drawing/2014/main" id="{12E6E0FD-FF9D-4B88-AD07-772B412C7342}"/>
              </a:ext>
            </a:extLst>
          </p:cNvPr>
          <p:cNvSpPr>
            <a:spLocks noGrp="1"/>
          </p:cNvSpPr>
          <p:nvPr>
            <p:ph type="title"/>
          </p:nvPr>
        </p:nvSpPr>
        <p:spPr/>
        <p:txBody>
          <a:bodyPr/>
          <a:lstStyle/>
          <a:p>
            <a:r>
              <a:rPr lang="de-DE" dirty="0"/>
              <a:t>Ergebnisse Kundenbefragung</a:t>
            </a:r>
          </a:p>
        </p:txBody>
      </p:sp>
      <p:sp>
        <p:nvSpPr>
          <p:cNvPr id="4" name="Datumsplatzhalter 3">
            <a:extLst>
              <a:ext uri="{FF2B5EF4-FFF2-40B4-BE49-F238E27FC236}">
                <a16:creationId xmlns:a16="http://schemas.microsoft.com/office/drawing/2014/main" id="{CB446A02-1B29-4911-B3EE-3E6FFB16D936}"/>
              </a:ext>
            </a:extLst>
          </p:cNvPr>
          <p:cNvSpPr>
            <a:spLocks noGrp="1"/>
          </p:cNvSpPr>
          <p:nvPr>
            <p:ph type="dt" sz="half" idx="10"/>
          </p:nvPr>
        </p:nvSpPr>
        <p:spPr/>
        <p:txBody>
          <a:bodyPr/>
          <a:lstStyle/>
          <a:p>
            <a:r>
              <a:rPr lang="de-DE"/>
              <a:t>Februar 2021</a:t>
            </a:r>
            <a:endParaRPr lang="de-DE" dirty="0"/>
          </a:p>
        </p:txBody>
      </p:sp>
      <p:sp>
        <p:nvSpPr>
          <p:cNvPr id="6" name="Foliennummernplatzhalter 5">
            <a:extLst>
              <a:ext uri="{FF2B5EF4-FFF2-40B4-BE49-F238E27FC236}">
                <a16:creationId xmlns:a16="http://schemas.microsoft.com/office/drawing/2014/main" id="{D55E963A-2B57-407B-B709-6C70BBBA40FF}"/>
              </a:ext>
            </a:extLst>
          </p:cNvPr>
          <p:cNvSpPr>
            <a:spLocks noGrp="1"/>
          </p:cNvSpPr>
          <p:nvPr>
            <p:ph type="sldNum" sz="quarter" idx="12"/>
          </p:nvPr>
        </p:nvSpPr>
        <p:spPr/>
        <p:txBody>
          <a:bodyPr/>
          <a:lstStyle/>
          <a:p>
            <a:fld id="{FBB44F12-EB88-474F-BA5E-385A9C5524F3}" type="slidenum">
              <a:rPr lang="de-DE" smtClean="0"/>
              <a:pPr/>
              <a:t>16</a:t>
            </a:fld>
            <a:endParaRPr lang="de-DE" dirty="0"/>
          </a:p>
        </p:txBody>
      </p:sp>
    </p:spTree>
    <p:extLst>
      <p:ext uri="{BB962C8B-B14F-4D97-AF65-F5344CB8AC3E}">
        <p14:creationId xmlns:p14="http://schemas.microsoft.com/office/powerpoint/2010/main" val="2396525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Entwicklung der Investitionen 1990 bis 2018 in der öffentlichen Wasserversorgung</a:t>
            </a:r>
          </a:p>
        </p:txBody>
      </p:sp>
      <p:pic>
        <p:nvPicPr>
          <p:cNvPr id="4" name="Inhaltsplatzhalter 3"/>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73628" y="1649481"/>
            <a:ext cx="6267639" cy="3532222"/>
          </a:xfrm>
          <a:prstGeom prst="rect">
            <a:avLst/>
          </a:prstGeom>
          <a:noFill/>
          <a:ln>
            <a:noFill/>
          </a:ln>
        </p:spPr>
      </p:pic>
      <p:sp>
        <p:nvSpPr>
          <p:cNvPr id="12" name="Datumsplatzhalter 11">
            <a:extLst>
              <a:ext uri="{FF2B5EF4-FFF2-40B4-BE49-F238E27FC236}">
                <a16:creationId xmlns:a16="http://schemas.microsoft.com/office/drawing/2014/main" id="{D998EFA8-E9C0-4796-9744-E5D503DC7B57}"/>
              </a:ext>
            </a:extLst>
          </p:cNvPr>
          <p:cNvSpPr>
            <a:spLocks noGrp="1"/>
          </p:cNvSpPr>
          <p:nvPr>
            <p:ph type="dt" sz="half" idx="10"/>
          </p:nvPr>
        </p:nvSpPr>
        <p:spPr/>
        <p:txBody>
          <a:bodyPr/>
          <a:lstStyle/>
          <a:p>
            <a:r>
              <a:rPr lang="de-DE" noProof="0"/>
              <a:t>Februar 2021</a:t>
            </a:r>
          </a:p>
        </p:txBody>
      </p:sp>
      <p:sp>
        <p:nvSpPr>
          <p:cNvPr id="11" name="Foliennummernplatzhalter 10">
            <a:extLst>
              <a:ext uri="{FF2B5EF4-FFF2-40B4-BE49-F238E27FC236}">
                <a16:creationId xmlns:a16="http://schemas.microsoft.com/office/drawing/2014/main" id="{D1E55B87-43D8-460C-96D5-8A94702448E7}"/>
              </a:ext>
            </a:extLst>
          </p:cNvPr>
          <p:cNvSpPr>
            <a:spLocks noGrp="1"/>
          </p:cNvSpPr>
          <p:nvPr>
            <p:ph type="sldNum" sz="quarter" idx="12"/>
          </p:nvPr>
        </p:nvSpPr>
        <p:spPr/>
        <p:txBody>
          <a:bodyPr/>
          <a:lstStyle/>
          <a:p>
            <a:fld id="{57282E12-AC30-4C30-91CF-1304F955FEAA}" type="slidenum">
              <a:rPr lang="de-DE" noProof="0" smtClean="0"/>
              <a:pPr/>
              <a:t>17</a:t>
            </a:fld>
            <a:endParaRPr lang="de-DE" noProof="0" dirty="0"/>
          </a:p>
        </p:txBody>
      </p:sp>
    </p:spTree>
    <p:extLst>
      <p:ext uri="{BB962C8B-B14F-4D97-AF65-F5344CB8AC3E}">
        <p14:creationId xmlns:p14="http://schemas.microsoft.com/office/powerpoint/2010/main" val="187740042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Entwicklung des personenbezogenen Wassergebrauchs</a:t>
            </a:r>
          </a:p>
        </p:txBody>
      </p:sp>
      <p:pic>
        <p:nvPicPr>
          <p:cNvPr id="4" name="Inhaltsplatzhalter 3"/>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52573" y="1410191"/>
            <a:ext cx="6309750" cy="3774584"/>
          </a:xfrm>
          <a:prstGeom prst="rect">
            <a:avLst/>
          </a:prstGeom>
          <a:noFill/>
          <a:ln>
            <a:noFill/>
          </a:ln>
        </p:spPr>
      </p:pic>
      <p:sp>
        <p:nvSpPr>
          <p:cNvPr id="12" name="Datumsplatzhalter 11">
            <a:extLst>
              <a:ext uri="{FF2B5EF4-FFF2-40B4-BE49-F238E27FC236}">
                <a16:creationId xmlns:a16="http://schemas.microsoft.com/office/drawing/2014/main" id="{401963FA-0910-462E-A468-E16FCFB3687D}"/>
              </a:ext>
            </a:extLst>
          </p:cNvPr>
          <p:cNvSpPr>
            <a:spLocks noGrp="1"/>
          </p:cNvSpPr>
          <p:nvPr>
            <p:ph type="dt" sz="half" idx="10"/>
          </p:nvPr>
        </p:nvSpPr>
        <p:spPr/>
        <p:txBody>
          <a:bodyPr/>
          <a:lstStyle/>
          <a:p>
            <a:r>
              <a:rPr lang="de-DE" noProof="0"/>
              <a:t>Februar 2021</a:t>
            </a:r>
          </a:p>
        </p:txBody>
      </p:sp>
      <p:sp>
        <p:nvSpPr>
          <p:cNvPr id="11" name="Foliennummernplatzhalter 10">
            <a:extLst>
              <a:ext uri="{FF2B5EF4-FFF2-40B4-BE49-F238E27FC236}">
                <a16:creationId xmlns:a16="http://schemas.microsoft.com/office/drawing/2014/main" id="{B3F8A1BC-8EE9-4369-85B1-787BE0D3FE2D}"/>
              </a:ext>
            </a:extLst>
          </p:cNvPr>
          <p:cNvSpPr>
            <a:spLocks noGrp="1"/>
          </p:cNvSpPr>
          <p:nvPr>
            <p:ph type="sldNum" sz="quarter" idx="12"/>
          </p:nvPr>
        </p:nvSpPr>
        <p:spPr/>
        <p:txBody>
          <a:bodyPr/>
          <a:lstStyle/>
          <a:p>
            <a:fld id="{57282E12-AC30-4C30-91CF-1304F955FEAA}" type="slidenum">
              <a:rPr lang="de-DE" noProof="0" smtClean="0"/>
              <a:pPr/>
              <a:t>18</a:t>
            </a:fld>
            <a:endParaRPr lang="de-DE" noProof="0" dirty="0"/>
          </a:p>
        </p:txBody>
      </p:sp>
    </p:spTree>
    <p:extLst>
      <p:ext uri="{BB962C8B-B14F-4D97-AF65-F5344CB8AC3E}">
        <p14:creationId xmlns:p14="http://schemas.microsoft.com/office/powerpoint/2010/main" val="379904571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Arzneiverbrauch je Versicherte/r in der GKV 2018</a:t>
            </a:r>
          </a:p>
        </p:txBody>
      </p:sp>
      <p:pic>
        <p:nvPicPr>
          <p:cNvPr id="4" name="Inhaltsplatzhalter 3"/>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34967" y="1295822"/>
            <a:ext cx="6745503" cy="3888532"/>
          </a:xfrm>
          <a:prstGeom prst="rect">
            <a:avLst/>
          </a:prstGeom>
          <a:noFill/>
          <a:ln>
            <a:noFill/>
          </a:ln>
        </p:spPr>
      </p:pic>
      <p:sp>
        <p:nvSpPr>
          <p:cNvPr id="12" name="Datumsplatzhalter 11">
            <a:extLst>
              <a:ext uri="{FF2B5EF4-FFF2-40B4-BE49-F238E27FC236}">
                <a16:creationId xmlns:a16="http://schemas.microsoft.com/office/drawing/2014/main" id="{46DAE5B1-1D34-44EE-863B-6BFF30E2A7A8}"/>
              </a:ext>
            </a:extLst>
          </p:cNvPr>
          <p:cNvSpPr>
            <a:spLocks noGrp="1"/>
          </p:cNvSpPr>
          <p:nvPr>
            <p:ph type="dt" sz="half" idx="10"/>
          </p:nvPr>
        </p:nvSpPr>
        <p:spPr/>
        <p:txBody>
          <a:bodyPr/>
          <a:lstStyle/>
          <a:p>
            <a:r>
              <a:rPr lang="de-DE" noProof="0"/>
              <a:t>Februar 2021</a:t>
            </a:r>
          </a:p>
        </p:txBody>
      </p:sp>
      <p:sp>
        <p:nvSpPr>
          <p:cNvPr id="11" name="Foliennummernplatzhalter 10">
            <a:extLst>
              <a:ext uri="{FF2B5EF4-FFF2-40B4-BE49-F238E27FC236}">
                <a16:creationId xmlns:a16="http://schemas.microsoft.com/office/drawing/2014/main" id="{52CAB66A-8ED5-4A11-B9DC-0C9E106FF7B7}"/>
              </a:ext>
            </a:extLst>
          </p:cNvPr>
          <p:cNvSpPr>
            <a:spLocks noGrp="1"/>
          </p:cNvSpPr>
          <p:nvPr>
            <p:ph type="sldNum" sz="quarter" idx="12"/>
          </p:nvPr>
        </p:nvSpPr>
        <p:spPr/>
        <p:txBody>
          <a:bodyPr/>
          <a:lstStyle/>
          <a:p>
            <a:fld id="{57282E12-AC30-4C30-91CF-1304F955FEAA}" type="slidenum">
              <a:rPr lang="de-DE" noProof="0" smtClean="0"/>
              <a:pPr/>
              <a:t>19</a:t>
            </a:fld>
            <a:endParaRPr lang="de-DE" noProof="0" dirty="0"/>
          </a:p>
        </p:txBody>
      </p:sp>
    </p:spTree>
    <p:extLst>
      <p:ext uri="{BB962C8B-B14F-4D97-AF65-F5344CB8AC3E}">
        <p14:creationId xmlns:p14="http://schemas.microsoft.com/office/powerpoint/2010/main" val="37990388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37C9E84-377A-4FA6-9083-5BFFB20E1657}"/>
              </a:ext>
            </a:extLst>
          </p:cNvPr>
          <p:cNvSpPr>
            <a:spLocks noGrp="1"/>
          </p:cNvSpPr>
          <p:nvPr>
            <p:ph idx="1"/>
          </p:nvPr>
        </p:nvSpPr>
        <p:spPr>
          <a:xfrm>
            <a:off x="431802" y="1944315"/>
            <a:ext cx="8352382" cy="2808386"/>
          </a:xfrm>
        </p:spPr>
        <p:txBody>
          <a:bodyPr/>
          <a:lstStyle/>
          <a:p>
            <a:pPr marL="0" indent="0">
              <a:buNone/>
            </a:pPr>
            <a:r>
              <a:rPr lang="de-DE" b="1" dirty="0">
                <a:solidFill>
                  <a:schemeClr val="bg2"/>
                </a:solidFill>
              </a:rPr>
              <a:t>Disclaimer</a:t>
            </a:r>
          </a:p>
          <a:p>
            <a:pPr marL="0" indent="0" algn="just">
              <a:buNone/>
            </a:pPr>
            <a:r>
              <a:rPr lang="de-DE" dirty="0"/>
              <a:t>Alle Inhalte wurden nach bestem Wissen und Gewissen mit größter Sorgfalt erstellt. Es ist gestattet, diese Präsentation ganz oder teil- bzw. auszugsweise zu verwenden. Eine Einfügung des eigenen Logos ist gestattet unter Verweis auf den Urheber.  Eine Veränderung der Inhalte der Präsentation ist nicht gestattet. Der BDEW übernimmt in diesem Fall keine Gewähr für die Richtigkeit und schließt jedwede Haftung aus. </a:t>
            </a:r>
          </a:p>
          <a:p>
            <a:pPr marL="0" indent="0">
              <a:buNone/>
            </a:pPr>
            <a:r>
              <a:rPr lang="de-DE" dirty="0"/>
              <a:t>Bei Fragen komme Sie gerne auf uns zu.</a:t>
            </a:r>
          </a:p>
        </p:txBody>
      </p:sp>
      <p:sp>
        <p:nvSpPr>
          <p:cNvPr id="4" name="Datumsplatzhalter 3">
            <a:extLst>
              <a:ext uri="{FF2B5EF4-FFF2-40B4-BE49-F238E27FC236}">
                <a16:creationId xmlns:a16="http://schemas.microsoft.com/office/drawing/2014/main" id="{D23F6006-856A-417C-B58C-C4855B5836EC}"/>
              </a:ext>
            </a:extLst>
          </p:cNvPr>
          <p:cNvSpPr>
            <a:spLocks noGrp="1"/>
          </p:cNvSpPr>
          <p:nvPr>
            <p:ph type="dt" sz="half" idx="10"/>
          </p:nvPr>
        </p:nvSpPr>
        <p:spPr/>
        <p:txBody>
          <a:bodyPr/>
          <a:lstStyle/>
          <a:p>
            <a:r>
              <a:rPr lang="de-DE"/>
              <a:t>Februar 2021</a:t>
            </a:r>
            <a:endParaRPr lang="de-DE" dirty="0"/>
          </a:p>
        </p:txBody>
      </p:sp>
      <p:sp>
        <p:nvSpPr>
          <p:cNvPr id="6" name="Foliennummernplatzhalter 5">
            <a:extLst>
              <a:ext uri="{FF2B5EF4-FFF2-40B4-BE49-F238E27FC236}">
                <a16:creationId xmlns:a16="http://schemas.microsoft.com/office/drawing/2014/main" id="{E12900C4-7C5C-4EA3-A7FF-CDC3953CC1ED}"/>
              </a:ext>
            </a:extLst>
          </p:cNvPr>
          <p:cNvSpPr>
            <a:spLocks noGrp="1"/>
          </p:cNvSpPr>
          <p:nvPr>
            <p:ph type="sldNum" sz="quarter" idx="12"/>
          </p:nvPr>
        </p:nvSpPr>
        <p:spPr/>
        <p:txBody>
          <a:bodyPr/>
          <a:lstStyle/>
          <a:p>
            <a:fld id="{FBB44F12-EB88-474F-BA5E-385A9C5524F3}" type="slidenum">
              <a:rPr lang="de-DE" smtClean="0"/>
              <a:pPr/>
              <a:t>2</a:t>
            </a:fld>
            <a:endParaRPr lang="de-DE" dirty="0"/>
          </a:p>
        </p:txBody>
      </p:sp>
    </p:spTree>
    <p:extLst>
      <p:ext uri="{BB962C8B-B14F-4D97-AF65-F5344CB8AC3E}">
        <p14:creationId xmlns:p14="http://schemas.microsoft.com/office/powerpoint/2010/main" val="233159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Chemischer Zustand der Grundwasserkörper in Deutschland</a:t>
            </a:r>
          </a:p>
        </p:txBody>
      </p:sp>
      <p:pic>
        <p:nvPicPr>
          <p:cNvPr id="4" name="Inhaltsplatzhalter 3"/>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46987" y="1281867"/>
            <a:ext cx="5121464" cy="3902908"/>
          </a:xfrm>
          <a:prstGeom prst="rect">
            <a:avLst/>
          </a:prstGeom>
          <a:noFill/>
          <a:ln>
            <a:noFill/>
          </a:ln>
        </p:spPr>
      </p:pic>
      <p:sp>
        <p:nvSpPr>
          <p:cNvPr id="12" name="Datumsplatzhalter 11">
            <a:extLst>
              <a:ext uri="{FF2B5EF4-FFF2-40B4-BE49-F238E27FC236}">
                <a16:creationId xmlns:a16="http://schemas.microsoft.com/office/drawing/2014/main" id="{8648689A-878B-45E2-8754-DE3AFAAFB7C1}"/>
              </a:ext>
            </a:extLst>
          </p:cNvPr>
          <p:cNvSpPr>
            <a:spLocks noGrp="1"/>
          </p:cNvSpPr>
          <p:nvPr>
            <p:ph type="dt" sz="half" idx="10"/>
          </p:nvPr>
        </p:nvSpPr>
        <p:spPr/>
        <p:txBody>
          <a:bodyPr/>
          <a:lstStyle/>
          <a:p>
            <a:r>
              <a:rPr lang="de-DE" noProof="0"/>
              <a:t>Februar 2021</a:t>
            </a:r>
          </a:p>
        </p:txBody>
      </p:sp>
      <p:sp>
        <p:nvSpPr>
          <p:cNvPr id="11" name="Foliennummernplatzhalter 10">
            <a:extLst>
              <a:ext uri="{FF2B5EF4-FFF2-40B4-BE49-F238E27FC236}">
                <a16:creationId xmlns:a16="http://schemas.microsoft.com/office/drawing/2014/main" id="{3967B424-60CB-4429-A7F1-1F3FFED1FEC0}"/>
              </a:ext>
            </a:extLst>
          </p:cNvPr>
          <p:cNvSpPr>
            <a:spLocks noGrp="1"/>
          </p:cNvSpPr>
          <p:nvPr>
            <p:ph type="sldNum" sz="quarter" idx="12"/>
          </p:nvPr>
        </p:nvSpPr>
        <p:spPr/>
        <p:txBody>
          <a:bodyPr/>
          <a:lstStyle/>
          <a:p>
            <a:fld id="{57282E12-AC30-4C30-91CF-1304F955FEAA}" type="slidenum">
              <a:rPr lang="de-DE" noProof="0" smtClean="0"/>
              <a:pPr/>
              <a:t>20</a:t>
            </a:fld>
            <a:endParaRPr lang="de-DE" noProof="0" dirty="0"/>
          </a:p>
        </p:txBody>
      </p:sp>
    </p:spTree>
    <p:extLst>
      <p:ext uri="{BB962C8B-B14F-4D97-AF65-F5344CB8AC3E}">
        <p14:creationId xmlns:p14="http://schemas.microsoft.com/office/powerpoint/2010/main" val="344454059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Benchmarkingelemente</a:t>
            </a:r>
          </a:p>
        </p:txBody>
      </p:sp>
      <p:pic>
        <p:nvPicPr>
          <p:cNvPr id="4" name="Inhaltsplatzhalter 3"/>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21282" y="1368127"/>
            <a:ext cx="6772331" cy="3816648"/>
          </a:xfrm>
          <a:prstGeom prst="rect">
            <a:avLst/>
          </a:prstGeom>
          <a:noFill/>
          <a:ln>
            <a:noFill/>
          </a:ln>
        </p:spPr>
      </p:pic>
      <p:sp>
        <p:nvSpPr>
          <p:cNvPr id="12" name="Datumsplatzhalter 11">
            <a:extLst>
              <a:ext uri="{FF2B5EF4-FFF2-40B4-BE49-F238E27FC236}">
                <a16:creationId xmlns:a16="http://schemas.microsoft.com/office/drawing/2014/main" id="{2D6D8089-8AD5-4730-98A7-8A8ED62B972F}"/>
              </a:ext>
            </a:extLst>
          </p:cNvPr>
          <p:cNvSpPr>
            <a:spLocks noGrp="1"/>
          </p:cNvSpPr>
          <p:nvPr>
            <p:ph type="dt" sz="half" idx="10"/>
          </p:nvPr>
        </p:nvSpPr>
        <p:spPr/>
        <p:txBody>
          <a:bodyPr/>
          <a:lstStyle/>
          <a:p>
            <a:r>
              <a:rPr lang="de-DE" noProof="0"/>
              <a:t>Februar 2021</a:t>
            </a:r>
          </a:p>
        </p:txBody>
      </p:sp>
      <p:sp>
        <p:nvSpPr>
          <p:cNvPr id="11" name="Foliennummernplatzhalter 10">
            <a:extLst>
              <a:ext uri="{FF2B5EF4-FFF2-40B4-BE49-F238E27FC236}">
                <a16:creationId xmlns:a16="http://schemas.microsoft.com/office/drawing/2014/main" id="{2F737D77-2E20-4557-81E9-B20AAC8005EC}"/>
              </a:ext>
            </a:extLst>
          </p:cNvPr>
          <p:cNvSpPr>
            <a:spLocks noGrp="1"/>
          </p:cNvSpPr>
          <p:nvPr>
            <p:ph type="sldNum" sz="quarter" idx="12"/>
          </p:nvPr>
        </p:nvSpPr>
        <p:spPr/>
        <p:txBody>
          <a:bodyPr/>
          <a:lstStyle/>
          <a:p>
            <a:fld id="{57282E12-AC30-4C30-91CF-1304F955FEAA}" type="slidenum">
              <a:rPr lang="de-DE" noProof="0" smtClean="0"/>
              <a:pPr/>
              <a:t>21</a:t>
            </a:fld>
            <a:endParaRPr lang="de-DE" noProof="0" dirty="0"/>
          </a:p>
        </p:txBody>
      </p:sp>
    </p:spTree>
    <p:extLst>
      <p:ext uri="{BB962C8B-B14F-4D97-AF65-F5344CB8AC3E}">
        <p14:creationId xmlns:p14="http://schemas.microsoft.com/office/powerpoint/2010/main" val="291214437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Beispiel für eine Gliederung der Aufgabenstruktur in der Trinkwasserversorgung und Abwasserentsorgung</a:t>
            </a:r>
          </a:p>
        </p:txBody>
      </p:sp>
      <p:pic>
        <p:nvPicPr>
          <p:cNvPr id="4" name="Inhaltsplatzhalter 3"/>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17408" y="1568310"/>
            <a:ext cx="4380621" cy="3616465"/>
          </a:xfrm>
          <a:prstGeom prst="rect">
            <a:avLst/>
          </a:prstGeom>
          <a:noFill/>
          <a:ln>
            <a:noFill/>
          </a:ln>
        </p:spPr>
      </p:pic>
      <p:sp>
        <p:nvSpPr>
          <p:cNvPr id="12" name="Datumsplatzhalter 11">
            <a:extLst>
              <a:ext uri="{FF2B5EF4-FFF2-40B4-BE49-F238E27FC236}">
                <a16:creationId xmlns:a16="http://schemas.microsoft.com/office/drawing/2014/main" id="{937359C0-8EB8-4AEC-AED6-541126FF426D}"/>
              </a:ext>
            </a:extLst>
          </p:cNvPr>
          <p:cNvSpPr>
            <a:spLocks noGrp="1"/>
          </p:cNvSpPr>
          <p:nvPr>
            <p:ph type="dt" sz="half" idx="10"/>
          </p:nvPr>
        </p:nvSpPr>
        <p:spPr/>
        <p:txBody>
          <a:bodyPr/>
          <a:lstStyle/>
          <a:p>
            <a:r>
              <a:rPr lang="de-DE" noProof="0"/>
              <a:t>Februar 2021</a:t>
            </a:r>
          </a:p>
        </p:txBody>
      </p:sp>
      <p:sp>
        <p:nvSpPr>
          <p:cNvPr id="11" name="Foliennummernplatzhalter 10">
            <a:extLst>
              <a:ext uri="{FF2B5EF4-FFF2-40B4-BE49-F238E27FC236}">
                <a16:creationId xmlns:a16="http://schemas.microsoft.com/office/drawing/2014/main" id="{000B2326-1E81-405F-A6F8-4E50630CCAA7}"/>
              </a:ext>
            </a:extLst>
          </p:cNvPr>
          <p:cNvSpPr>
            <a:spLocks noGrp="1"/>
          </p:cNvSpPr>
          <p:nvPr>
            <p:ph type="sldNum" sz="quarter" idx="12"/>
          </p:nvPr>
        </p:nvSpPr>
        <p:spPr/>
        <p:txBody>
          <a:bodyPr/>
          <a:lstStyle/>
          <a:p>
            <a:fld id="{57282E12-AC30-4C30-91CF-1304F955FEAA}" type="slidenum">
              <a:rPr lang="de-DE" noProof="0" smtClean="0"/>
              <a:pPr/>
              <a:t>22</a:t>
            </a:fld>
            <a:endParaRPr lang="de-DE" noProof="0" dirty="0"/>
          </a:p>
        </p:txBody>
      </p:sp>
    </p:spTree>
    <p:extLst>
      <p:ext uri="{BB962C8B-B14F-4D97-AF65-F5344CB8AC3E}">
        <p14:creationId xmlns:p14="http://schemas.microsoft.com/office/powerpoint/2010/main" val="2966382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Vielfalt der Benchmarking-Projekte im Bereich Trinkwasser und Abwasser</a:t>
            </a:r>
          </a:p>
        </p:txBody>
      </p:sp>
      <p:pic>
        <p:nvPicPr>
          <p:cNvPr id="4" name="Inhaltsplatzhalter 3"/>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06178" y="1539001"/>
            <a:ext cx="4202539" cy="3645774"/>
          </a:xfrm>
          <a:prstGeom prst="rect">
            <a:avLst/>
          </a:prstGeom>
          <a:noFill/>
          <a:ln>
            <a:noFill/>
          </a:ln>
        </p:spPr>
      </p:pic>
      <p:sp>
        <p:nvSpPr>
          <p:cNvPr id="12" name="Datumsplatzhalter 11">
            <a:extLst>
              <a:ext uri="{FF2B5EF4-FFF2-40B4-BE49-F238E27FC236}">
                <a16:creationId xmlns:a16="http://schemas.microsoft.com/office/drawing/2014/main" id="{069DCBDE-17F5-4140-9315-A73FA59270E5}"/>
              </a:ext>
            </a:extLst>
          </p:cNvPr>
          <p:cNvSpPr>
            <a:spLocks noGrp="1"/>
          </p:cNvSpPr>
          <p:nvPr>
            <p:ph type="dt" sz="half" idx="10"/>
          </p:nvPr>
        </p:nvSpPr>
        <p:spPr/>
        <p:txBody>
          <a:bodyPr/>
          <a:lstStyle/>
          <a:p>
            <a:r>
              <a:rPr lang="de-DE" noProof="0"/>
              <a:t>Februar 2021</a:t>
            </a:r>
          </a:p>
        </p:txBody>
      </p:sp>
      <p:sp>
        <p:nvSpPr>
          <p:cNvPr id="11" name="Foliennummernplatzhalter 10">
            <a:extLst>
              <a:ext uri="{FF2B5EF4-FFF2-40B4-BE49-F238E27FC236}">
                <a16:creationId xmlns:a16="http://schemas.microsoft.com/office/drawing/2014/main" id="{640171F2-9434-488C-86B8-82BA27F4819C}"/>
              </a:ext>
            </a:extLst>
          </p:cNvPr>
          <p:cNvSpPr>
            <a:spLocks noGrp="1"/>
          </p:cNvSpPr>
          <p:nvPr>
            <p:ph type="sldNum" sz="quarter" idx="12"/>
          </p:nvPr>
        </p:nvSpPr>
        <p:spPr/>
        <p:txBody>
          <a:bodyPr/>
          <a:lstStyle/>
          <a:p>
            <a:fld id="{57282E12-AC30-4C30-91CF-1304F955FEAA}" type="slidenum">
              <a:rPr lang="de-DE" noProof="0" smtClean="0"/>
              <a:pPr/>
              <a:t>23</a:t>
            </a:fld>
            <a:endParaRPr lang="de-DE" noProof="0" dirty="0"/>
          </a:p>
        </p:txBody>
      </p:sp>
    </p:spTree>
    <p:extLst>
      <p:ext uri="{BB962C8B-B14F-4D97-AF65-F5344CB8AC3E}">
        <p14:creationId xmlns:p14="http://schemas.microsoft.com/office/powerpoint/2010/main" val="364154219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Beispiele für Beteiligungen </a:t>
            </a:r>
            <a:br>
              <a:rPr lang="de-DE" dirty="0"/>
            </a:br>
            <a:r>
              <a:rPr lang="de-DE" dirty="0"/>
              <a:t>bei Benchmarking-Projekten </a:t>
            </a:r>
          </a:p>
        </p:txBody>
      </p:sp>
      <p:pic>
        <p:nvPicPr>
          <p:cNvPr id="4" name="Inhaltsplatzhalter 3"/>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84942" y="1672212"/>
            <a:ext cx="5245011" cy="3514117"/>
          </a:xfrm>
          <a:prstGeom prst="rect">
            <a:avLst/>
          </a:prstGeom>
          <a:noFill/>
          <a:ln>
            <a:noFill/>
          </a:ln>
        </p:spPr>
      </p:pic>
      <p:sp>
        <p:nvSpPr>
          <p:cNvPr id="12" name="Datumsplatzhalter 11">
            <a:extLst>
              <a:ext uri="{FF2B5EF4-FFF2-40B4-BE49-F238E27FC236}">
                <a16:creationId xmlns:a16="http://schemas.microsoft.com/office/drawing/2014/main" id="{2CE84933-718B-4C75-ABD9-7A6AC2F0E9F2}"/>
              </a:ext>
            </a:extLst>
          </p:cNvPr>
          <p:cNvSpPr>
            <a:spLocks noGrp="1"/>
          </p:cNvSpPr>
          <p:nvPr>
            <p:ph type="dt" sz="half" idx="10"/>
          </p:nvPr>
        </p:nvSpPr>
        <p:spPr/>
        <p:txBody>
          <a:bodyPr/>
          <a:lstStyle/>
          <a:p>
            <a:r>
              <a:rPr lang="de-DE" noProof="0"/>
              <a:t>Februar 2021</a:t>
            </a:r>
          </a:p>
        </p:txBody>
      </p:sp>
      <p:sp>
        <p:nvSpPr>
          <p:cNvPr id="11" name="Foliennummernplatzhalter 10">
            <a:extLst>
              <a:ext uri="{FF2B5EF4-FFF2-40B4-BE49-F238E27FC236}">
                <a16:creationId xmlns:a16="http://schemas.microsoft.com/office/drawing/2014/main" id="{3E25A09E-1488-4C63-95D4-C1C37E236CE1}"/>
              </a:ext>
            </a:extLst>
          </p:cNvPr>
          <p:cNvSpPr>
            <a:spLocks noGrp="1"/>
          </p:cNvSpPr>
          <p:nvPr>
            <p:ph type="sldNum" sz="quarter" idx="12"/>
          </p:nvPr>
        </p:nvSpPr>
        <p:spPr/>
        <p:txBody>
          <a:bodyPr/>
          <a:lstStyle/>
          <a:p>
            <a:fld id="{57282E12-AC30-4C30-91CF-1304F955FEAA}" type="slidenum">
              <a:rPr lang="de-DE" noProof="0" smtClean="0"/>
              <a:pPr/>
              <a:t>24</a:t>
            </a:fld>
            <a:endParaRPr lang="de-DE" noProof="0" dirty="0"/>
          </a:p>
        </p:txBody>
      </p:sp>
    </p:spTree>
    <p:extLst>
      <p:ext uri="{BB962C8B-B14F-4D97-AF65-F5344CB8AC3E}">
        <p14:creationId xmlns:p14="http://schemas.microsoft.com/office/powerpoint/2010/main" val="50124899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Beispiele für Beteiligungen bei Benchmarking-Projekten</a:t>
            </a:r>
          </a:p>
        </p:txBody>
      </p:sp>
      <p:pic>
        <p:nvPicPr>
          <p:cNvPr id="4" name="Inhaltsplatzhalter 3"/>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65166" y="1479280"/>
            <a:ext cx="5606849" cy="3705136"/>
          </a:xfrm>
          <a:prstGeom prst="rect">
            <a:avLst/>
          </a:prstGeom>
          <a:noFill/>
          <a:ln>
            <a:noFill/>
          </a:ln>
        </p:spPr>
      </p:pic>
      <p:sp>
        <p:nvSpPr>
          <p:cNvPr id="12" name="Datumsplatzhalter 11">
            <a:extLst>
              <a:ext uri="{FF2B5EF4-FFF2-40B4-BE49-F238E27FC236}">
                <a16:creationId xmlns:a16="http://schemas.microsoft.com/office/drawing/2014/main" id="{84F13FC1-7CF1-4118-B4F6-96BB70D7A7DF}"/>
              </a:ext>
            </a:extLst>
          </p:cNvPr>
          <p:cNvSpPr>
            <a:spLocks noGrp="1"/>
          </p:cNvSpPr>
          <p:nvPr>
            <p:ph type="dt" sz="half" idx="10"/>
          </p:nvPr>
        </p:nvSpPr>
        <p:spPr/>
        <p:txBody>
          <a:bodyPr/>
          <a:lstStyle/>
          <a:p>
            <a:r>
              <a:rPr lang="de-DE" noProof="0"/>
              <a:t>Februar 2021</a:t>
            </a:r>
          </a:p>
        </p:txBody>
      </p:sp>
      <p:sp>
        <p:nvSpPr>
          <p:cNvPr id="11" name="Foliennummernplatzhalter 10">
            <a:extLst>
              <a:ext uri="{FF2B5EF4-FFF2-40B4-BE49-F238E27FC236}">
                <a16:creationId xmlns:a16="http://schemas.microsoft.com/office/drawing/2014/main" id="{DADB0394-0225-490A-ADF3-15522F17A880}"/>
              </a:ext>
            </a:extLst>
          </p:cNvPr>
          <p:cNvSpPr>
            <a:spLocks noGrp="1"/>
          </p:cNvSpPr>
          <p:nvPr>
            <p:ph type="sldNum" sz="quarter" idx="12"/>
          </p:nvPr>
        </p:nvSpPr>
        <p:spPr/>
        <p:txBody>
          <a:bodyPr/>
          <a:lstStyle/>
          <a:p>
            <a:fld id="{57282E12-AC30-4C30-91CF-1304F955FEAA}" type="slidenum">
              <a:rPr lang="de-DE" noProof="0" smtClean="0"/>
              <a:pPr/>
              <a:t>25</a:t>
            </a:fld>
            <a:endParaRPr lang="de-DE" noProof="0" dirty="0"/>
          </a:p>
        </p:txBody>
      </p:sp>
    </p:spTree>
    <p:extLst>
      <p:ext uri="{BB962C8B-B14F-4D97-AF65-F5344CB8AC3E}">
        <p14:creationId xmlns:p14="http://schemas.microsoft.com/office/powerpoint/2010/main" val="251412985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umsplatzhalter 8">
            <a:extLst>
              <a:ext uri="{FF2B5EF4-FFF2-40B4-BE49-F238E27FC236}">
                <a16:creationId xmlns:a16="http://schemas.microsoft.com/office/drawing/2014/main" id="{AFB6FB0C-F781-4E3B-93F8-A7741FAFE837}"/>
              </a:ext>
            </a:extLst>
          </p:cNvPr>
          <p:cNvSpPr>
            <a:spLocks noGrp="1"/>
          </p:cNvSpPr>
          <p:nvPr>
            <p:ph type="dt" sz="half" idx="10"/>
          </p:nvPr>
        </p:nvSpPr>
        <p:spPr/>
        <p:txBody>
          <a:bodyPr/>
          <a:lstStyle/>
          <a:p>
            <a:r>
              <a:rPr lang="de-DE"/>
              <a:t>Februar 2021</a:t>
            </a:r>
            <a:endParaRPr lang="de-DE" dirty="0"/>
          </a:p>
        </p:txBody>
      </p:sp>
      <p:sp>
        <p:nvSpPr>
          <p:cNvPr id="5" name="Textplatzhalter 4"/>
          <p:cNvSpPr>
            <a:spLocks noGrp="1"/>
          </p:cNvSpPr>
          <p:nvPr>
            <p:ph type="body" sz="quarter" idx="13"/>
          </p:nvPr>
        </p:nvSpPr>
        <p:spPr/>
        <p:txBody>
          <a:bodyPr/>
          <a:lstStyle/>
          <a:p>
            <a:r>
              <a:rPr lang="de-DE" dirty="0"/>
              <a:t>1214</a:t>
            </a:r>
          </a:p>
          <a:p>
            <a:endParaRPr lang="de-DE" dirty="0"/>
          </a:p>
        </p:txBody>
      </p:sp>
      <p:sp>
        <p:nvSpPr>
          <p:cNvPr id="13" name="Textplatzhalter 12"/>
          <p:cNvSpPr>
            <a:spLocks noGrp="1"/>
          </p:cNvSpPr>
          <p:nvPr>
            <p:ph type="body" sz="quarter" idx="16"/>
          </p:nvPr>
        </p:nvSpPr>
        <p:spPr/>
        <p:txBody>
          <a:bodyPr/>
          <a:lstStyle/>
          <a:p>
            <a:r>
              <a:rPr lang="de-DE" dirty="0"/>
              <a:t>Dipl.-Ing. Dipl.-Wirtsch.-Ing. Marika Holtorff</a:t>
            </a:r>
          </a:p>
          <a:p>
            <a:r>
              <a:rPr lang="de-DE" dirty="0"/>
              <a:t>Geschäftsbereich Wasser/Abwasser</a:t>
            </a:r>
          </a:p>
        </p:txBody>
      </p:sp>
      <p:sp>
        <p:nvSpPr>
          <p:cNvPr id="3" name="Textplatzhalter 2">
            <a:extLst>
              <a:ext uri="{FF2B5EF4-FFF2-40B4-BE49-F238E27FC236}">
                <a16:creationId xmlns:a16="http://schemas.microsoft.com/office/drawing/2014/main" id="{CD333BEF-499F-4F01-ACC8-A2BDD85E4496}"/>
              </a:ext>
            </a:extLst>
          </p:cNvPr>
          <p:cNvSpPr>
            <a:spLocks noGrp="1"/>
          </p:cNvSpPr>
          <p:nvPr>
            <p:ph type="body" sz="quarter" idx="17"/>
          </p:nvPr>
        </p:nvSpPr>
        <p:spPr/>
        <p:txBody>
          <a:bodyPr/>
          <a:lstStyle/>
          <a:p>
            <a:r>
              <a:rPr lang="de-DE" dirty="0"/>
              <a:t>marika.holtorff@bdew.de</a:t>
            </a:r>
          </a:p>
        </p:txBody>
      </p:sp>
      <p:sp>
        <p:nvSpPr>
          <p:cNvPr id="7" name="Foliennummernplatzhalter 6">
            <a:extLst>
              <a:ext uri="{FF2B5EF4-FFF2-40B4-BE49-F238E27FC236}">
                <a16:creationId xmlns:a16="http://schemas.microsoft.com/office/drawing/2014/main" id="{07BFDD02-CD90-4F5F-A64A-EA718565ECAA}"/>
              </a:ext>
            </a:extLst>
          </p:cNvPr>
          <p:cNvSpPr>
            <a:spLocks noGrp="1"/>
          </p:cNvSpPr>
          <p:nvPr>
            <p:ph type="sldNum" sz="quarter" idx="12"/>
          </p:nvPr>
        </p:nvSpPr>
        <p:spPr/>
        <p:txBody>
          <a:bodyPr/>
          <a:lstStyle/>
          <a:p>
            <a:fld id="{FBB44F12-EB88-474F-BA5E-385A9C5524F3}" type="slidenum">
              <a:rPr lang="de-DE" smtClean="0"/>
              <a:pPr/>
              <a:t>26</a:t>
            </a:fld>
            <a:endParaRPr lang="de-DE" dirty="0"/>
          </a:p>
        </p:txBody>
      </p:sp>
    </p:spTree>
    <p:extLst>
      <p:ext uri="{BB962C8B-B14F-4D97-AF65-F5344CB8AC3E}">
        <p14:creationId xmlns:p14="http://schemas.microsoft.com/office/powerpoint/2010/main" val="777772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353675-795D-40D3-B300-E2684EB1D5E5}"/>
              </a:ext>
            </a:extLst>
          </p:cNvPr>
          <p:cNvSpPr>
            <a:spLocks noGrp="1"/>
          </p:cNvSpPr>
          <p:nvPr>
            <p:ph type="title"/>
          </p:nvPr>
        </p:nvSpPr>
        <p:spPr/>
        <p:txBody>
          <a:bodyPr/>
          <a:lstStyle/>
          <a:p>
            <a:r>
              <a:rPr lang="de-DE" dirty="0"/>
              <a:t>Kernaussagen</a:t>
            </a:r>
          </a:p>
        </p:txBody>
      </p:sp>
      <p:sp>
        <p:nvSpPr>
          <p:cNvPr id="3" name="Inhaltsplatzhalter 2">
            <a:extLst>
              <a:ext uri="{FF2B5EF4-FFF2-40B4-BE49-F238E27FC236}">
                <a16:creationId xmlns:a16="http://schemas.microsoft.com/office/drawing/2014/main" id="{037C9E84-377A-4FA6-9083-5BFFB20E1657}"/>
              </a:ext>
            </a:extLst>
          </p:cNvPr>
          <p:cNvSpPr>
            <a:spLocks noGrp="1"/>
          </p:cNvSpPr>
          <p:nvPr>
            <p:ph idx="1"/>
          </p:nvPr>
        </p:nvSpPr>
        <p:spPr/>
        <p:txBody>
          <a:bodyPr/>
          <a:lstStyle/>
          <a:p>
            <a:pPr marL="0" indent="0">
              <a:buNone/>
            </a:pPr>
            <a:r>
              <a:rPr lang="de-DE" b="1" dirty="0">
                <a:solidFill>
                  <a:schemeClr val="bg2"/>
                </a:solidFill>
              </a:rPr>
              <a:t>Leistungsfähigkeit</a:t>
            </a:r>
          </a:p>
          <a:p>
            <a:pPr lvl="1"/>
            <a:r>
              <a:rPr lang="de-DE" dirty="0"/>
              <a:t>Langfristige Sicherheit der Ver- und Entsorgung</a:t>
            </a:r>
          </a:p>
          <a:p>
            <a:pPr lvl="1"/>
            <a:r>
              <a:rPr lang="de-DE" dirty="0"/>
              <a:t>Hohe Trinkwasserqualität</a:t>
            </a:r>
          </a:p>
          <a:p>
            <a:pPr lvl="1"/>
            <a:r>
              <a:rPr lang="de-DE" dirty="0"/>
              <a:t>Hohe Abwasserentsorgungsstandards</a:t>
            </a:r>
          </a:p>
          <a:p>
            <a:pPr lvl="1"/>
            <a:r>
              <a:rPr lang="de-DE" dirty="0"/>
              <a:t>Hohe Kundenzufriedenheit</a:t>
            </a:r>
          </a:p>
          <a:p>
            <a:pPr lvl="1"/>
            <a:r>
              <a:rPr lang="de-DE" dirty="0"/>
              <a:t>Sorgsamer Umgang mit den Wasserressourcen bei wirtschaftlicher Effizienz</a:t>
            </a:r>
          </a:p>
          <a:p>
            <a:pPr lvl="1"/>
            <a:endParaRPr lang="de-DE" dirty="0"/>
          </a:p>
        </p:txBody>
      </p:sp>
      <p:sp>
        <p:nvSpPr>
          <p:cNvPr id="4" name="Datumsplatzhalter 3">
            <a:extLst>
              <a:ext uri="{FF2B5EF4-FFF2-40B4-BE49-F238E27FC236}">
                <a16:creationId xmlns:a16="http://schemas.microsoft.com/office/drawing/2014/main" id="{D23F6006-856A-417C-B58C-C4855B5836EC}"/>
              </a:ext>
            </a:extLst>
          </p:cNvPr>
          <p:cNvSpPr>
            <a:spLocks noGrp="1"/>
          </p:cNvSpPr>
          <p:nvPr>
            <p:ph type="dt" sz="half" idx="10"/>
          </p:nvPr>
        </p:nvSpPr>
        <p:spPr/>
        <p:txBody>
          <a:bodyPr/>
          <a:lstStyle/>
          <a:p>
            <a:r>
              <a:rPr lang="de-DE"/>
              <a:t>Februar 2021</a:t>
            </a:r>
            <a:endParaRPr lang="de-DE" dirty="0"/>
          </a:p>
        </p:txBody>
      </p:sp>
      <p:sp>
        <p:nvSpPr>
          <p:cNvPr id="6" name="Foliennummernplatzhalter 5">
            <a:extLst>
              <a:ext uri="{FF2B5EF4-FFF2-40B4-BE49-F238E27FC236}">
                <a16:creationId xmlns:a16="http://schemas.microsoft.com/office/drawing/2014/main" id="{E12900C4-7C5C-4EA3-A7FF-CDC3953CC1ED}"/>
              </a:ext>
            </a:extLst>
          </p:cNvPr>
          <p:cNvSpPr>
            <a:spLocks noGrp="1"/>
          </p:cNvSpPr>
          <p:nvPr>
            <p:ph type="sldNum" sz="quarter" idx="12"/>
          </p:nvPr>
        </p:nvSpPr>
        <p:spPr/>
        <p:txBody>
          <a:bodyPr/>
          <a:lstStyle/>
          <a:p>
            <a:fld id="{FBB44F12-EB88-474F-BA5E-385A9C5524F3}" type="slidenum">
              <a:rPr lang="de-DE" smtClean="0"/>
              <a:pPr/>
              <a:t>3</a:t>
            </a:fld>
            <a:endParaRPr lang="de-DE" dirty="0"/>
          </a:p>
        </p:txBody>
      </p:sp>
    </p:spTree>
    <p:extLst>
      <p:ext uri="{BB962C8B-B14F-4D97-AF65-F5344CB8AC3E}">
        <p14:creationId xmlns:p14="http://schemas.microsoft.com/office/powerpoint/2010/main" val="1499903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353675-795D-40D3-B300-E2684EB1D5E5}"/>
              </a:ext>
            </a:extLst>
          </p:cNvPr>
          <p:cNvSpPr>
            <a:spLocks noGrp="1"/>
          </p:cNvSpPr>
          <p:nvPr>
            <p:ph type="title"/>
          </p:nvPr>
        </p:nvSpPr>
        <p:spPr/>
        <p:txBody>
          <a:bodyPr/>
          <a:lstStyle/>
          <a:p>
            <a:r>
              <a:rPr lang="de-DE" dirty="0"/>
              <a:t>Kernaussagen</a:t>
            </a:r>
          </a:p>
        </p:txBody>
      </p:sp>
      <p:sp>
        <p:nvSpPr>
          <p:cNvPr id="3" name="Inhaltsplatzhalter 2">
            <a:extLst>
              <a:ext uri="{FF2B5EF4-FFF2-40B4-BE49-F238E27FC236}">
                <a16:creationId xmlns:a16="http://schemas.microsoft.com/office/drawing/2014/main" id="{037C9E84-377A-4FA6-9083-5BFFB20E1657}"/>
              </a:ext>
            </a:extLst>
          </p:cNvPr>
          <p:cNvSpPr>
            <a:spLocks noGrp="1"/>
          </p:cNvSpPr>
          <p:nvPr>
            <p:ph idx="1"/>
          </p:nvPr>
        </p:nvSpPr>
        <p:spPr/>
        <p:txBody>
          <a:bodyPr/>
          <a:lstStyle/>
          <a:p>
            <a:pPr marL="0" indent="0">
              <a:buNone/>
            </a:pPr>
            <a:r>
              <a:rPr lang="de-DE" b="1" dirty="0">
                <a:solidFill>
                  <a:schemeClr val="bg2"/>
                </a:solidFill>
              </a:rPr>
              <a:t>Organisation und Wirtschaftlichkeit</a:t>
            </a:r>
          </a:p>
          <a:p>
            <a:pPr lvl="1"/>
            <a:r>
              <a:rPr lang="de-DE" dirty="0"/>
              <a:t>Wasserversorgung und Abwasserentsorgung sind Kernaufgaben der öffentlichen Daseinsvorsorge</a:t>
            </a:r>
          </a:p>
          <a:p>
            <a:pPr lvl="1"/>
            <a:r>
              <a:rPr lang="de-DE" dirty="0"/>
              <a:t>Demokratisch legitimierte Organe treffen strategische Entscheidungen über Organisationsformen, Beteiligungen und Kooperationen</a:t>
            </a:r>
          </a:p>
          <a:p>
            <a:pPr lvl="1"/>
            <a:r>
              <a:rPr lang="de-DE" dirty="0"/>
              <a:t>Entgelte, Qualität, Umweltauflagen sowie Wasserentnahmerechte und Einleitrechte unterliegen strenger staatlicher Kontrolle</a:t>
            </a:r>
          </a:p>
          <a:p>
            <a:pPr lvl="1"/>
            <a:r>
              <a:rPr lang="de-DE" dirty="0"/>
              <a:t>Gebühren und Preise werden maßgeblich durch spezifische regionale und lokale Rahmenbedingungen bestimmt</a:t>
            </a:r>
          </a:p>
          <a:p>
            <a:pPr lvl="1"/>
            <a:endParaRPr lang="de-DE" dirty="0"/>
          </a:p>
        </p:txBody>
      </p:sp>
      <p:sp>
        <p:nvSpPr>
          <p:cNvPr id="4" name="Datumsplatzhalter 3">
            <a:extLst>
              <a:ext uri="{FF2B5EF4-FFF2-40B4-BE49-F238E27FC236}">
                <a16:creationId xmlns:a16="http://schemas.microsoft.com/office/drawing/2014/main" id="{D23F6006-856A-417C-B58C-C4855B5836EC}"/>
              </a:ext>
            </a:extLst>
          </p:cNvPr>
          <p:cNvSpPr>
            <a:spLocks noGrp="1"/>
          </p:cNvSpPr>
          <p:nvPr>
            <p:ph type="dt" sz="half" idx="10"/>
          </p:nvPr>
        </p:nvSpPr>
        <p:spPr/>
        <p:txBody>
          <a:bodyPr/>
          <a:lstStyle/>
          <a:p>
            <a:r>
              <a:rPr lang="de-DE"/>
              <a:t>Februar 2021</a:t>
            </a:r>
            <a:endParaRPr lang="de-DE" dirty="0"/>
          </a:p>
        </p:txBody>
      </p:sp>
      <p:sp>
        <p:nvSpPr>
          <p:cNvPr id="6" name="Foliennummernplatzhalter 5">
            <a:extLst>
              <a:ext uri="{FF2B5EF4-FFF2-40B4-BE49-F238E27FC236}">
                <a16:creationId xmlns:a16="http://schemas.microsoft.com/office/drawing/2014/main" id="{E12900C4-7C5C-4EA3-A7FF-CDC3953CC1ED}"/>
              </a:ext>
            </a:extLst>
          </p:cNvPr>
          <p:cNvSpPr>
            <a:spLocks noGrp="1"/>
          </p:cNvSpPr>
          <p:nvPr>
            <p:ph type="sldNum" sz="quarter" idx="12"/>
          </p:nvPr>
        </p:nvSpPr>
        <p:spPr/>
        <p:txBody>
          <a:bodyPr/>
          <a:lstStyle/>
          <a:p>
            <a:fld id="{FBB44F12-EB88-474F-BA5E-385A9C5524F3}" type="slidenum">
              <a:rPr lang="de-DE" smtClean="0"/>
              <a:pPr/>
              <a:t>4</a:t>
            </a:fld>
            <a:endParaRPr lang="de-DE" dirty="0"/>
          </a:p>
        </p:txBody>
      </p:sp>
    </p:spTree>
    <p:extLst>
      <p:ext uri="{BB962C8B-B14F-4D97-AF65-F5344CB8AC3E}">
        <p14:creationId xmlns:p14="http://schemas.microsoft.com/office/powerpoint/2010/main" val="278327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353675-795D-40D3-B300-E2684EB1D5E5}"/>
              </a:ext>
            </a:extLst>
          </p:cNvPr>
          <p:cNvSpPr>
            <a:spLocks noGrp="1"/>
          </p:cNvSpPr>
          <p:nvPr>
            <p:ph type="title"/>
          </p:nvPr>
        </p:nvSpPr>
        <p:spPr/>
        <p:txBody>
          <a:bodyPr/>
          <a:lstStyle/>
          <a:p>
            <a:r>
              <a:rPr lang="de-DE" dirty="0"/>
              <a:t>Kernaussagen</a:t>
            </a:r>
          </a:p>
        </p:txBody>
      </p:sp>
      <p:sp>
        <p:nvSpPr>
          <p:cNvPr id="3" name="Inhaltsplatzhalter 2">
            <a:extLst>
              <a:ext uri="{FF2B5EF4-FFF2-40B4-BE49-F238E27FC236}">
                <a16:creationId xmlns:a16="http://schemas.microsoft.com/office/drawing/2014/main" id="{037C9E84-377A-4FA6-9083-5BFFB20E1657}"/>
              </a:ext>
            </a:extLst>
          </p:cNvPr>
          <p:cNvSpPr>
            <a:spLocks noGrp="1"/>
          </p:cNvSpPr>
          <p:nvPr>
            <p:ph idx="1"/>
          </p:nvPr>
        </p:nvSpPr>
        <p:spPr/>
        <p:txBody>
          <a:bodyPr/>
          <a:lstStyle/>
          <a:p>
            <a:pPr marL="0" indent="0">
              <a:buNone/>
            </a:pPr>
            <a:r>
              <a:rPr lang="de-DE" b="1" dirty="0">
                <a:solidFill>
                  <a:schemeClr val="bg2"/>
                </a:solidFill>
              </a:rPr>
              <a:t>Aufgaben und Herausforderungen (1)</a:t>
            </a:r>
          </a:p>
          <a:p>
            <a:pPr lvl="1"/>
            <a:r>
              <a:rPr lang="de-DE" dirty="0"/>
              <a:t>Steigende Anforderungen an einen modernen nachhaltigen Umgang mit Wasser </a:t>
            </a:r>
          </a:p>
          <a:p>
            <a:pPr lvl="1"/>
            <a:r>
              <a:rPr lang="de-DE" dirty="0"/>
              <a:t>Wachsende Bedeutung des ganzheitlichen Ansatzes mit dem Ziel einer integrierten Wasserwirtschaft (Gewässerunterhaltung, Küsten- und Hochwasserschutz,…)</a:t>
            </a:r>
          </a:p>
          <a:p>
            <a:pPr lvl="1"/>
            <a:r>
              <a:rPr lang="de-DE" dirty="0"/>
              <a:t>Veränderungen gesellschaftlicher Prioritäten (Energieverbrauch, Energieeffizienz, Ressourcenschutz)</a:t>
            </a:r>
          </a:p>
          <a:p>
            <a:pPr lvl="1"/>
            <a:endParaRPr lang="de-DE" dirty="0"/>
          </a:p>
        </p:txBody>
      </p:sp>
      <p:sp>
        <p:nvSpPr>
          <p:cNvPr id="4" name="Datumsplatzhalter 3">
            <a:extLst>
              <a:ext uri="{FF2B5EF4-FFF2-40B4-BE49-F238E27FC236}">
                <a16:creationId xmlns:a16="http://schemas.microsoft.com/office/drawing/2014/main" id="{D23F6006-856A-417C-B58C-C4855B5836EC}"/>
              </a:ext>
            </a:extLst>
          </p:cNvPr>
          <p:cNvSpPr>
            <a:spLocks noGrp="1"/>
          </p:cNvSpPr>
          <p:nvPr>
            <p:ph type="dt" sz="half" idx="10"/>
          </p:nvPr>
        </p:nvSpPr>
        <p:spPr/>
        <p:txBody>
          <a:bodyPr/>
          <a:lstStyle/>
          <a:p>
            <a:r>
              <a:rPr lang="de-DE"/>
              <a:t>Februar 2021</a:t>
            </a:r>
            <a:endParaRPr lang="de-DE" dirty="0"/>
          </a:p>
        </p:txBody>
      </p:sp>
      <p:sp>
        <p:nvSpPr>
          <p:cNvPr id="6" name="Foliennummernplatzhalter 5">
            <a:extLst>
              <a:ext uri="{FF2B5EF4-FFF2-40B4-BE49-F238E27FC236}">
                <a16:creationId xmlns:a16="http://schemas.microsoft.com/office/drawing/2014/main" id="{E12900C4-7C5C-4EA3-A7FF-CDC3953CC1ED}"/>
              </a:ext>
            </a:extLst>
          </p:cNvPr>
          <p:cNvSpPr>
            <a:spLocks noGrp="1"/>
          </p:cNvSpPr>
          <p:nvPr>
            <p:ph type="sldNum" sz="quarter" idx="12"/>
          </p:nvPr>
        </p:nvSpPr>
        <p:spPr/>
        <p:txBody>
          <a:bodyPr/>
          <a:lstStyle/>
          <a:p>
            <a:fld id="{FBB44F12-EB88-474F-BA5E-385A9C5524F3}" type="slidenum">
              <a:rPr lang="de-DE" smtClean="0"/>
              <a:pPr/>
              <a:t>5</a:t>
            </a:fld>
            <a:endParaRPr lang="de-DE" dirty="0"/>
          </a:p>
        </p:txBody>
      </p:sp>
    </p:spTree>
    <p:extLst>
      <p:ext uri="{BB962C8B-B14F-4D97-AF65-F5344CB8AC3E}">
        <p14:creationId xmlns:p14="http://schemas.microsoft.com/office/powerpoint/2010/main" val="1677112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353675-795D-40D3-B300-E2684EB1D5E5}"/>
              </a:ext>
            </a:extLst>
          </p:cNvPr>
          <p:cNvSpPr>
            <a:spLocks noGrp="1"/>
          </p:cNvSpPr>
          <p:nvPr>
            <p:ph type="title"/>
          </p:nvPr>
        </p:nvSpPr>
        <p:spPr/>
        <p:txBody>
          <a:bodyPr/>
          <a:lstStyle/>
          <a:p>
            <a:r>
              <a:rPr lang="de-DE" dirty="0"/>
              <a:t>Kernaussagen</a:t>
            </a:r>
          </a:p>
        </p:txBody>
      </p:sp>
      <p:sp>
        <p:nvSpPr>
          <p:cNvPr id="3" name="Inhaltsplatzhalter 2">
            <a:extLst>
              <a:ext uri="{FF2B5EF4-FFF2-40B4-BE49-F238E27FC236}">
                <a16:creationId xmlns:a16="http://schemas.microsoft.com/office/drawing/2014/main" id="{037C9E84-377A-4FA6-9083-5BFFB20E1657}"/>
              </a:ext>
            </a:extLst>
          </p:cNvPr>
          <p:cNvSpPr>
            <a:spLocks noGrp="1"/>
          </p:cNvSpPr>
          <p:nvPr>
            <p:ph idx="1"/>
          </p:nvPr>
        </p:nvSpPr>
        <p:spPr/>
        <p:txBody>
          <a:bodyPr/>
          <a:lstStyle/>
          <a:p>
            <a:pPr marL="0" indent="0">
              <a:buNone/>
            </a:pPr>
            <a:r>
              <a:rPr lang="de-DE" b="1" dirty="0">
                <a:solidFill>
                  <a:schemeClr val="bg2"/>
                </a:solidFill>
              </a:rPr>
              <a:t>Aufgaben und Herausforderungen (2)</a:t>
            </a:r>
          </a:p>
          <a:p>
            <a:pPr lvl="1"/>
            <a:r>
              <a:rPr lang="de-DE" dirty="0"/>
              <a:t>Demografischer Wandel, Klimawandel, konkurrierender Wasserbedarf, Nutzungskonflikte, anthropogene Spurenstoffe und weitere Verunreinigungen</a:t>
            </a:r>
          </a:p>
          <a:p>
            <a:pPr lvl="1"/>
            <a:r>
              <a:rPr lang="de-DE" dirty="0"/>
              <a:t>Die deutsche Wasserwirtschaft stellt sich diesen Herausforderungen und setzt sich vor Ort für flexible und angepasste Lösungen im gesellschaftlichen Konsens ein</a:t>
            </a:r>
          </a:p>
          <a:p>
            <a:pPr lvl="1"/>
            <a:r>
              <a:rPr lang="de-DE" dirty="0"/>
              <a:t>Der BDEW unterstützt seine Mitglieder bei der Bewältigung dieser Aufgaben (</a:t>
            </a:r>
            <a:r>
              <a:rPr lang="de-DE" b="1" dirty="0"/>
              <a:t>siehe Präsentation zu den „BDEW-Lösungsansätzen“</a:t>
            </a:r>
            <a:r>
              <a:rPr lang="de-DE" dirty="0"/>
              <a:t>)</a:t>
            </a:r>
          </a:p>
          <a:p>
            <a:pPr lvl="1"/>
            <a:endParaRPr lang="de-DE" dirty="0"/>
          </a:p>
        </p:txBody>
      </p:sp>
      <p:sp>
        <p:nvSpPr>
          <p:cNvPr id="4" name="Datumsplatzhalter 3">
            <a:extLst>
              <a:ext uri="{FF2B5EF4-FFF2-40B4-BE49-F238E27FC236}">
                <a16:creationId xmlns:a16="http://schemas.microsoft.com/office/drawing/2014/main" id="{D23F6006-856A-417C-B58C-C4855B5836EC}"/>
              </a:ext>
            </a:extLst>
          </p:cNvPr>
          <p:cNvSpPr>
            <a:spLocks noGrp="1"/>
          </p:cNvSpPr>
          <p:nvPr>
            <p:ph type="dt" sz="half" idx="10"/>
          </p:nvPr>
        </p:nvSpPr>
        <p:spPr/>
        <p:txBody>
          <a:bodyPr/>
          <a:lstStyle/>
          <a:p>
            <a:r>
              <a:rPr lang="de-DE"/>
              <a:t>Februar 2021</a:t>
            </a:r>
            <a:endParaRPr lang="de-DE" dirty="0"/>
          </a:p>
        </p:txBody>
      </p:sp>
      <p:sp>
        <p:nvSpPr>
          <p:cNvPr id="6" name="Foliennummernplatzhalter 5">
            <a:extLst>
              <a:ext uri="{FF2B5EF4-FFF2-40B4-BE49-F238E27FC236}">
                <a16:creationId xmlns:a16="http://schemas.microsoft.com/office/drawing/2014/main" id="{E12900C4-7C5C-4EA3-A7FF-CDC3953CC1ED}"/>
              </a:ext>
            </a:extLst>
          </p:cNvPr>
          <p:cNvSpPr>
            <a:spLocks noGrp="1"/>
          </p:cNvSpPr>
          <p:nvPr>
            <p:ph type="sldNum" sz="quarter" idx="12"/>
          </p:nvPr>
        </p:nvSpPr>
        <p:spPr/>
        <p:txBody>
          <a:bodyPr/>
          <a:lstStyle/>
          <a:p>
            <a:fld id="{FBB44F12-EB88-474F-BA5E-385A9C5524F3}" type="slidenum">
              <a:rPr lang="de-DE" smtClean="0"/>
              <a:pPr/>
              <a:t>6</a:t>
            </a:fld>
            <a:endParaRPr lang="de-DE" dirty="0"/>
          </a:p>
        </p:txBody>
      </p:sp>
    </p:spTree>
    <p:extLst>
      <p:ext uri="{BB962C8B-B14F-4D97-AF65-F5344CB8AC3E}">
        <p14:creationId xmlns:p14="http://schemas.microsoft.com/office/powerpoint/2010/main" val="1070614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Wassernutzung in Deutschland 2016</a:t>
            </a:r>
          </a:p>
        </p:txBody>
      </p:sp>
      <p:pic>
        <p:nvPicPr>
          <p:cNvPr id="4" name="Inhaltsplatzhalter 3"/>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5004" y="1438721"/>
            <a:ext cx="5731027" cy="3530154"/>
          </a:xfrm>
          <a:prstGeom prst="rect">
            <a:avLst/>
          </a:prstGeom>
          <a:noFill/>
          <a:ln>
            <a:noFill/>
          </a:ln>
        </p:spPr>
      </p:pic>
      <p:sp>
        <p:nvSpPr>
          <p:cNvPr id="12" name="Datumsplatzhalter 11">
            <a:extLst>
              <a:ext uri="{FF2B5EF4-FFF2-40B4-BE49-F238E27FC236}">
                <a16:creationId xmlns:a16="http://schemas.microsoft.com/office/drawing/2014/main" id="{00ECA67F-2461-4671-AB65-EAFCEEB30A7C}"/>
              </a:ext>
            </a:extLst>
          </p:cNvPr>
          <p:cNvSpPr>
            <a:spLocks noGrp="1"/>
          </p:cNvSpPr>
          <p:nvPr>
            <p:ph type="dt" sz="half" idx="10"/>
          </p:nvPr>
        </p:nvSpPr>
        <p:spPr/>
        <p:txBody>
          <a:bodyPr/>
          <a:lstStyle/>
          <a:p>
            <a:r>
              <a:rPr lang="de-DE" noProof="0"/>
              <a:t>Februar 2021</a:t>
            </a:r>
            <a:endParaRPr lang="de-DE" noProof="0" dirty="0"/>
          </a:p>
        </p:txBody>
      </p:sp>
      <p:sp>
        <p:nvSpPr>
          <p:cNvPr id="11" name="Foliennummernplatzhalter 10">
            <a:extLst>
              <a:ext uri="{FF2B5EF4-FFF2-40B4-BE49-F238E27FC236}">
                <a16:creationId xmlns:a16="http://schemas.microsoft.com/office/drawing/2014/main" id="{61073DEF-F8AD-43B3-BF82-C4A0BD0A8C5F}"/>
              </a:ext>
            </a:extLst>
          </p:cNvPr>
          <p:cNvSpPr>
            <a:spLocks noGrp="1"/>
          </p:cNvSpPr>
          <p:nvPr>
            <p:ph type="sldNum" sz="quarter" idx="12"/>
          </p:nvPr>
        </p:nvSpPr>
        <p:spPr/>
        <p:txBody>
          <a:bodyPr/>
          <a:lstStyle/>
          <a:p>
            <a:fld id="{57282E12-AC30-4C30-91CF-1304F955FEAA}" type="slidenum">
              <a:rPr lang="de-DE" noProof="0" smtClean="0"/>
              <a:pPr/>
              <a:t>7</a:t>
            </a:fld>
            <a:endParaRPr lang="de-DE" noProof="0" dirty="0"/>
          </a:p>
        </p:txBody>
      </p:sp>
    </p:spTree>
    <p:extLst>
      <p:ext uri="{BB962C8B-B14F-4D97-AF65-F5344CB8AC3E}">
        <p14:creationId xmlns:p14="http://schemas.microsoft.com/office/powerpoint/2010/main" val="161896099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Wasserförderung nach Wasserarten</a:t>
            </a:r>
          </a:p>
        </p:txBody>
      </p:sp>
      <p:pic>
        <p:nvPicPr>
          <p:cNvPr id="4" name="Inhaltsplatzhalter 3"/>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71415" y="1440260"/>
            <a:ext cx="5401931" cy="3528616"/>
          </a:xfrm>
          <a:prstGeom prst="rect">
            <a:avLst/>
          </a:prstGeom>
          <a:noFill/>
          <a:ln>
            <a:noFill/>
          </a:ln>
        </p:spPr>
      </p:pic>
      <p:sp>
        <p:nvSpPr>
          <p:cNvPr id="12" name="Datumsplatzhalter 11">
            <a:extLst>
              <a:ext uri="{FF2B5EF4-FFF2-40B4-BE49-F238E27FC236}">
                <a16:creationId xmlns:a16="http://schemas.microsoft.com/office/drawing/2014/main" id="{5C3DB219-7233-4762-B4FD-D318EFA2DDEB}"/>
              </a:ext>
            </a:extLst>
          </p:cNvPr>
          <p:cNvSpPr>
            <a:spLocks noGrp="1"/>
          </p:cNvSpPr>
          <p:nvPr>
            <p:ph type="dt" sz="half" idx="10"/>
          </p:nvPr>
        </p:nvSpPr>
        <p:spPr/>
        <p:txBody>
          <a:bodyPr/>
          <a:lstStyle/>
          <a:p>
            <a:r>
              <a:rPr lang="de-DE" noProof="0"/>
              <a:t>Februar 2021</a:t>
            </a:r>
          </a:p>
        </p:txBody>
      </p:sp>
      <p:sp>
        <p:nvSpPr>
          <p:cNvPr id="11" name="Foliennummernplatzhalter 10">
            <a:extLst>
              <a:ext uri="{FF2B5EF4-FFF2-40B4-BE49-F238E27FC236}">
                <a16:creationId xmlns:a16="http://schemas.microsoft.com/office/drawing/2014/main" id="{AFE5372D-7D2B-44F6-8060-375E6069E008}"/>
              </a:ext>
            </a:extLst>
          </p:cNvPr>
          <p:cNvSpPr>
            <a:spLocks noGrp="1"/>
          </p:cNvSpPr>
          <p:nvPr>
            <p:ph type="sldNum" sz="quarter" idx="12"/>
          </p:nvPr>
        </p:nvSpPr>
        <p:spPr/>
        <p:txBody>
          <a:bodyPr/>
          <a:lstStyle/>
          <a:p>
            <a:fld id="{57282E12-AC30-4C30-91CF-1304F955FEAA}" type="slidenum">
              <a:rPr lang="de-DE" noProof="0" smtClean="0"/>
              <a:pPr/>
              <a:t>8</a:t>
            </a:fld>
            <a:endParaRPr lang="de-DE" noProof="0" dirty="0"/>
          </a:p>
        </p:txBody>
      </p:sp>
    </p:spTree>
    <p:extLst>
      <p:ext uri="{BB962C8B-B14F-4D97-AF65-F5344CB8AC3E}">
        <p14:creationId xmlns:p14="http://schemas.microsoft.com/office/powerpoint/2010/main" val="346249061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Unternehmensformen in der öffentlichen Wasserversorgung 2018</a:t>
            </a:r>
          </a:p>
        </p:txBody>
      </p:sp>
      <p:pic>
        <p:nvPicPr>
          <p:cNvPr id="4" name="Inhaltsplatzhalter 3"/>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17091" y="1372899"/>
            <a:ext cx="6180714" cy="3811876"/>
          </a:xfrm>
          <a:prstGeom prst="rect">
            <a:avLst/>
          </a:prstGeom>
          <a:noFill/>
          <a:ln>
            <a:noFill/>
          </a:ln>
        </p:spPr>
      </p:pic>
      <p:sp>
        <p:nvSpPr>
          <p:cNvPr id="12" name="Datumsplatzhalter 11">
            <a:extLst>
              <a:ext uri="{FF2B5EF4-FFF2-40B4-BE49-F238E27FC236}">
                <a16:creationId xmlns:a16="http://schemas.microsoft.com/office/drawing/2014/main" id="{F6A2D00E-A7BA-49B0-B5C3-AF77B6BA5FC5}"/>
              </a:ext>
            </a:extLst>
          </p:cNvPr>
          <p:cNvSpPr>
            <a:spLocks noGrp="1"/>
          </p:cNvSpPr>
          <p:nvPr>
            <p:ph type="dt" sz="half" idx="10"/>
          </p:nvPr>
        </p:nvSpPr>
        <p:spPr/>
        <p:txBody>
          <a:bodyPr/>
          <a:lstStyle/>
          <a:p>
            <a:r>
              <a:rPr lang="de-DE" noProof="0"/>
              <a:t>Februar 2021</a:t>
            </a:r>
          </a:p>
        </p:txBody>
      </p:sp>
      <p:sp>
        <p:nvSpPr>
          <p:cNvPr id="11" name="Foliennummernplatzhalter 10">
            <a:extLst>
              <a:ext uri="{FF2B5EF4-FFF2-40B4-BE49-F238E27FC236}">
                <a16:creationId xmlns:a16="http://schemas.microsoft.com/office/drawing/2014/main" id="{A41DE82F-763D-478E-859D-5316BA5548C2}"/>
              </a:ext>
            </a:extLst>
          </p:cNvPr>
          <p:cNvSpPr>
            <a:spLocks noGrp="1"/>
          </p:cNvSpPr>
          <p:nvPr>
            <p:ph type="sldNum" sz="quarter" idx="12"/>
          </p:nvPr>
        </p:nvSpPr>
        <p:spPr/>
        <p:txBody>
          <a:bodyPr/>
          <a:lstStyle/>
          <a:p>
            <a:fld id="{57282E12-AC30-4C30-91CF-1304F955FEAA}" type="slidenum">
              <a:rPr lang="de-DE" noProof="0" smtClean="0"/>
              <a:pPr/>
              <a:t>9</a:t>
            </a:fld>
            <a:endParaRPr lang="de-DE" noProof="0" dirty="0"/>
          </a:p>
        </p:txBody>
      </p:sp>
    </p:spTree>
    <p:extLst>
      <p:ext uri="{BB962C8B-B14F-4D97-AF65-F5344CB8AC3E}">
        <p14:creationId xmlns:p14="http://schemas.microsoft.com/office/powerpoint/2010/main" val="782159157"/>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INCLMASTER" val="0"/>
  <p:tag name="SLIDESPERROW" val="4"/>
  <p:tag name="THUMBWIDTH" val="120"/>
  <p:tag name="MCSLCONFIGZOOMFACTOR" val="2.5"/>
</p:tagLst>
</file>

<file path=ppt/theme/theme1.xml><?xml version="1.0" encoding="utf-8"?>
<a:theme xmlns:a="http://schemas.openxmlformats.org/drawingml/2006/main" name="PPT-Master_BDEW">
  <a:themeElements>
    <a:clrScheme name="BDEW Wasser">
      <a:dk1>
        <a:srgbClr val="000000"/>
      </a:dk1>
      <a:lt1>
        <a:srgbClr val="FFFFFF"/>
      </a:lt1>
      <a:dk2>
        <a:srgbClr val="000000"/>
      </a:dk2>
      <a:lt2>
        <a:srgbClr val="0068AF"/>
      </a:lt2>
      <a:accent1>
        <a:srgbClr val="0068AF"/>
      </a:accent1>
      <a:accent2>
        <a:srgbClr val="C20000"/>
      </a:accent2>
      <a:accent3>
        <a:srgbClr val="576874"/>
      </a:accent3>
      <a:accent4>
        <a:srgbClr val="46AA28"/>
      </a:accent4>
      <a:accent5>
        <a:srgbClr val="99C200"/>
      </a:accent5>
      <a:accent6>
        <a:srgbClr val="FEC800"/>
      </a:accent6>
      <a:hlink>
        <a:srgbClr val="003457"/>
      </a:hlink>
      <a:folHlink>
        <a:srgbClr val="8E0721"/>
      </a:folHlink>
    </a:clrScheme>
    <a:fontScheme name="BDEW">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spcAft>
            <a:spcPts val="1000"/>
          </a:spcAft>
          <a:defRPr sz="18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marL="360000" indent="-360000" algn="l">
          <a:spcBef>
            <a:spcPts val="500"/>
          </a:spcBef>
          <a:spcAft>
            <a:spcPts val="500"/>
          </a:spcAft>
          <a:buClr>
            <a:schemeClr val="bg2"/>
          </a:buClr>
          <a:buFont typeface="Calibri" panose="020F0502020204030204" pitchFamily="34" charset="0"/>
          <a:buChar char="•"/>
          <a:defRPr sz="1800" dirty="0" err="1" smtClean="0"/>
        </a:defPPr>
      </a:lstStyle>
    </a:txDef>
  </a:objectDefaults>
  <a:extraClrSchemeLst/>
  <a:custClrLst>
    <a:custClr name="BDEW-Rot/Energie">
      <a:srgbClr val="C20000"/>
    </a:custClr>
    <a:custClr name="BDEW-Blau/Wasser">
      <a:srgbClr val="0068AF"/>
    </a:custClr>
    <a:custClr name="BDEW-Grau">
      <a:srgbClr val="576874"/>
    </a:custClr>
    <a:custClr name="Gas">
      <a:srgbClr val="46AA28"/>
    </a:custClr>
    <a:custClr name="Strom">
      <a:srgbClr val="FF7F24"/>
    </a:custClr>
    <a:custClr name="Erneuerbare">
      <a:srgbClr val="99C200"/>
    </a:custClr>
    <a:custClr name="Wind">
      <a:srgbClr val="00AFD8"/>
    </a:custClr>
    <a:custClr name="Navy Blue">
      <a:srgbClr val="27408B"/>
    </a:custClr>
    <a:custClr name="Cadet Blue">
      <a:srgbClr val="5F9EA0"/>
    </a:custClr>
    <a:custClr name="Red">
      <a:srgbClr val="FF0000"/>
    </a:custClr>
    <a:custClr name="E 80 %">
      <a:srgbClr val="C84730"/>
    </a:custClr>
    <a:custClr name="W 80 %">
      <a:srgbClr val="1E7EBA"/>
    </a:custClr>
    <a:custClr name="G 80 %">
      <a:srgbClr val="748592"/>
    </a:custClr>
    <a:custClr name="Gas 80 %">
      <a:srgbClr val="62B748"/>
    </a:custClr>
    <a:custClr name="Fernwärme">
      <a:srgbClr val="6A136B"/>
    </a:custClr>
    <a:custClr name="Wasserstoff">
      <a:srgbClr val="20B2AA"/>
    </a:custClr>
    <a:custClr name="Mineralöl">
      <a:srgbClr val="477390"/>
    </a:custClr>
    <a:custClr name="Royal Blue">
      <a:srgbClr val="4069E1"/>
    </a:custClr>
    <a:custClr name="Ocean Green">
      <a:srgbClr val="00C5CD"/>
    </a:custClr>
    <a:custClr name="Orange Red">
      <a:srgbClr val="FF4500"/>
    </a:custClr>
    <a:custClr name="E 60 %">
      <a:srgbClr val="D5775B"/>
    </a:custClr>
    <a:custClr name="W 60 %">
      <a:srgbClr val="6C99C9"/>
    </a:custClr>
    <a:custClr name="G 60 %">
      <a:srgbClr val="94A2AE"/>
    </a:custClr>
    <a:custClr name="Gas 60 %">
      <a:srgbClr val="90CC7E"/>
    </a:custClr>
    <a:custClr name="Abwasser">
      <a:srgbClr val="A3BCD6"/>
    </a:custClr>
    <a:custClr name="Holz">
      <a:srgbClr val="CD853F"/>
    </a:custClr>
    <a:custClr name="Kernenergie">
      <a:srgbClr val="4B4D72"/>
    </a:custClr>
    <a:custClr name="Dodger Blue">
      <a:srgbClr val="1E90FF"/>
    </a:custClr>
    <a:custClr name="Medium Aquamarine">
      <a:srgbClr val="66CDAA"/>
    </a:custClr>
    <a:custClr name="Blue Violet">
      <a:srgbClr val="8A2BE2"/>
    </a:custClr>
    <a:custClr name="E 40 %">
      <a:srgbClr val="E2A58C"/>
    </a:custClr>
    <a:custClr name="W 40 %">
      <a:srgbClr val="A0B8DB"/>
    </a:custClr>
    <a:custClr name="G 40 %">
      <a:srgbClr val="B5C0C9"/>
    </a:custClr>
    <a:custClr name="Gas 40 %">
      <a:srgbClr val="B5DDA9"/>
    </a:custClr>
    <a:custClr name="PV">
      <a:srgbClr val="FEC800"/>
    </a:custClr>
    <a:custClr name="Braunkohle">
      <a:srgbClr val="8C3725"/>
    </a:custClr>
    <a:custClr name="Steinkohle">
      <a:srgbClr val="333333"/>
    </a:custClr>
    <a:custClr name="Sky Blue">
      <a:srgbClr val="6CA6CD"/>
    </a:custClr>
    <a:custClr name="Green">
      <a:srgbClr val="96DC32"/>
    </a:custClr>
    <a:custClr name="Fuchsia">
      <a:srgbClr val="FF00FF"/>
    </a:custClr>
    <a:custClr name="E 20 %">
      <a:srgbClr val="F1D1C1"/>
    </a:custClr>
    <a:custClr name="W 20 %">
      <a:srgbClr val="D0DAED"/>
    </a:custClr>
    <a:custClr name="G 20 %">
      <a:srgbClr val="D8DFE4"/>
    </a:custClr>
    <a:custClr name="Gas 20 %">
      <a:srgbClr val="DAEED4"/>
    </a:custClr>
    <a:custClr name="Biomasse">
      <a:srgbClr val="C4DA80"/>
    </a:custClr>
    <a:custClr name="Wind Offshore">
      <a:srgbClr val="84CFE7"/>
    </a:custClr>
    <a:custClr name="Stone Grey">
      <a:srgbClr val="9C9C9C"/>
    </a:custClr>
    <a:custClr name="Blue Green">
      <a:srgbClr val="B4CDCD"/>
    </a:custClr>
    <a:custClr name="Chartreuse">
      <a:srgbClr val="7FFF00"/>
    </a:custClr>
    <a:custClr name="Turquois">
      <a:srgbClr val="00F5FF"/>
    </a:custClr>
  </a:custClrLst>
  <a:extLst>
    <a:ext uri="{05A4C25C-085E-4340-85A3-A5531E510DB2}">
      <thm15:themeFamily xmlns:thm15="http://schemas.microsoft.com/office/thememl/2012/main" name="PPT-Vorlage_BDEW_Wasser_07-09-2020.potx" id="{0F582FE3-033A-4F83-B187-9612D3D90D29}" vid="{8FFDBE5D-2BEF-4842-A761-DBA7549D69A5}"/>
    </a:ext>
  </a:extLst>
</a:theme>
</file>

<file path=ppt/theme/theme2.xml><?xml version="1.0" encoding="utf-8"?>
<a:theme xmlns:a="http://schemas.openxmlformats.org/drawingml/2006/main" name="Office">
  <a:themeElements>
    <a:clrScheme name="BDEW Wasser">
      <a:dk1>
        <a:srgbClr val="000000"/>
      </a:dk1>
      <a:lt1>
        <a:srgbClr val="FFFFFF"/>
      </a:lt1>
      <a:dk2>
        <a:srgbClr val="000000"/>
      </a:dk2>
      <a:lt2>
        <a:srgbClr val="0068AF"/>
      </a:lt2>
      <a:accent1>
        <a:srgbClr val="0068AF"/>
      </a:accent1>
      <a:accent2>
        <a:srgbClr val="C20000"/>
      </a:accent2>
      <a:accent3>
        <a:srgbClr val="576874"/>
      </a:accent3>
      <a:accent4>
        <a:srgbClr val="46AA28"/>
      </a:accent4>
      <a:accent5>
        <a:srgbClr val="99C200"/>
      </a:accent5>
      <a:accent6>
        <a:srgbClr val="FEC800"/>
      </a:accent6>
      <a:hlink>
        <a:srgbClr val="003457"/>
      </a:hlink>
      <a:folHlink>
        <a:srgbClr val="8E0721"/>
      </a:folHlink>
    </a:clrScheme>
    <a:fontScheme name="BDEW">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DEW Wasser">
      <a:dk1>
        <a:srgbClr val="000000"/>
      </a:dk1>
      <a:lt1>
        <a:srgbClr val="FFFFFF"/>
      </a:lt1>
      <a:dk2>
        <a:srgbClr val="000000"/>
      </a:dk2>
      <a:lt2>
        <a:srgbClr val="0068AF"/>
      </a:lt2>
      <a:accent1>
        <a:srgbClr val="0068AF"/>
      </a:accent1>
      <a:accent2>
        <a:srgbClr val="C20000"/>
      </a:accent2>
      <a:accent3>
        <a:srgbClr val="576874"/>
      </a:accent3>
      <a:accent4>
        <a:srgbClr val="46AA28"/>
      </a:accent4>
      <a:accent5>
        <a:srgbClr val="99C200"/>
      </a:accent5>
      <a:accent6>
        <a:srgbClr val="FEC800"/>
      </a:accent6>
      <a:hlink>
        <a:srgbClr val="003457"/>
      </a:hlink>
      <a:folHlink>
        <a:srgbClr val="8E0721"/>
      </a:folHlink>
    </a:clrScheme>
    <a:fontScheme name="BDEW">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PPT-Vorlage_BDEW_Wasser_07-09-2020</Template>
  <TotalTime>0</TotalTime>
  <Words>586</Words>
  <Application>Microsoft Office PowerPoint</Application>
  <PresentationFormat>Benutzerdefiniert</PresentationFormat>
  <Paragraphs>161</Paragraphs>
  <Slides>26</Slides>
  <Notes>15</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26</vt:i4>
      </vt:variant>
    </vt:vector>
  </HeadingPairs>
  <TitlesOfParts>
    <vt:vector size="29" baseType="lpstr">
      <vt:lpstr>Arial</vt:lpstr>
      <vt:lpstr>Calibri</vt:lpstr>
      <vt:lpstr>PPT-Master_BDEW</vt:lpstr>
      <vt:lpstr>Branchenbild der deutschen Wasserwirtschaft 2020</vt:lpstr>
      <vt:lpstr>PowerPoint-Präsentation</vt:lpstr>
      <vt:lpstr>Kernaussagen</vt:lpstr>
      <vt:lpstr>Kernaussagen</vt:lpstr>
      <vt:lpstr>Kernaussagen</vt:lpstr>
      <vt:lpstr>Kernaussagen</vt:lpstr>
      <vt:lpstr>Wassernutzung in Deutschland 2016</vt:lpstr>
      <vt:lpstr>Wasserförderung nach Wasserarten</vt:lpstr>
      <vt:lpstr>Unternehmensformen in der öffentlichen Wasserversorgung 2018</vt:lpstr>
      <vt:lpstr>Organisationsformen in der Abwasserentsorgung</vt:lpstr>
      <vt:lpstr>Ergebnisse Kundenbefragung</vt:lpstr>
      <vt:lpstr>Ergebnisse Kundenbefragung</vt:lpstr>
      <vt:lpstr>Ergebnisse Kundenbefragung</vt:lpstr>
      <vt:lpstr>Ergebnisse Kundenbefragung</vt:lpstr>
      <vt:lpstr>Ergebnisse Kundenbefragung</vt:lpstr>
      <vt:lpstr>Ergebnisse Kundenbefragung</vt:lpstr>
      <vt:lpstr>Entwicklung der Investitionen 1990 bis 2018 in der öffentlichen Wasserversorgung</vt:lpstr>
      <vt:lpstr>Entwicklung des personenbezogenen Wassergebrauchs</vt:lpstr>
      <vt:lpstr>Arzneiverbrauch je Versicherte/r in der GKV 2018</vt:lpstr>
      <vt:lpstr>Chemischer Zustand der Grundwasserkörper in Deutschland</vt:lpstr>
      <vt:lpstr>Benchmarkingelemente</vt:lpstr>
      <vt:lpstr>Beispiel für eine Gliederung der Aufgabenstruktur in der Trinkwasserversorgung und Abwasserentsorgung</vt:lpstr>
      <vt:lpstr>Vielfalt der Benchmarking-Projekte im Bereich Trinkwasser und Abwasser</vt:lpstr>
      <vt:lpstr>Beispiele für Beteiligungen  bei Benchmarking-Projekten </vt:lpstr>
      <vt:lpstr>Beispiele für Beteiligungen bei Benchmarking-Projekten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Holtorff, Marika</dc:creator>
  <cp:lastModifiedBy>Mirau, Maraike</cp:lastModifiedBy>
  <cp:revision>32</cp:revision>
  <dcterms:created xsi:type="dcterms:W3CDTF">2020-12-01T09:43:29Z</dcterms:created>
  <dcterms:modified xsi:type="dcterms:W3CDTF">2021-02-26T10:35:02Z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1794810847</vt:i4>
  </property>
  <property fmtid="{D5CDD505-2E9C-101B-9397-08002B2CF9AE}" pid="4" name="_EmailSubject">
    <vt:lpwstr>Neue News aus dem Wasserbereich</vt:lpwstr>
  </property>
  <property fmtid="{D5CDD505-2E9C-101B-9397-08002B2CF9AE}" pid="5" name="_AuthorEmail">
    <vt:lpwstr>Marika.Holtorff@bdew.de</vt:lpwstr>
  </property>
  <property fmtid="{D5CDD505-2E9C-101B-9397-08002B2CF9AE}" pid="6" name="_AuthorEmailDisplayName">
    <vt:lpwstr>Holtorff, Marika</vt:lpwstr>
  </property>
</Properties>
</file>