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1E22"/>
    <a:srgbClr val="616B75"/>
    <a:srgbClr val="FFFFFF"/>
    <a:srgbClr val="FDFEFD"/>
    <a:srgbClr val="C6C5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9C2B2C-5CD4-4826-BF43-A8838FBC1D66}" v="23" dt="2026-08-13T11:17:38.9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 showGuides="1">
      <p:cViewPr>
        <p:scale>
          <a:sx n="180" d="100"/>
          <a:sy n="180" d="100"/>
        </p:scale>
        <p:origin x="-564" y="-5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eshammer, Paul" userId="f4095f4e-3a56-4457-9997-e20a481ad52f" providerId="ADAL" clId="{AAD36F54-D7DC-4C6A-85FB-4712F7559D0B}"/>
    <pc:docChg chg="undo custSel addSld delSld modSld">
      <pc:chgData name="Wieshammer, Paul" userId="f4095f4e-3a56-4457-9997-e20a481ad52f" providerId="ADAL" clId="{AAD36F54-D7DC-4C6A-85FB-4712F7559D0B}" dt="2026-08-13T11:18:46.928" v="537" actId="14100"/>
      <pc:docMkLst>
        <pc:docMk/>
      </pc:docMkLst>
      <pc:sldChg chg="add del">
        <pc:chgData name="Wieshammer, Paul" userId="f4095f4e-3a56-4457-9997-e20a481ad52f" providerId="ADAL" clId="{AAD36F54-D7DC-4C6A-85FB-4712F7559D0B}" dt="2026-08-13T11:17:21.534" v="472" actId="47"/>
        <pc:sldMkLst>
          <pc:docMk/>
          <pc:sldMk cId="2359618323" sldId="256"/>
        </pc:sldMkLst>
      </pc:sldChg>
      <pc:sldChg chg="addSp delSp modSp new add del mod">
        <pc:chgData name="Wieshammer, Paul" userId="f4095f4e-3a56-4457-9997-e20a481ad52f" providerId="ADAL" clId="{AAD36F54-D7DC-4C6A-85FB-4712F7559D0B}" dt="2026-08-13T11:17:20.772" v="471" actId="47"/>
        <pc:sldMkLst>
          <pc:docMk/>
          <pc:sldMk cId="16179178" sldId="257"/>
        </pc:sldMkLst>
        <pc:spChg chg="del">
          <ac:chgData name="Wieshammer, Paul" userId="f4095f4e-3a56-4457-9997-e20a481ad52f" providerId="ADAL" clId="{AAD36F54-D7DC-4C6A-85FB-4712F7559D0B}" dt="2026-08-13T11:13:06.519" v="385" actId="478"/>
          <ac:spMkLst>
            <pc:docMk/>
            <pc:sldMk cId="16179178" sldId="257"/>
            <ac:spMk id="2" creationId="{56A8B28D-6DF3-6015-8048-06A25875CB33}"/>
          </ac:spMkLst>
        </pc:spChg>
        <pc:spChg chg="del">
          <ac:chgData name="Wieshammer, Paul" userId="f4095f4e-3a56-4457-9997-e20a481ad52f" providerId="ADAL" clId="{AAD36F54-D7DC-4C6A-85FB-4712F7559D0B}" dt="2026-08-13T10:58:06.289" v="1" actId="478"/>
          <ac:spMkLst>
            <pc:docMk/>
            <pc:sldMk cId="16179178" sldId="257"/>
            <ac:spMk id="3" creationId="{433B8450-B64E-287A-1F1A-8762C1E4F4D6}"/>
          </ac:spMkLst>
        </pc:spChg>
        <pc:spChg chg="add del mod">
          <ac:chgData name="Wieshammer, Paul" userId="f4095f4e-3a56-4457-9997-e20a481ad52f" providerId="ADAL" clId="{AAD36F54-D7DC-4C6A-85FB-4712F7559D0B}" dt="2026-08-13T11:15:49.395" v="462" actId="478"/>
          <ac:spMkLst>
            <pc:docMk/>
            <pc:sldMk cId="16179178" sldId="257"/>
            <ac:spMk id="6" creationId="{8E5638B3-C3AB-5DA9-98E4-47DBB4613AB8}"/>
          </ac:spMkLst>
        </pc:spChg>
        <pc:spChg chg="add del mod">
          <ac:chgData name="Wieshammer, Paul" userId="f4095f4e-3a56-4457-9997-e20a481ad52f" providerId="ADAL" clId="{AAD36F54-D7DC-4C6A-85FB-4712F7559D0B}" dt="2026-08-13T11:00:51.619" v="42"/>
          <ac:spMkLst>
            <pc:docMk/>
            <pc:sldMk cId="16179178" sldId="257"/>
            <ac:spMk id="14" creationId="{E8C200B3-1DA4-73A5-0A1F-8FFF62F38595}"/>
          </ac:spMkLst>
        </pc:spChg>
        <pc:spChg chg="add mod">
          <ac:chgData name="Wieshammer, Paul" userId="f4095f4e-3a56-4457-9997-e20a481ad52f" providerId="ADAL" clId="{AAD36F54-D7DC-4C6A-85FB-4712F7559D0B}" dt="2026-08-13T11:15:36.144" v="459" actId="1036"/>
          <ac:spMkLst>
            <pc:docMk/>
            <pc:sldMk cId="16179178" sldId="257"/>
            <ac:spMk id="15" creationId="{0750BA19-192F-CBCC-6322-A809BD5F89B6}"/>
          </ac:spMkLst>
        </pc:spChg>
        <pc:spChg chg="add mod">
          <ac:chgData name="Wieshammer, Paul" userId="f4095f4e-3a56-4457-9997-e20a481ad52f" providerId="ADAL" clId="{AAD36F54-D7DC-4C6A-85FB-4712F7559D0B}" dt="2026-08-13T11:03:07.585" v="145" actId="207"/>
          <ac:spMkLst>
            <pc:docMk/>
            <pc:sldMk cId="16179178" sldId="257"/>
            <ac:spMk id="16" creationId="{FEFF9F81-6896-41AA-201C-B1C24010DDC5}"/>
          </ac:spMkLst>
        </pc:spChg>
        <pc:spChg chg="add mod">
          <ac:chgData name="Wieshammer, Paul" userId="f4095f4e-3a56-4457-9997-e20a481ad52f" providerId="ADAL" clId="{AAD36F54-D7DC-4C6A-85FB-4712F7559D0B}" dt="2026-08-13T11:04:22.621" v="243" actId="207"/>
          <ac:spMkLst>
            <pc:docMk/>
            <pc:sldMk cId="16179178" sldId="257"/>
            <ac:spMk id="22" creationId="{5332B937-4ECA-9E2E-1131-E501261CC8CC}"/>
          </ac:spMkLst>
        </pc:spChg>
        <pc:spChg chg="add mod ord">
          <ac:chgData name="Wieshammer, Paul" userId="f4095f4e-3a56-4457-9997-e20a481ad52f" providerId="ADAL" clId="{AAD36F54-D7DC-4C6A-85FB-4712F7559D0B}" dt="2026-08-13T11:05:37.966" v="256" actId="164"/>
          <ac:spMkLst>
            <pc:docMk/>
            <pc:sldMk cId="16179178" sldId="257"/>
            <ac:spMk id="25" creationId="{407898B8-02EC-EBBE-05AB-18C8352110EA}"/>
          </ac:spMkLst>
        </pc:spChg>
        <pc:spChg chg="add del mod topLvl">
          <ac:chgData name="Wieshammer, Paul" userId="f4095f4e-3a56-4457-9997-e20a481ad52f" providerId="ADAL" clId="{AAD36F54-D7DC-4C6A-85FB-4712F7559D0B}" dt="2026-08-13T11:13:09.683" v="386" actId="478"/>
          <ac:spMkLst>
            <pc:docMk/>
            <pc:sldMk cId="16179178" sldId="257"/>
            <ac:spMk id="28" creationId="{47EA5385-3271-3268-FA49-C78791485F91}"/>
          </ac:spMkLst>
        </pc:spChg>
        <pc:spChg chg="add mod">
          <ac:chgData name="Wieshammer, Paul" userId="f4095f4e-3a56-4457-9997-e20a481ad52f" providerId="ADAL" clId="{AAD36F54-D7DC-4C6A-85FB-4712F7559D0B}" dt="2026-08-13T11:08:31.561" v="311" actId="2085"/>
          <ac:spMkLst>
            <pc:docMk/>
            <pc:sldMk cId="16179178" sldId="257"/>
            <ac:spMk id="35" creationId="{9DCACDDB-7B21-0F4C-E07A-09CCB9056115}"/>
          </ac:spMkLst>
        </pc:spChg>
        <pc:spChg chg="add mod">
          <ac:chgData name="Wieshammer, Paul" userId="f4095f4e-3a56-4457-9997-e20a481ad52f" providerId="ADAL" clId="{AAD36F54-D7DC-4C6A-85FB-4712F7559D0B}" dt="2026-08-13T11:09:42.837" v="332" actId="1038"/>
          <ac:spMkLst>
            <pc:docMk/>
            <pc:sldMk cId="16179178" sldId="257"/>
            <ac:spMk id="42" creationId="{90FE3583-FC71-EA98-66D8-CE034D7F9A24}"/>
          </ac:spMkLst>
        </pc:spChg>
        <pc:spChg chg="add mod">
          <ac:chgData name="Wieshammer, Paul" userId="f4095f4e-3a56-4457-9997-e20a481ad52f" providerId="ADAL" clId="{AAD36F54-D7DC-4C6A-85FB-4712F7559D0B}" dt="2026-08-13T11:10:40.497" v="350" actId="2085"/>
          <ac:spMkLst>
            <pc:docMk/>
            <pc:sldMk cId="16179178" sldId="257"/>
            <ac:spMk id="48" creationId="{865E5527-43F4-EA89-769F-296C0ADA6E89}"/>
          </ac:spMkLst>
        </pc:spChg>
        <pc:spChg chg="add mod">
          <ac:chgData name="Wieshammer, Paul" userId="f4095f4e-3a56-4457-9997-e20a481ad52f" providerId="ADAL" clId="{AAD36F54-D7DC-4C6A-85FB-4712F7559D0B}" dt="2026-08-13T11:11:31.208" v="366" actId="2085"/>
          <ac:spMkLst>
            <pc:docMk/>
            <pc:sldMk cId="16179178" sldId="257"/>
            <ac:spMk id="54" creationId="{30BA9DC4-7763-640A-33F8-C3C5F8A5C4AA}"/>
          </ac:spMkLst>
        </pc:spChg>
        <pc:spChg chg="add mod">
          <ac:chgData name="Wieshammer, Paul" userId="f4095f4e-3a56-4457-9997-e20a481ad52f" providerId="ADAL" clId="{AAD36F54-D7DC-4C6A-85FB-4712F7559D0B}" dt="2026-08-13T11:12:46.674" v="380" actId="2085"/>
          <ac:spMkLst>
            <pc:docMk/>
            <pc:sldMk cId="16179178" sldId="257"/>
            <ac:spMk id="60" creationId="{06C41F4F-36F1-61FB-E23A-6128B1F5036C}"/>
          </ac:spMkLst>
        </pc:spChg>
        <pc:spChg chg="add mod">
          <ac:chgData name="Wieshammer, Paul" userId="f4095f4e-3a56-4457-9997-e20a481ad52f" providerId="ADAL" clId="{AAD36F54-D7DC-4C6A-85FB-4712F7559D0B}" dt="2026-08-13T11:13:29.835" v="412" actId="14100"/>
          <ac:spMkLst>
            <pc:docMk/>
            <pc:sldMk cId="16179178" sldId="257"/>
            <ac:spMk id="63" creationId="{A8A23B6D-8019-65B1-1BB5-71CBB58FD932}"/>
          </ac:spMkLst>
        </pc:spChg>
        <pc:spChg chg="add mod">
          <ac:chgData name="Wieshammer, Paul" userId="f4095f4e-3a56-4457-9997-e20a481ad52f" providerId="ADAL" clId="{AAD36F54-D7DC-4C6A-85FB-4712F7559D0B}" dt="2026-08-13T11:15:56.936" v="464" actId="1037"/>
          <ac:spMkLst>
            <pc:docMk/>
            <pc:sldMk cId="16179178" sldId="257"/>
            <ac:spMk id="64" creationId="{D18B3196-76B8-71B2-8A67-534355BA77D5}"/>
          </ac:spMkLst>
        </pc:spChg>
        <pc:grpChg chg="add mod">
          <ac:chgData name="Wieshammer, Paul" userId="f4095f4e-3a56-4457-9997-e20a481ad52f" providerId="ADAL" clId="{AAD36F54-D7DC-4C6A-85FB-4712F7559D0B}" dt="2026-08-13T11:05:55.243" v="277" actId="1076"/>
          <ac:grpSpMkLst>
            <pc:docMk/>
            <pc:sldMk cId="16179178" sldId="257"/>
            <ac:grpSpMk id="26" creationId="{681FAD05-1F37-94A5-7253-05860890591E}"/>
          </ac:grpSpMkLst>
        </pc:grpChg>
        <pc:grpChg chg="add del mod">
          <ac:chgData name="Wieshammer, Paul" userId="f4095f4e-3a56-4457-9997-e20a481ad52f" providerId="ADAL" clId="{AAD36F54-D7DC-4C6A-85FB-4712F7559D0B}" dt="2026-08-13T11:06:54.892" v="284" actId="478"/>
          <ac:grpSpMkLst>
            <pc:docMk/>
            <pc:sldMk cId="16179178" sldId="257"/>
            <ac:grpSpMk id="27" creationId="{CA0FCA3E-5F32-7309-5B82-05233D91FE92}"/>
          </ac:grpSpMkLst>
        </pc:grpChg>
        <pc:grpChg chg="add mod">
          <ac:chgData name="Wieshammer, Paul" userId="f4095f4e-3a56-4457-9997-e20a481ad52f" providerId="ADAL" clId="{AAD36F54-D7DC-4C6A-85FB-4712F7559D0B}" dt="2026-08-13T11:07:05.086" v="288" actId="164"/>
          <ac:grpSpMkLst>
            <pc:docMk/>
            <pc:sldMk cId="16179178" sldId="257"/>
            <ac:grpSpMk id="32" creationId="{8CC555DC-644A-30D0-0930-7F7B6CAE517A}"/>
          </ac:grpSpMkLst>
        </pc:grpChg>
        <pc:grpChg chg="add del mod">
          <ac:chgData name="Wieshammer, Paul" userId="f4095f4e-3a56-4457-9997-e20a481ad52f" providerId="ADAL" clId="{AAD36F54-D7DC-4C6A-85FB-4712F7559D0B}" dt="2026-08-13T11:07:53.260" v="303" actId="165"/>
          <ac:grpSpMkLst>
            <pc:docMk/>
            <pc:sldMk cId="16179178" sldId="257"/>
            <ac:grpSpMk id="33" creationId="{BE3E1087-8918-DCF9-48E0-603A0D3A4F79}"/>
          </ac:grpSpMkLst>
        </pc:grpChg>
        <pc:grpChg chg="add mod">
          <ac:chgData name="Wieshammer, Paul" userId="f4095f4e-3a56-4457-9997-e20a481ad52f" providerId="ADAL" clId="{AAD36F54-D7DC-4C6A-85FB-4712F7559D0B}" dt="2026-08-13T11:08:28.102" v="310" actId="1076"/>
          <ac:grpSpMkLst>
            <pc:docMk/>
            <pc:sldMk cId="16179178" sldId="257"/>
            <ac:grpSpMk id="38" creationId="{1F2E307D-B711-CAE0-D98B-C672EB452FFF}"/>
          </ac:grpSpMkLst>
        </pc:grpChg>
        <pc:picChg chg="add mod">
          <ac:chgData name="Wieshammer, Paul" userId="f4095f4e-3a56-4457-9997-e20a481ad52f" providerId="ADAL" clId="{AAD36F54-D7DC-4C6A-85FB-4712F7559D0B}" dt="2026-08-13T11:07:39.092" v="299" actId="1076"/>
          <ac:picMkLst>
            <pc:docMk/>
            <pc:sldMk cId="16179178" sldId="257"/>
            <ac:picMk id="5" creationId="{EA94B446-DF8F-EF85-3D9A-D81E70DD9E60}"/>
          </ac:picMkLst>
        </pc:picChg>
        <pc:picChg chg="add mod">
          <ac:chgData name="Wieshammer, Paul" userId="f4095f4e-3a56-4457-9997-e20a481ad52f" providerId="ADAL" clId="{AAD36F54-D7DC-4C6A-85FB-4712F7559D0B}" dt="2026-08-13T11:00:36.526" v="28" actId="12789"/>
          <ac:picMkLst>
            <pc:docMk/>
            <pc:sldMk cId="16179178" sldId="257"/>
            <ac:picMk id="7" creationId="{1B84F802-A70B-AAB1-4E79-E4E72A66307D}"/>
          </ac:picMkLst>
        </pc:picChg>
        <pc:picChg chg="add del mod">
          <ac:chgData name="Wieshammer, Paul" userId="f4095f4e-3a56-4457-9997-e20a481ad52f" providerId="ADAL" clId="{AAD36F54-D7DC-4C6A-85FB-4712F7559D0B}" dt="2026-08-13T11:13:02.998" v="383" actId="478"/>
          <ac:picMkLst>
            <pc:docMk/>
            <pc:sldMk cId="16179178" sldId="257"/>
            <ac:picMk id="9" creationId="{560A02AC-D460-9FF0-BB40-E66A53321A59}"/>
          </ac:picMkLst>
        </pc:picChg>
        <pc:picChg chg="add del mod">
          <ac:chgData name="Wieshammer, Paul" userId="f4095f4e-3a56-4457-9997-e20a481ad52f" providerId="ADAL" clId="{AAD36F54-D7DC-4C6A-85FB-4712F7559D0B}" dt="2026-08-13T11:13:04.431" v="384" actId="478"/>
          <ac:picMkLst>
            <pc:docMk/>
            <pc:sldMk cId="16179178" sldId="257"/>
            <ac:picMk id="13" creationId="{D1B8F1C5-D142-40B6-6737-8EB2B4794BB7}"/>
          </ac:picMkLst>
        </pc:picChg>
        <pc:picChg chg="add mod">
          <ac:chgData name="Wieshammer, Paul" userId="f4095f4e-3a56-4457-9997-e20a481ad52f" providerId="ADAL" clId="{AAD36F54-D7DC-4C6A-85FB-4712F7559D0B}" dt="2026-08-13T11:05:37.966" v="256" actId="164"/>
          <ac:picMkLst>
            <pc:docMk/>
            <pc:sldMk cId="16179178" sldId="257"/>
            <ac:picMk id="24" creationId="{01E83004-8E86-0ED4-52C4-E01947493FA1}"/>
          </ac:picMkLst>
        </pc:picChg>
        <pc:picChg chg="del mod topLvl">
          <ac:chgData name="Wieshammer, Paul" userId="f4095f4e-3a56-4457-9997-e20a481ad52f" providerId="ADAL" clId="{AAD36F54-D7DC-4C6A-85FB-4712F7559D0B}" dt="2026-08-13T11:06:54.892" v="284" actId="478"/>
          <ac:picMkLst>
            <pc:docMk/>
            <pc:sldMk cId="16179178" sldId="257"/>
            <ac:picMk id="29" creationId="{76855A0C-BEB8-A676-2384-20AE7D7598E9}"/>
          </ac:picMkLst>
        </pc:picChg>
        <pc:picChg chg="add del mod topLvl">
          <ac:chgData name="Wieshammer, Paul" userId="f4095f4e-3a56-4457-9997-e20a481ad52f" providerId="ADAL" clId="{AAD36F54-D7DC-4C6A-85FB-4712F7559D0B}" dt="2026-08-13T11:09:00.119" v="316" actId="478"/>
          <ac:picMkLst>
            <pc:docMk/>
            <pc:sldMk cId="16179178" sldId="257"/>
            <ac:picMk id="31" creationId="{BFD33C8F-3A8F-3E0B-B872-2A63D6A472C4}"/>
          </ac:picMkLst>
        </pc:picChg>
        <pc:picChg chg="add mod">
          <ac:chgData name="Wieshammer, Paul" userId="f4095f4e-3a56-4457-9997-e20a481ad52f" providerId="ADAL" clId="{AAD36F54-D7DC-4C6A-85FB-4712F7559D0B}" dt="2026-08-13T11:08:31.561" v="311" actId="2085"/>
          <ac:picMkLst>
            <pc:docMk/>
            <pc:sldMk cId="16179178" sldId="257"/>
            <ac:picMk id="37" creationId="{3CE7C02A-2FA4-D0D8-843F-88D16655E4C1}"/>
          </ac:picMkLst>
        </pc:picChg>
        <pc:picChg chg="add del mod">
          <ac:chgData name="Wieshammer, Paul" userId="f4095f4e-3a56-4457-9997-e20a481ad52f" providerId="ADAL" clId="{AAD36F54-D7DC-4C6A-85FB-4712F7559D0B}" dt="2026-08-13T11:10:12.159" v="336" actId="478"/>
          <ac:picMkLst>
            <pc:docMk/>
            <pc:sldMk cId="16179178" sldId="257"/>
            <ac:picMk id="40" creationId="{C806719C-8235-9F8F-CAE0-0255A5558802}"/>
          </ac:picMkLst>
        </pc:picChg>
        <pc:picChg chg="add mod">
          <ac:chgData name="Wieshammer, Paul" userId="f4095f4e-3a56-4457-9997-e20a481ad52f" providerId="ADAL" clId="{AAD36F54-D7DC-4C6A-85FB-4712F7559D0B}" dt="2026-08-13T11:09:42.837" v="332" actId="1038"/>
          <ac:picMkLst>
            <pc:docMk/>
            <pc:sldMk cId="16179178" sldId="257"/>
            <ac:picMk id="44" creationId="{51B8B76E-B5E1-CC78-8ADE-588A58913631}"/>
          </ac:picMkLst>
        </pc:picChg>
        <pc:picChg chg="add del mod">
          <ac:chgData name="Wieshammer, Paul" userId="f4095f4e-3a56-4457-9997-e20a481ad52f" providerId="ADAL" clId="{AAD36F54-D7DC-4C6A-85FB-4712F7559D0B}" dt="2026-08-13T11:11:15.782" v="360" actId="478"/>
          <ac:picMkLst>
            <pc:docMk/>
            <pc:sldMk cId="16179178" sldId="257"/>
            <ac:picMk id="46" creationId="{37D5A0BC-A2C3-6CF3-1755-00BD62290CD2}"/>
          </ac:picMkLst>
        </pc:picChg>
        <pc:picChg chg="add mod">
          <ac:chgData name="Wieshammer, Paul" userId="f4095f4e-3a56-4457-9997-e20a481ad52f" providerId="ADAL" clId="{AAD36F54-D7DC-4C6A-85FB-4712F7559D0B}" dt="2026-08-13T11:10:40.497" v="350" actId="2085"/>
          <ac:picMkLst>
            <pc:docMk/>
            <pc:sldMk cId="16179178" sldId="257"/>
            <ac:picMk id="50" creationId="{CFC641F9-DBF1-3291-4DAC-ECC56B5E5C9C}"/>
          </ac:picMkLst>
        </pc:picChg>
        <pc:picChg chg="add del mod">
          <ac:chgData name="Wieshammer, Paul" userId="f4095f4e-3a56-4457-9997-e20a481ad52f" providerId="ADAL" clId="{AAD36F54-D7DC-4C6A-85FB-4712F7559D0B}" dt="2026-08-13T11:12:29.563" v="376" actId="478"/>
          <ac:picMkLst>
            <pc:docMk/>
            <pc:sldMk cId="16179178" sldId="257"/>
            <ac:picMk id="52" creationId="{0D9E6ED5-C2B5-66A7-D1A8-C0D8AD82EBD4}"/>
          </ac:picMkLst>
        </pc:picChg>
        <pc:picChg chg="add mod">
          <ac:chgData name="Wieshammer, Paul" userId="f4095f4e-3a56-4457-9997-e20a481ad52f" providerId="ADAL" clId="{AAD36F54-D7DC-4C6A-85FB-4712F7559D0B}" dt="2026-08-13T11:11:40.350" v="371" actId="1038"/>
          <ac:picMkLst>
            <pc:docMk/>
            <pc:sldMk cId="16179178" sldId="257"/>
            <ac:picMk id="56" creationId="{B627C6D3-B8A9-FB43-F350-B702A9AC765C}"/>
          </ac:picMkLst>
        </pc:picChg>
        <pc:picChg chg="add del mod">
          <ac:chgData name="Wieshammer, Paul" userId="f4095f4e-3a56-4457-9997-e20a481ad52f" providerId="ADAL" clId="{AAD36F54-D7DC-4C6A-85FB-4712F7559D0B}" dt="2026-08-13T11:13:09.683" v="386" actId="478"/>
          <ac:picMkLst>
            <pc:docMk/>
            <pc:sldMk cId="16179178" sldId="257"/>
            <ac:picMk id="58" creationId="{4903781E-24EF-62CA-AB79-3420FAFC1F14}"/>
          </ac:picMkLst>
        </pc:picChg>
        <pc:picChg chg="add mod">
          <ac:chgData name="Wieshammer, Paul" userId="f4095f4e-3a56-4457-9997-e20a481ad52f" providerId="ADAL" clId="{AAD36F54-D7DC-4C6A-85FB-4712F7559D0B}" dt="2026-08-13T11:12:54.681" v="382" actId="1038"/>
          <ac:picMkLst>
            <pc:docMk/>
            <pc:sldMk cId="16179178" sldId="257"/>
            <ac:picMk id="62" creationId="{6198F85D-5317-1F31-4A3A-5F2C316616FA}"/>
          </ac:picMkLst>
        </pc:picChg>
        <pc:cxnChg chg="add mod">
          <ac:chgData name="Wieshammer, Paul" userId="f4095f4e-3a56-4457-9997-e20a481ad52f" providerId="ADAL" clId="{AAD36F54-D7DC-4C6A-85FB-4712F7559D0B}" dt="2026-08-13T11:00:41.738" v="39" actId="1037"/>
          <ac:cxnSpMkLst>
            <pc:docMk/>
            <pc:sldMk cId="16179178" sldId="257"/>
            <ac:cxnSpMk id="11" creationId="{FD778597-4B12-BFF9-6A9F-6C9F718604D9}"/>
          </ac:cxnSpMkLst>
        </pc:cxnChg>
        <pc:cxnChg chg="add del">
          <ac:chgData name="Wieshammer, Paul" userId="f4095f4e-3a56-4457-9997-e20a481ad52f" providerId="ADAL" clId="{AAD36F54-D7DC-4C6A-85FB-4712F7559D0B}" dt="2026-08-13T11:03:17.732" v="147" actId="478"/>
          <ac:cxnSpMkLst>
            <pc:docMk/>
            <pc:sldMk cId="16179178" sldId="257"/>
            <ac:cxnSpMk id="18" creationId="{56550F10-1126-051D-4514-BFB6505845FB}"/>
          </ac:cxnSpMkLst>
        </pc:cxnChg>
        <pc:cxnChg chg="add mod">
          <ac:chgData name="Wieshammer, Paul" userId="f4095f4e-3a56-4457-9997-e20a481ad52f" providerId="ADAL" clId="{AAD36F54-D7DC-4C6A-85FB-4712F7559D0B}" dt="2026-08-13T11:03:33.303" v="152" actId="208"/>
          <ac:cxnSpMkLst>
            <pc:docMk/>
            <pc:sldMk cId="16179178" sldId="257"/>
            <ac:cxnSpMk id="19" creationId="{D03FA13D-2F7D-B774-D76D-4168FF37B53E}"/>
          </ac:cxnSpMkLst>
        </pc:cxnChg>
      </pc:sldChg>
      <pc:sldChg chg="addSp delSp modSp new mod">
        <pc:chgData name="Wieshammer, Paul" userId="f4095f4e-3a56-4457-9997-e20a481ad52f" providerId="ADAL" clId="{AAD36F54-D7DC-4C6A-85FB-4712F7559D0B}" dt="2026-08-13T11:18:46.928" v="537" actId="14100"/>
        <pc:sldMkLst>
          <pc:docMk/>
          <pc:sldMk cId="3081355735" sldId="258"/>
        </pc:sldMkLst>
        <pc:spChg chg="del">
          <ac:chgData name="Wieshammer, Paul" userId="f4095f4e-3a56-4457-9997-e20a481ad52f" providerId="ADAL" clId="{AAD36F54-D7DC-4C6A-85FB-4712F7559D0B}" dt="2026-08-13T11:13:50.758" v="418" actId="478"/>
          <ac:spMkLst>
            <pc:docMk/>
            <pc:sldMk cId="3081355735" sldId="258"/>
            <ac:spMk id="2" creationId="{BB7B3C64-D273-71C3-0ABC-157154E26654}"/>
          </ac:spMkLst>
        </pc:spChg>
        <pc:spChg chg="del">
          <ac:chgData name="Wieshammer, Paul" userId="f4095f4e-3a56-4457-9997-e20a481ad52f" providerId="ADAL" clId="{AAD36F54-D7DC-4C6A-85FB-4712F7559D0B}" dt="2026-08-13T11:13:42.929" v="414" actId="478"/>
          <ac:spMkLst>
            <pc:docMk/>
            <pc:sldMk cId="3081355735" sldId="258"/>
            <ac:spMk id="3" creationId="{883D1710-A8B0-EE68-56D6-AF01966EC2FC}"/>
          </ac:spMkLst>
        </pc:spChg>
        <pc:spChg chg="add mod">
          <ac:chgData name="Wieshammer, Paul" userId="f4095f4e-3a56-4457-9997-e20a481ad52f" providerId="ADAL" clId="{AAD36F54-D7DC-4C6A-85FB-4712F7559D0B}" dt="2026-08-13T11:16:29.418" v="466"/>
          <ac:spMkLst>
            <pc:docMk/>
            <pc:sldMk cId="3081355735" sldId="258"/>
            <ac:spMk id="9" creationId="{7BDE319E-F915-9E5B-66FF-F759D868F924}"/>
          </ac:spMkLst>
        </pc:spChg>
        <pc:spChg chg="add mod">
          <ac:chgData name="Wieshammer, Paul" userId="f4095f4e-3a56-4457-9997-e20a481ad52f" providerId="ADAL" clId="{AAD36F54-D7DC-4C6A-85FB-4712F7559D0B}" dt="2026-08-13T11:16:29.418" v="466"/>
          <ac:spMkLst>
            <pc:docMk/>
            <pc:sldMk cId="3081355735" sldId="258"/>
            <ac:spMk id="10" creationId="{F44DF791-A946-D506-03D5-B6CC973D00F9}"/>
          </ac:spMkLst>
        </pc:spChg>
        <pc:spChg chg="add mod">
          <ac:chgData name="Wieshammer, Paul" userId="f4095f4e-3a56-4457-9997-e20a481ad52f" providerId="ADAL" clId="{AAD36F54-D7DC-4C6A-85FB-4712F7559D0B}" dt="2026-08-13T11:16:29.418" v="466"/>
          <ac:spMkLst>
            <pc:docMk/>
            <pc:sldMk cId="3081355735" sldId="258"/>
            <ac:spMk id="12" creationId="{461DFC2A-DB4F-5F58-7458-3D496CE7D5BA}"/>
          </ac:spMkLst>
        </pc:spChg>
        <pc:spChg chg="mod">
          <ac:chgData name="Wieshammer, Paul" userId="f4095f4e-3a56-4457-9997-e20a481ad52f" providerId="ADAL" clId="{AAD36F54-D7DC-4C6A-85FB-4712F7559D0B}" dt="2026-08-13T11:16:29.418" v="466"/>
          <ac:spMkLst>
            <pc:docMk/>
            <pc:sldMk cId="3081355735" sldId="258"/>
            <ac:spMk id="14" creationId="{12C4C1E1-A212-0B0E-25C3-1C100408AE06}"/>
          </ac:spMkLst>
        </pc:spChg>
        <pc:spChg chg="mod">
          <ac:chgData name="Wieshammer, Paul" userId="f4095f4e-3a56-4457-9997-e20a481ad52f" providerId="ADAL" clId="{AAD36F54-D7DC-4C6A-85FB-4712F7559D0B}" dt="2026-08-13T11:16:29.418" v="466"/>
          <ac:spMkLst>
            <pc:docMk/>
            <pc:sldMk cId="3081355735" sldId="258"/>
            <ac:spMk id="17" creationId="{C7C99250-4171-0407-E44A-4B2BD29BC9FB}"/>
          </ac:spMkLst>
        </pc:spChg>
        <pc:spChg chg="add mod">
          <ac:chgData name="Wieshammer, Paul" userId="f4095f4e-3a56-4457-9997-e20a481ad52f" providerId="ADAL" clId="{AAD36F54-D7DC-4C6A-85FB-4712F7559D0B}" dt="2026-08-13T11:16:29.418" v="466"/>
          <ac:spMkLst>
            <pc:docMk/>
            <pc:sldMk cId="3081355735" sldId="258"/>
            <ac:spMk id="19" creationId="{37598759-8C43-C9DE-0132-8BBBE356C262}"/>
          </ac:spMkLst>
        </pc:spChg>
        <pc:spChg chg="add mod">
          <ac:chgData name="Wieshammer, Paul" userId="f4095f4e-3a56-4457-9997-e20a481ad52f" providerId="ADAL" clId="{AAD36F54-D7DC-4C6A-85FB-4712F7559D0B}" dt="2026-08-13T11:16:29.418" v="466"/>
          <ac:spMkLst>
            <pc:docMk/>
            <pc:sldMk cId="3081355735" sldId="258"/>
            <ac:spMk id="21" creationId="{294F054D-7C48-35C0-1EB4-C30D10ABC40C}"/>
          </ac:spMkLst>
        </pc:spChg>
        <pc:spChg chg="add mod">
          <ac:chgData name="Wieshammer, Paul" userId="f4095f4e-3a56-4457-9997-e20a481ad52f" providerId="ADAL" clId="{AAD36F54-D7DC-4C6A-85FB-4712F7559D0B}" dt="2026-08-13T11:16:29.418" v="466"/>
          <ac:spMkLst>
            <pc:docMk/>
            <pc:sldMk cId="3081355735" sldId="258"/>
            <ac:spMk id="23" creationId="{81C688B7-A42A-CB18-3826-B22A817DD335}"/>
          </ac:spMkLst>
        </pc:spChg>
        <pc:spChg chg="add mod">
          <ac:chgData name="Wieshammer, Paul" userId="f4095f4e-3a56-4457-9997-e20a481ad52f" providerId="ADAL" clId="{AAD36F54-D7DC-4C6A-85FB-4712F7559D0B}" dt="2026-08-13T11:16:29.418" v="466"/>
          <ac:spMkLst>
            <pc:docMk/>
            <pc:sldMk cId="3081355735" sldId="258"/>
            <ac:spMk id="25" creationId="{07301A0D-D916-A6F5-FBDD-0EBA4DF3D3ED}"/>
          </ac:spMkLst>
        </pc:spChg>
        <pc:spChg chg="add mod">
          <ac:chgData name="Wieshammer, Paul" userId="f4095f4e-3a56-4457-9997-e20a481ad52f" providerId="ADAL" clId="{AAD36F54-D7DC-4C6A-85FB-4712F7559D0B}" dt="2026-08-13T11:16:29.418" v="466"/>
          <ac:spMkLst>
            <pc:docMk/>
            <pc:sldMk cId="3081355735" sldId="258"/>
            <ac:spMk id="27" creationId="{219CBFF2-E650-7B52-4B4B-D5AF167EAF67}"/>
          </ac:spMkLst>
        </pc:spChg>
        <pc:spChg chg="add mod">
          <ac:chgData name="Wieshammer, Paul" userId="f4095f4e-3a56-4457-9997-e20a481ad52f" providerId="ADAL" clId="{AAD36F54-D7DC-4C6A-85FB-4712F7559D0B}" dt="2026-08-13T11:18:46.928" v="537" actId="14100"/>
          <ac:spMkLst>
            <pc:docMk/>
            <pc:sldMk cId="3081355735" sldId="258"/>
            <ac:spMk id="32" creationId="{BD6E91D1-3EFF-3E01-FA45-DD4DC1701C05}"/>
          </ac:spMkLst>
        </pc:spChg>
        <pc:picChg chg="add del mod">
          <ac:chgData name="Wieshammer, Paul" userId="f4095f4e-3a56-4457-9997-e20a481ad52f" providerId="ADAL" clId="{AAD36F54-D7DC-4C6A-85FB-4712F7559D0B}" dt="2026-08-13T11:16:28.434" v="465" actId="478"/>
          <ac:picMkLst>
            <pc:docMk/>
            <pc:sldMk cId="3081355735" sldId="258"/>
            <ac:picMk id="5" creationId="{39971605-CAEF-D94F-DBA0-59E69FCE0AD0}"/>
          </ac:picMkLst>
        </pc:picChg>
        <pc:picChg chg="add del mod">
          <ac:chgData name="Wieshammer, Paul" userId="f4095f4e-3a56-4457-9997-e20a481ad52f" providerId="ADAL" clId="{AAD36F54-D7DC-4C6A-85FB-4712F7559D0B}" dt="2026-08-13T11:16:45.945" v="470" actId="22"/>
          <ac:picMkLst>
            <pc:docMk/>
            <pc:sldMk cId="3081355735" sldId="258"/>
            <ac:picMk id="29" creationId="{8BD246A9-CF01-83B3-F712-21DF5B60571F}"/>
          </ac:picMkLst>
        </pc:picChg>
        <pc:picChg chg="add mod">
          <ac:chgData name="Wieshammer, Paul" userId="f4095f4e-3a56-4457-9997-e20a481ad52f" providerId="ADAL" clId="{AAD36F54-D7DC-4C6A-85FB-4712F7559D0B}" dt="2026-08-13T11:17:29.251" v="474"/>
          <ac:picMkLst>
            <pc:docMk/>
            <pc:sldMk cId="3081355735" sldId="258"/>
            <ac:picMk id="31" creationId="{5F48C50F-F3BB-A144-41E4-E83DF646C9F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ACFF08-AEEF-FC42-9C48-89521F590F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23200AF-8913-9DB1-7E9E-88D695DA8C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88429D-AA20-6FB4-CA6E-C1875BDF7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761D-B65D-4E34-B6B7-315BA18B4DC3}" type="datetimeFigureOut">
              <a:rPr lang="de-DE" smtClean="0"/>
              <a:t>13.08.2026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EB9A2A2-E5C3-BB98-B86A-474B56740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15EC96C-E524-2C03-EA5C-A2E3BF99D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3A107-9869-407B-BBF2-467250B038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7764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664A2-D418-DD0E-45AE-EC24DA4AE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F9169AC-9102-5A77-2110-2A9ED253A1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0D3B97C-C44E-F92F-D748-65887AD3F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761D-B65D-4E34-B6B7-315BA18B4DC3}" type="datetimeFigureOut">
              <a:rPr lang="de-DE" smtClean="0"/>
              <a:t>13.08.2026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CB73A86-D7FF-8437-D4CF-284B27E0E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158DEDD-6EAD-00E8-FD32-1688507E0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3A107-9869-407B-BBF2-467250B038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4541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671385DB-69B3-7775-F7BA-58747498F3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0706F7E-E525-3F12-8474-DCD4E1BF80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EFDE258-FC02-304B-2608-0DC64B0EE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761D-B65D-4E34-B6B7-315BA18B4DC3}" type="datetimeFigureOut">
              <a:rPr lang="de-DE" smtClean="0"/>
              <a:t>13.08.2026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5335742-6F71-32B4-0E93-3DDC04452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676B750-E3C3-385E-7CE2-BA8109F68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3A107-9869-407B-BBF2-467250B038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9901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1D8F39-EB36-98C1-01E5-434726E84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5028AC4-ED26-E829-3CB6-0727D93DF1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479C2F5-F639-D69C-8409-5170FC913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761D-B65D-4E34-B6B7-315BA18B4DC3}" type="datetimeFigureOut">
              <a:rPr lang="de-DE" smtClean="0"/>
              <a:t>13.08.2026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C72C181-8F4A-335A-3DBB-23BCDD4CA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57BDB76-1D15-4833-72AC-5DBC5D190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3A107-9869-407B-BBF2-467250B038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9817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22E7B4-1642-F454-6851-9FBB3355D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ED3573E-B6B4-FDDD-D00F-6D43022B3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287F31C-43E7-8EDC-99EF-F07A2C46F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761D-B65D-4E34-B6B7-315BA18B4DC3}" type="datetimeFigureOut">
              <a:rPr lang="de-DE" smtClean="0"/>
              <a:t>13.08.2026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AB82D15-1D93-676E-DF16-EECC92589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FC6252E-D49D-6976-3873-BC8895656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3A107-9869-407B-BBF2-467250B038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134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C7ECBB-1C96-340D-7905-4728B7A17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2C1E010-16E1-3AC3-4833-5DB336DACA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4EF1E9A-0983-D4BC-E52A-BB63636CB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36FFE7F-E0BD-9F32-0865-D797CA9BE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761D-B65D-4E34-B6B7-315BA18B4DC3}" type="datetimeFigureOut">
              <a:rPr lang="de-DE" smtClean="0"/>
              <a:t>13.08.2026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DF42020-A221-6B57-D165-798D4B8E6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56F7FC0-8989-B4C1-65DB-C096242D6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3A107-9869-407B-BBF2-467250B038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8553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93A3A0-41EF-2398-60F3-FA3687553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8998DBD-B499-89B1-EF14-DF74167ED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1A59949-82EF-F6F6-089F-427E876BAB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71818BA-AE69-1385-70F6-12E43DA9A6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2D5659A-3894-F5F6-2B2D-675520FB02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829DFF8-0343-5C5D-16FC-F38C01A65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761D-B65D-4E34-B6B7-315BA18B4DC3}" type="datetimeFigureOut">
              <a:rPr lang="de-DE" smtClean="0"/>
              <a:t>13.08.2026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18FC7B2-C749-F1A8-0095-660DADD50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5E44C82-8866-6F0D-C040-BF3EA35F4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3A107-9869-407B-BBF2-467250B038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2728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748676-619D-35CA-83A5-25B7484BF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762BDB3-066B-2D2D-ACD2-908D005E1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761D-B65D-4E34-B6B7-315BA18B4DC3}" type="datetimeFigureOut">
              <a:rPr lang="de-DE" smtClean="0"/>
              <a:t>13.08.2026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EFAAAC0-D4EF-554C-BE44-C0BEC9546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0F0CCD7-6EA7-2F01-CA4A-DEA52E5AF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3A107-9869-407B-BBF2-467250B038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5465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2C0A2DF-654F-01B2-C398-D463C42AF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761D-B65D-4E34-B6B7-315BA18B4DC3}" type="datetimeFigureOut">
              <a:rPr lang="de-DE" smtClean="0"/>
              <a:t>13.08.2026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8AB6C21-8A75-E540-384E-1871183FD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6FE6ADC-D3F1-F7F3-6F81-B35265992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3A107-9869-407B-BBF2-467250B038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7129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4F4863-C431-5D6F-B151-632F46F3C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ECE0B4D-5776-8F8E-F7D4-3CABABFBF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DCAD044-E334-4CBE-A6BE-03E659F081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78945F0-1D18-4053-4412-B25DDC377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761D-B65D-4E34-B6B7-315BA18B4DC3}" type="datetimeFigureOut">
              <a:rPr lang="de-DE" smtClean="0"/>
              <a:t>13.08.2026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67067F8-8536-4463-DC14-B516573A2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F409D25-C8E3-EEF0-A45A-63DCA7767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3A107-9869-407B-BBF2-467250B038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5893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0DB050-74E9-C01D-F49B-B6D257DE3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430430B-72C1-239C-CC09-FD58454044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7C5D877-E49A-38B0-F3C1-DB12ACE7C5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61B34B5-89F7-0550-ED09-D17DF1F5E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761D-B65D-4E34-B6B7-315BA18B4DC3}" type="datetimeFigureOut">
              <a:rPr lang="de-DE" smtClean="0"/>
              <a:t>13.08.2026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3FECF80-94D1-546C-7339-4341E72C5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84E4EB4-D3E1-1BB6-7186-57000EB1B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3A107-9869-407B-BBF2-467250B038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0975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6D7A7DD-332A-8DFD-A890-786EE85B5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3483EDC-3430-F119-368A-7C5CCB5198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064084B-1BD8-26DF-5E04-5275385278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A9761D-B65D-4E34-B6B7-315BA18B4DC3}" type="datetimeFigureOut">
              <a:rPr lang="de-DE" smtClean="0"/>
              <a:t>13.08.2026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0FB086D-192F-77F3-31A1-F34761D589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741F9DC-04F4-59CF-6D01-A8166C10E5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03A107-9869-407B-BBF2-467250B038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2049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rafik 30">
            <a:extLst>
              <a:ext uri="{FF2B5EF4-FFF2-40B4-BE49-F238E27FC236}">
                <a16:creationId xmlns:a16="http://schemas.microsoft.com/office/drawing/2014/main" id="{5F48C50F-F3BB-A144-41E4-E83DF646C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502" y="1245502"/>
            <a:ext cx="4366995" cy="4366995"/>
          </a:xfrm>
          <a:prstGeom prst="rect">
            <a:avLst/>
          </a:prstGeom>
        </p:spPr>
      </p:pic>
      <p:sp>
        <p:nvSpPr>
          <p:cNvPr id="32" name="Textfeld 31">
            <a:extLst>
              <a:ext uri="{FF2B5EF4-FFF2-40B4-BE49-F238E27FC236}">
                <a16:creationId xmlns:a16="http://schemas.microsoft.com/office/drawing/2014/main" id="{BD6E91D1-3EFF-3E01-FA45-DD4DC1701C05}"/>
              </a:ext>
            </a:extLst>
          </p:cNvPr>
          <p:cNvSpPr txBox="1"/>
          <p:nvPr/>
        </p:nvSpPr>
        <p:spPr>
          <a:xfrm>
            <a:off x="7145081" y="1557670"/>
            <a:ext cx="770859" cy="338554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de-DE" sz="800" i="1" dirty="0"/>
              <a:t>Eigenes Logo (optional)</a:t>
            </a:r>
          </a:p>
        </p:txBody>
      </p:sp>
    </p:spTree>
    <p:extLst>
      <p:ext uri="{BB962C8B-B14F-4D97-AF65-F5344CB8AC3E}">
        <p14:creationId xmlns:p14="http://schemas.microsoft.com/office/powerpoint/2010/main" val="30813557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Breitbild</PresentationFormat>
  <Paragraphs>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Wieshammer, Paul</dc:creator>
  <cp:lastModifiedBy>Wieshammer, Paul</cp:lastModifiedBy>
  <cp:revision>1</cp:revision>
  <dcterms:created xsi:type="dcterms:W3CDTF">2026-08-10T14:23:58Z</dcterms:created>
  <dcterms:modified xsi:type="dcterms:W3CDTF">2026-08-13T11:18:55Z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-464229382</vt:i4>
  </property>
  <property fmtid="{D5CDD505-2E9C-101B-9397-08002B2CF9AE}" pid="3" name="_NewReviewCycle">
    <vt:lpwstr/>
  </property>
  <property fmtid="{D5CDD505-2E9C-101B-9397-08002B2CF9AE}" pid="4" name="_EmailSubject">
    <vt:lpwstr>Veröffentlichung Lieferantenkodex</vt:lpwstr>
  </property>
  <property fmtid="{D5CDD505-2E9C-101B-9397-08002B2CF9AE}" pid="5" name="_AuthorEmail">
    <vt:lpwstr>paul.wieshammer@bdew.de</vt:lpwstr>
  </property>
  <property fmtid="{D5CDD505-2E9C-101B-9397-08002B2CF9AE}" pid="6" name="_AuthorEmailDisplayName">
    <vt:lpwstr>Wieshammer, Paul</vt:lpwstr>
  </property>
</Properties>
</file>