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3"/>
  </p:notesMasterIdLst>
  <p:handoutMasterIdLst>
    <p:handoutMasterId r:id="rId4"/>
  </p:handoutMasterIdLst>
  <p:sldIdLst>
    <p:sldId id="2147375573" r:id="rId2"/>
  </p:sldIdLst>
  <p:sldSz cx="9215438" cy="5184775"/>
  <p:notesSz cx="6858000" cy="9144000"/>
  <p:custDataLst>
    <p:tags r:id="rId5"/>
  </p:custDataLst>
  <p:defaultTextStyle>
    <a:defPPr>
      <a:defRPr lang="de-DE"/>
    </a:defPPr>
    <a:lvl1pPr marL="0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1pPr>
    <a:lvl2pPr marL="345597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2pPr>
    <a:lvl3pPr marL="691195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3pPr>
    <a:lvl4pPr marL="1036792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4pPr>
    <a:lvl5pPr marL="1382390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5pPr>
    <a:lvl6pPr marL="1727987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6pPr>
    <a:lvl7pPr marL="2073585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7pPr>
    <a:lvl8pPr marL="2419182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8pPr>
    <a:lvl9pPr marL="2764780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Metternich" initials="MM" lastIdx="2" clrIdx="0">
    <p:extLst>
      <p:ext uri="{19B8F6BF-5375-455C-9EA6-DF929625EA0E}">
        <p15:presenceInfo xmlns:p15="http://schemas.microsoft.com/office/powerpoint/2012/main" userId="S::metternich@mitcon.de::ca75dda2-14f2-40fc-bbd6-f67efad6a5b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B4D72"/>
    <a:srgbClr val="00C5CD"/>
    <a:srgbClr val="FEC800"/>
    <a:srgbClr val="FF7F24"/>
    <a:srgbClr val="7B0B6D"/>
    <a:srgbClr val="46AA28"/>
    <a:srgbClr val="99C200"/>
    <a:srgbClr val="20B2AA"/>
    <a:srgbClr val="84C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517" autoAdjust="0"/>
  </p:normalViewPr>
  <p:slideViewPr>
    <p:cSldViewPr>
      <p:cViewPr varScale="1">
        <p:scale>
          <a:sx n="140" d="100"/>
          <a:sy n="140" d="100"/>
        </p:scale>
        <p:origin x="702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267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881151430379757E-2"/>
          <c:y val="4.5284819476452166E-2"/>
          <c:w val="0.62075167333818537"/>
          <c:h val="0.80306811509101583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Tabelle1!$A$2</c:f>
              <c:strCache>
                <c:ptCount val="1"/>
                <c:pt idx="0">
                  <c:v>in neuen Wohngebäuden mit 
1 Wohnung</c:v>
                </c:pt>
              </c:strCache>
            </c:strRef>
          </c:tx>
          <c:spPr>
            <a:solidFill>
              <a:srgbClr val="C20000"/>
            </a:solidFill>
            <a:ln>
              <a:solidFill>
                <a:srgbClr val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sz="900" b="1">
                    <a:solidFill>
                      <a:schemeClr val="bg1"/>
                    </a:solidFill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Tabelle1!$B$1:$L$1</c:f>
              <c:numCache>
                <c:formatCode>0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Tabelle1!$B$2:$L$2</c:f>
              <c:numCache>
                <c:formatCode>#,##0</c:formatCode>
                <c:ptCount val="11"/>
                <c:pt idx="0">
                  <c:v>87868</c:v>
                </c:pt>
                <c:pt idx="1">
                  <c:v>84603</c:v>
                </c:pt>
                <c:pt idx="2">
                  <c:v>87743</c:v>
                </c:pt>
                <c:pt idx="3">
                  <c:v>86440</c:v>
                </c:pt>
                <c:pt idx="4">
                  <c:v>83503</c:v>
                </c:pt>
                <c:pt idx="5">
                  <c:v>83804</c:v>
                </c:pt>
                <c:pt idx="6">
                  <c:v>87275</c:v>
                </c:pt>
                <c:pt idx="7">
                  <c:v>78210</c:v>
                </c:pt>
                <c:pt idx="8">
                  <c:v>77050</c:v>
                </c:pt>
                <c:pt idx="9">
                  <c:v>69892</c:v>
                </c:pt>
                <c:pt idx="10">
                  <c:v>54465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C96-4902-96CE-CE1D2C7361E3}"/>
            </c:ext>
          </c:extLst>
        </c:ser>
        <c:ser>
          <c:idx val="3"/>
          <c:order val="1"/>
          <c:tx>
            <c:strRef>
              <c:f>Tabelle1!$A$3</c:f>
              <c:strCache>
                <c:ptCount val="1"/>
                <c:pt idx="0">
                  <c:v>in neuen Wohngebäuden mit 
2 Wohnungen</c:v>
                </c:pt>
              </c:strCache>
            </c:strRef>
          </c:tx>
          <c:spPr>
            <a:solidFill>
              <a:srgbClr val="C84730"/>
            </a:solidFill>
            <a:ln>
              <a:solidFill>
                <a:srgbClr val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Tabelle1!$B$1:$L$1</c:f>
              <c:numCache>
                <c:formatCode>0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Tabelle1!$B$3:$L$3</c:f>
              <c:numCache>
                <c:formatCode>#,##0</c:formatCode>
                <c:ptCount val="11"/>
                <c:pt idx="0">
                  <c:v>18978</c:v>
                </c:pt>
                <c:pt idx="1">
                  <c:v>18110</c:v>
                </c:pt>
                <c:pt idx="2">
                  <c:v>18558</c:v>
                </c:pt>
                <c:pt idx="3">
                  <c:v>19508</c:v>
                </c:pt>
                <c:pt idx="4">
                  <c:v>19860</c:v>
                </c:pt>
                <c:pt idx="5">
                  <c:v>19306</c:v>
                </c:pt>
                <c:pt idx="6">
                  <c:v>20472</c:v>
                </c:pt>
                <c:pt idx="7">
                  <c:v>20118</c:v>
                </c:pt>
                <c:pt idx="8">
                  <c:v>22950</c:v>
                </c:pt>
                <c:pt idx="9">
                  <c:v>23822</c:v>
                </c:pt>
                <c:pt idx="10">
                  <c:v>17572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C96-4902-96CE-CE1D2C7361E3}"/>
            </c:ext>
          </c:extLst>
        </c:ser>
        <c:ser>
          <c:idx val="4"/>
          <c:order val="2"/>
          <c:tx>
            <c:strRef>
              <c:f>Tabelle1!$A$4</c:f>
              <c:strCache>
                <c:ptCount val="1"/>
                <c:pt idx="0">
                  <c:v>in neuen Wohngebäuden mit 
3 und mehr Wohnungen</c:v>
                </c:pt>
              </c:strCache>
            </c:strRef>
          </c:tx>
          <c:spPr>
            <a:solidFill>
              <a:srgbClr val="D5775B"/>
            </a:solidFill>
            <a:ln>
              <a:solidFill>
                <a:srgbClr val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Tabelle1!$B$1:$L$1</c:f>
              <c:numCache>
                <c:formatCode>0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Tabelle1!$B$4:$L$4</c:f>
              <c:numCache>
                <c:formatCode>#,##0</c:formatCode>
                <c:ptCount val="11"/>
                <c:pt idx="0">
                  <c:v>101021</c:v>
                </c:pt>
                <c:pt idx="1">
                  <c:v>105095</c:v>
                </c:pt>
                <c:pt idx="2">
                  <c:v>115150</c:v>
                </c:pt>
                <c:pt idx="3">
                  <c:v>122841</c:v>
                </c:pt>
                <c:pt idx="4">
                  <c:v>134954</c:v>
                </c:pt>
                <c:pt idx="5">
                  <c:v>143053</c:v>
                </c:pt>
                <c:pt idx="6">
                  <c:v>153377</c:v>
                </c:pt>
                <c:pt idx="7">
                  <c:v>147925</c:v>
                </c:pt>
                <c:pt idx="8">
                  <c:v>150158</c:v>
                </c:pt>
                <c:pt idx="9">
                  <c:v>156268</c:v>
                </c:pt>
                <c:pt idx="10">
                  <c:v>135315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880-45C9-AE20-9C12D4C7CDC9}"/>
            </c:ext>
          </c:extLst>
        </c:ser>
        <c:ser>
          <c:idx val="5"/>
          <c:order val="3"/>
          <c:tx>
            <c:strRef>
              <c:f>Tabelle1!$A$5</c:f>
              <c:strCache>
                <c:ptCount val="1"/>
                <c:pt idx="0">
                  <c:v>in neuen Nicht-Wohngebäuden</c:v>
                </c:pt>
              </c:strCache>
            </c:strRef>
          </c:tx>
          <c:spPr>
            <a:solidFill>
              <a:srgbClr val="F1D1C1"/>
            </a:solidFill>
            <a:ln>
              <a:solidFill>
                <a:srgbClr val="FFFFFF"/>
              </a:solidFill>
            </a:ln>
          </c:spPr>
          <c:invertIfNegative val="0"/>
          <c:cat>
            <c:numRef>
              <c:f>Tabelle1!$B$1:$L$1</c:f>
              <c:numCache>
                <c:formatCode>0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Tabelle1!$B$5:$L$5</c:f>
              <c:numCache>
                <c:formatCode>#,##0</c:formatCode>
                <c:ptCount val="11"/>
                <c:pt idx="0">
                  <c:v>4173</c:v>
                </c:pt>
                <c:pt idx="1">
                  <c:v>3470</c:v>
                </c:pt>
                <c:pt idx="2">
                  <c:v>4597</c:v>
                </c:pt>
                <c:pt idx="3">
                  <c:v>4134</c:v>
                </c:pt>
                <c:pt idx="4">
                  <c:v>4467</c:v>
                </c:pt>
                <c:pt idx="5">
                  <c:v>4866</c:v>
                </c:pt>
                <c:pt idx="6">
                  <c:v>4995</c:v>
                </c:pt>
                <c:pt idx="7">
                  <c:v>5317</c:v>
                </c:pt>
                <c:pt idx="8">
                  <c:v>4794</c:v>
                </c:pt>
                <c:pt idx="9">
                  <c:v>5618</c:v>
                </c:pt>
                <c:pt idx="10">
                  <c:v>4775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7C15-4073-AD6E-2F21A42AAA72}"/>
            </c:ext>
          </c:extLst>
        </c:ser>
        <c:ser>
          <c:idx val="6"/>
          <c:order val="4"/>
          <c:tx>
            <c:strRef>
              <c:f>Tabelle1!$A$6</c:f>
              <c:strCache>
                <c:ptCount val="1"/>
                <c:pt idx="0">
                  <c:v>in bestehenden Wohngebäuden</c:v>
                </c:pt>
              </c:strCache>
            </c:strRef>
          </c:tx>
          <c:spPr>
            <a:solidFill>
              <a:srgbClr val="B5C0C9"/>
            </a:solidFill>
            <a:ln>
              <a:solidFill>
                <a:srgbClr val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Tabelle1!$B$1:$L$1</c:f>
              <c:numCache>
                <c:formatCode>0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Tabelle1!$B$6:$L$6</c:f>
              <c:numCache>
                <c:formatCode>#,##0</c:formatCode>
                <c:ptCount val="11"/>
                <c:pt idx="0">
                  <c:v>22103</c:v>
                </c:pt>
                <c:pt idx="1">
                  <c:v>23789</c:v>
                </c:pt>
                <c:pt idx="2">
                  <c:v>25237</c:v>
                </c:pt>
                <c:pt idx="3">
                  <c:v>28628</c:v>
                </c:pt>
                <c:pt idx="4">
                  <c:v>27274</c:v>
                </c:pt>
                <c:pt idx="5">
                  <c:v>28945</c:v>
                </c:pt>
                <c:pt idx="6">
                  <c:v>29209</c:v>
                </c:pt>
                <c:pt idx="7">
                  <c:v>28788</c:v>
                </c:pt>
                <c:pt idx="8">
                  <c:v>29116</c:v>
                </c:pt>
                <c:pt idx="9">
                  <c:v>29079</c:v>
                </c:pt>
                <c:pt idx="10">
                  <c:v>29176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C15-4073-AD6E-2F21A42AAA72}"/>
            </c:ext>
          </c:extLst>
        </c:ser>
        <c:ser>
          <c:idx val="0"/>
          <c:order val="5"/>
          <c:tx>
            <c:strRef>
              <c:f>Tabelle1!$A$7</c:f>
              <c:strCache>
                <c:ptCount val="1"/>
                <c:pt idx="0">
                  <c:v>in bestehenden Nicht-Wohngebäuden</c:v>
                </c:pt>
              </c:strCache>
            </c:strRef>
          </c:tx>
          <c:spPr>
            <a:solidFill>
              <a:srgbClr val="576874"/>
            </a:solidFill>
            <a:ln>
              <a:solidFill>
                <a:srgbClr val="FFFFFF"/>
              </a:solidFill>
            </a:ln>
          </c:spPr>
          <c:invertIfNegative val="0"/>
          <c:cat>
            <c:numRef>
              <c:f>Tabelle1!$B$1:$L$1</c:f>
              <c:numCache>
                <c:formatCode>0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Tabelle1!$B$7:$L$7</c:f>
              <c:numCache>
                <c:formatCode>#,##0</c:formatCode>
                <c:ptCount val="11"/>
                <c:pt idx="0">
                  <c:v>366</c:v>
                </c:pt>
                <c:pt idx="1">
                  <c:v>1278</c:v>
                </c:pt>
                <c:pt idx="2">
                  <c:v>2264</c:v>
                </c:pt>
                <c:pt idx="3">
                  <c:v>1575</c:v>
                </c:pt>
                <c:pt idx="4">
                  <c:v>1274</c:v>
                </c:pt>
                <c:pt idx="5">
                  <c:v>1422</c:v>
                </c:pt>
                <c:pt idx="6">
                  <c:v>1515</c:v>
                </c:pt>
                <c:pt idx="7">
                  <c:v>1183</c:v>
                </c:pt>
                <c:pt idx="8">
                  <c:v>1141</c:v>
                </c:pt>
                <c:pt idx="9">
                  <c:v>1237</c:v>
                </c:pt>
                <c:pt idx="10">
                  <c:v>963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C15-4073-AD6E-2F21A42AAA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90388352"/>
        <c:axId val="90389888"/>
      </c:barChart>
      <c:lineChart>
        <c:grouping val="standard"/>
        <c:varyColors val="0"/>
        <c:ser>
          <c:idx val="1"/>
          <c:order val="6"/>
          <c:tx>
            <c:strRef>
              <c:f>Tabelle1!$A$8</c:f>
              <c:strCache>
                <c:ptCount val="1"/>
                <c:pt idx="0">
                  <c:v>Wohn- und Nichtwohnbau nach Gebäudeart (ohne Wohnheime)</c:v>
                </c:pt>
              </c:strCache>
            </c:strRef>
          </c:tx>
          <c:spPr>
            <a:ln w="19050">
              <a:noFill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Tabelle1!$B$1:$L$1</c:f>
              <c:numCache>
                <c:formatCode>0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Tabelle1!$B$8:$L$8</c:f>
              <c:numCache>
                <c:formatCode>#,##0</c:formatCode>
                <c:ptCount val="11"/>
                <c:pt idx="0">
                  <c:v>234509</c:v>
                </c:pt>
                <c:pt idx="1">
                  <c:v>236345</c:v>
                </c:pt>
                <c:pt idx="2">
                  <c:v>253549</c:v>
                </c:pt>
                <c:pt idx="3">
                  <c:v>263126</c:v>
                </c:pt>
                <c:pt idx="4">
                  <c:v>271332</c:v>
                </c:pt>
                <c:pt idx="5">
                  <c:v>281396</c:v>
                </c:pt>
                <c:pt idx="6">
                  <c:v>296843</c:v>
                </c:pt>
                <c:pt idx="7">
                  <c:v>281541</c:v>
                </c:pt>
                <c:pt idx="8">
                  <c:v>285209</c:v>
                </c:pt>
                <c:pt idx="9">
                  <c:v>285916</c:v>
                </c:pt>
                <c:pt idx="10">
                  <c:v>242266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9C7-4B8D-8CC5-45BF5E7370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388352"/>
        <c:axId val="90389888"/>
      </c:lineChart>
      <c:catAx>
        <c:axId val="90388352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ln w="9525">
            <a:solidFill>
              <a:srgbClr val="B5C0C9"/>
            </a:solidFill>
          </a:ln>
        </c:spPr>
        <c:txPr>
          <a:bodyPr/>
          <a:lstStyle/>
          <a:p>
            <a:pPr>
              <a:defRPr sz="1100" baseline="0"/>
            </a:pPr>
            <a:endParaRPr lang="de-DE"/>
          </a:p>
        </c:txPr>
        <c:crossAx val="90389888"/>
        <c:crosses val="autoZero"/>
        <c:auto val="1"/>
        <c:lblAlgn val="ctr"/>
        <c:lblOffset val="100"/>
        <c:noMultiLvlLbl val="0"/>
      </c:catAx>
      <c:valAx>
        <c:axId val="90389888"/>
        <c:scaling>
          <c:orientation val="minMax"/>
        </c:scaling>
        <c:delete val="0"/>
        <c:axPos val="l"/>
        <c:majorGridlines>
          <c:spPr>
            <a:ln w="9525">
              <a:solidFill>
                <a:srgbClr val="B5C0C9"/>
              </a:solidFill>
            </a:ln>
          </c:spPr>
        </c:majorGridlines>
        <c:numFmt formatCode="#,##0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aseline="0"/>
            </a:pPr>
            <a:endParaRPr lang="de-DE"/>
          </a:p>
        </c:txPr>
        <c:crossAx val="9038835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100">
                <a:solidFill>
                  <a:srgbClr val="576874"/>
                </a:solidFill>
              </a:defRPr>
            </a:pPr>
            <a:endParaRPr lang="de-DE"/>
          </a:p>
        </c:txPr>
      </c:legendEntry>
      <c:legendEntry>
        <c:idx val="1"/>
        <c:txPr>
          <a:bodyPr/>
          <a:lstStyle/>
          <a:p>
            <a:pPr>
              <a:defRPr sz="1100">
                <a:solidFill>
                  <a:srgbClr val="B5C0C9"/>
                </a:solidFill>
              </a:defRPr>
            </a:pPr>
            <a:endParaRPr lang="de-DE"/>
          </a:p>
        </c:txPr>
      </c:legendEntry>
      <c:legendEntry>
        <c:idx val="2"/>
        <c:txPr>
          <a:bodyPr/>
          <a:lstStyle/>
          <a:p>
            <a:pPr>
              <a:defRPr sz="1100">
                <a:solidFill>
                  <a:srgbClr val="E2A58C"/>
                </a:solidFill>
              </a:defRPr>
            </a:pPr>
            <a:endParaRPr lang="de-DE"/>
          </a:p>
        </c:txPr>
      </c:legendEntry>
      <c:legendEntry>
        <c:idx val="3"/>
        <c:txPr>
          <a:bodyPr/>
          <a:lstStyle/>
          <a:p>
            <a:pPr>
              <a:defRPr sz="1100">
                <a:solidFill>
                  <a:srgbClr val="D5775B"/>
                </a:solidFill>
              </a:defRPr>
            </a:pPr>
            <a:endParaRPr lang="de-DE"/>
          </a:p>
        </c:txPr>
      </c:legendEntry>
      <c:legendEntry>
        <c:idx val="4"/>
        <c:txPr>
          <a:bodyPr/>
          <a:lstStyle/>
          <a:p>
            <a:pPr>
              <a:defRPr sz="1100">
                <a:solidFill>
                  <a:srgbClr val="C84730"/>
                </a:solidFill>
              </a:defRPr>
            </a:pPr>
            <a:endParaRPr lang="de-DE"/>
          </a:p>
        </c:txPr>
      </c:legendEntry>
      <c:legendEntry>
        <c:idx val="5"/>
        <c:txPr>
          <a:bodyPr/>
          <a:lstStyle/>
          <a:p>
            <a:pPr>
              <a:defRPr sz="1100">
                <a:solidFill>
                  <a:srgbClr val="C20000"/>
                </a:solidFill>
              </a:defRPr>
            </a:pPr>
            <a:endParaRPr lang="de-DE"/>
          </a:p>
        </c:txPr>
      </c:legendEntry>
      <c:legendEntry>
        <c:idx val="6"/>
        <c:delete val="1"/>
      </c:legendEntry>
      <c:layout>
        <c:manualLayout>
          <c:xMode val="edge"/>
          <c:yMode val="edge"/>
          <c:x val="0.71904945107317908"/>
          <c:y val="5.9961828838556872E-2"/>
          <c:w val="0.28095054892682092"/>
          <c:h val="0.83290285239447381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pfzeilenplatzhalter 1">
            <a:extLst>
              <a:ext uri="{FF2B5EF4-FFF2-40B4-BE49-F238E27FC236}">
                <a16:creationId xmlns:a16="http://schemas.microsoft.com/office/drawing/2014/main" id="{B7E0D023-DC2E-40F3-AB57-F708A08CE45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482496" y="251544"/>
            <a:ext cx="4572000" cy="2160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800"/>
            </a:lvl1pPr>
          </a:lstStyle>
          <a:p>
            <a:r>
              <a:rPr lang="de-DE"/>
              <a:t>Autor | Präsentationstitel</a:t>
            </a:r>
          </a:p>
        </p:txBody>
      </p:sp>
      <p:sp>
        <p:nvSpPr>
          <p:cNvPr id="7" name="Datumsplatzhalter 2">
            <a:extLst>
              <a:ext uri="{FF2B5EF4-FFF2-40B4-BE49-F238E27FC236}">
                <a16:creationId xmlns:a16="http://schemas.microsoft.com/office/drawing/2014/main" id="{943A45EB-06B7-4020-99B0-2C8492851E7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935424" y="8892480"/>
            <a:ext cx="720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/>
            </a:lvl1pPr>
          </a:lstStyle>
          <a:p>
            <a:fld id="{070C7670-18DF-489F-90AF-DFA0BC176DB3}" type="datetime1">
              <a:rPr lang="de-DE" smtClean="0"/>
              <a:t>10.10.2025</a:t>
            </a:fld>
            <a:endParaRPr lang="de-DE"/>
          </a:p>
        </p:txBody>
      </p:sp>
      <p:sp>
        <p:nvSpPr>
          <p:cNvPr id="8" name="Fußzeilenplatzhalter 5">
            <a:extLst>
              <a:ext uri="{FF2B5EF4-FFF2-40B4-BE49-F238E27FC236}">
                <a16:creationId xmlns:a16="http://schemas.microsoft.com/office/drawing/2014/main" id="{C776F0C5-70E5-42D7-9B6C-AC01D87BEB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482496" y="8892504"/>
            <a:ext cx="29718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/>
            </a:lvl1pPr>
          </a:lstStyle>
          <a:p>
            <a:r>
              <a:rPr lang="de-DE"/>
              <a:t>© BDEW e.V. | Bundesverband der Energie- und Wasserwirtschaft </a:t>
            </a:r>
            <a:endParaRPr lang="de-DE" dirty="0"/>
          </a:p>
        </p:txBody>
      </p:sp>
      <p:sp>
        <p:nvSpPr>
          <p:cNvPr id="9" name="Foliennummernplatzhalter 6">
            <a:extLst>
              <a:ext uri="{FF2B5EF4-FFF2-40B4-BE49-F238E27FC236}">
                <a16:creationId xmlns:a16="http://schemas.microsoft.com/office/drawing/2014/main" id="{45BCA47C-F1EF-41DA-B1F2-60C76BEE70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58416" y="8892504"/>
            <a:ext cx="720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/>
            </a:lvl1pPr>
          </a:lstStyle>
          <a:p>
            <a:r>
              <a:rPr lang="de-DE" dirty="0"/>
              <a:t>Folie </a:t>
            </a:r>
            <a:fld id="{6D4C9060-DEFA-4A83-8BDF-49E32732D5D6}" type="slidenum">
              <a:rPr lang="de-DE" smtClean="0"/>
              <a:pPr/>
              <a:t>‹Nr.›</a:t>
            </a:fld>
            <a:endParaRPr lang="de-DE" dirty="0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3EF5DCB9-0962-47FA-9E8C-8271888C500D}"/>
              </a:ext>
            </a:extLst>
          </p:cNvPr>
          <p:cNvGrpSpPr>
            <a:grpSpLocks noChangeAspect="1"/>
          </p:cNvGrpSpPr>
          <p:nvPr/>
        </p:nvGrpSpPr>
        <p:grpSpPr>
          <a:xfrm>
            <a:off x="0" y="0"/>
            <a:ext cx="6861600" cy="739329"/>
            <a:chOff x="-11966" y="-1340"/>
            <a:chExt cx="6861600" cy="739329"/>
          </a:xfrm>
        </p:grpSpPr>
        <p:cxnSp>
          <p:nvCxnSpPr>
            <p:cNvPr id="13" name="Gerader Verbinder 12">
              <a:extLst>
                <a:ext uri="{FF2B5EF4-FFF2-40B4-BE49-F238E27FC236}">
                  <a16:creationId xmlns:a16="http://schemas.microsoft.com/office/drawing/2014/main" id="{AC726F28-2A48-4204-872B-D31DD92D18D8}"/>
                </a:ext>
              </a:extLst>
            </p:cNvPr>
            <p:cNvCxnSpPr/>
            <p:nvPr/>
          </p:nvCxnSpPr>
          <p:spPr>
            <a:xfrm>
              <a:off x="-11966" y="538660"/>
              <a:ext cx="68616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Gruppieren 13">
              <a:extLst>
                <a:ext uri="{FF2B5EF4-FFF2-40B4-BE49-F238E27FC236}">
                  <a16:creationId xmlns:a16="http://schemas.microsoft.com/office/drawing/2014/main" id="{48928F78-3B2C-4091-A07E-E7D1CF97D26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266948" y="-1340"/>
              <a:ext cx="1104108" cy="739329"/>
              <a:chOff x="5266948" y="-1340"/>
              <a:chExt cx="1104108" cy="739329"/>
            </a:xfrm>
          </p:grpSpPr>
          <p:sp>
            <p:nvSpPr>
              <p:cNvPr id="15" name="Rectangle 23">
                <a:extLst>
                  <a:ext uri="{FF2B5EF4-FFF2-40B4-BE49-F238E27FC236}">
                    <a16:creationId xmlns:a16="http://schemas.microsoft.com/office/drawing/2014/main" id="{5B4FA058-6148-4E81-A51C-C6287B021C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66948" y="-1340"/>
                <a:ext cx="1104108" cy="739329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6" name="Freeform 24">
                <a:extLst>
                  <a:ext uri="{FF2B5EF4-FFF2-40B4-BE49-F238E27FC236}">
                    <a16:creationId xmlns:a16="http://schemas.microsoft.com/office/drawing/2014/main" id="{57AE41FA-48FC-481C-AB63-B0F6756A4C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93735" y="246595"/>
                <a:ext cx="216995" cy="186868"/>
              </a:xfrm>
              <a:custGeom>
                <a:avLst/>
                <a:gdLst>
                  <a:gd name="T0" fmla="*/ 0 w 333"/>
                  <a:gd name="T1" fmla="*/ 0 h 287"/>
                  <a:gd name="T2" fmla="*/ 0 w 333"/>
                  <a:gd name="T3" fmla="*/ 162 h 287"/>
                  <a:gd name="T4" fmla="*/ 167 w 333"/>
                  <a:gd name="T5" fmla="*/ 224 h 287"/>
                  <a:gd name="T6" fmla="*/ 235 w 333"/>
                  <a:gd name="T7" fmla="*/ 255 h 287"/>
                  <a:gd name="T8" fmla="*/ 333 w 333"/>
                  <a:gd name="T9" fmla="*/ 162 h 287"/>
                  <a:gd name="T10" fmla="*/ 333 w 333"/>
                  <a:gd name="T11" fmla="*/ 0 h 287"/>
                  <a:gd name="T12" fmla="*/ 274 w 333"/>
                  <a:gd name="T13" fmla="*/ 0 h 287"/>
                  <a:gd name="T14" fmla="*/ 274 w 333"/>
                  <a:gd name="T15" fmla="*/ 163 h 287"/>
                  <a:gd name="T16" fmla="*/ 196 w 333"/>
                  <a:gd name="T17" fmla="*/ 163 h 287"/>
                  <a:gd name="T18" fmla="*/ 196 w 333"/>
                  <a:gd name="T19" fmla="*/ 0 h 287"/>
                  <a:gd name="T20" fmla="*/ 137 w 333"/>
                  <a:gd name="T21" fmla="*/ 0 h 287"/>
                  <a:gd name="T22" fmla="*/ 137 w 333"/>
                  <a:gd name="T23" fmla="*/ 163 h 287"/>
                  <a:gd name="T24" fmla="*/ 98 w 333"/>
                  <a:gd name="T25" fmla="*/ 201 h 287"/>
                  <a:gd name="T26" fmla="*/ 59 w 333"/>
                  <a:gd name="T27" fmla="*/ 163 h 287"/>
                  <a:gd name="T28" fmla="*/ 59 w 333"/>
                  <a:gd name="T29" fmla="*/ 0 h 287"/>
                  <a:gd name="T30" fmla="*/ 0 w 333"/>
                  <a:gd name="T31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33" h="287">
                    <a:moveTo>
                      <a:pt x="0" y="0"/>
                    </a:moveTo>
                    <a:lnTo>
                      <a:pt x="0" y="162"/>
                    </a:lnTo>
                    <a:cubicBezTo>
                      <a:pt x="3" y="248"/>
                      <a:pt x="108" y="287"/>
                      <a:pt x="167" y="224"/>
                    </a:cubicBezTo>
                    <a:cubicBezTo>
                      <a:pt x="184" y="244"/>
                      <a:pt x="209" y="255"/>
                      <a:pt x="235" y="255"/>
                    </a:cubicBezTo>
                    <a:cubicBezTo>
                      <a:pt x="287" y="256"/>
                      <a:pt x="331" y="215"/>
                      <a:pt x="333" y="162"/>
                    </a:cubicBezTo>
                    <a:lnTo>
                      <a:pt x="333" y="0"/>
                    </a:lnTo>
                    <a:lnTo>
                      <a:pt x="274" y="0"/>
                    </a:lnTo>
                    <a:lnTo>
                      <a:pt x="274" y="163"/>
                    </a:lnTo>
                    <a:cubicBezTo>
                      <a:pt x="272" y="213"/>
                      <a:pt x="198" y="213"/>
                      <a:pt x="196" y="163"/>
                    </a:cubicBezTo>
                    <a:lnTo>
                      <a:pt x="196" y="0"/>
                    </a:lnTo>
                    <a:lnTo>
                      <a:pt x="137" y="0"/>
                    </a:lnTo>
                    <a:lnTo>
                      <a:pt x="137" y="163"/>
                    </a:lnTo>
                    <a:cubicBezTo>
                      <a:pt x="137" y="184"/>
                      <a:pt x="119" y="201"/>
                      <a:pt x="98" y="201"/>
                    </a:cubicBezTo>
                    <a:cubicBezTo>
                      <a:pt x="77" y="201"/>
                      <a:pt x="60" y="184"/>
                      <a:pt x="59" y="163"/>
                    </a:cubicBezTo>
                    <a:lnTo>
                      <a:pt x="5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2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7" name="Freeform 25">
                <a:extLst>
                  <a:ext uri="{FF2B5EF4-FFF2-40B4-BE49-F238E27FC236}">
                    <a16:creationId xmlns:a16="http://schemas.microsoft.com/office/drawing/2014/main" id="{2BA52DDE-4E9D-4423-9DA7-49A8B4CCE4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04425" y="236011"/>
                <a:ext cx="176283" cy="183204"/>
              </a:xfrm>
              <a:custGeom>
                <a:avLst/>
                <a:gdLst>
                  <a:gd name="T0" fmla="*/ 269 w 271"/>
                  <a:gd name="T1" fmla="*/ 157 h 281"/>
                  <a:gd name="T2" fmla="*/ 271 w 271"/>
                  <a:gd name="T3" fmla="*/ 137 h 281"/>
                  <a:gd name="T4" fmla="*/ 153 w 271"/>
                  <a:gd name="T5" fmla="*/ 7 h 281"/>
                  <a:gd name="T6" fmla="*/ 12 w 271"/>
                  <a:gd name="T7" fmla="*/ 113 h 281"/>
                  <a:gd name="T8" fmla="*/ 104 w 271"/>
                  <a:gd name="T9" fmla="*/ 263 h 281"/>
                  <a:gd name="T10" fmla="*/ 262 w 271"/>
                  <a:gd name="T11" fmla="*/ 184 h 281"/>
                  <a:gd name="T12" fmla="*/ 201 w 271"/>
                  <a:gd name="T13" fmla="*/ 184 h 281"/>
                  <a:gd name="T14" fmla="*/ 64 w 271"/>
                  <a:gd name="T15" fmla="*/ 130 h 281"/>
                  <a:gd name="T16" fmla="*/ 209 w 271"/>
                  <a:gd name="T17" fmla="*/ 103 h 281"/>
                  <a:gd name="T18" fmla="*/ 116 w 271"/>
                  <a:gd name="T19" fmla="*/ 103 h 281"/>
                  <a:gd name="T20" fmla="*/ 116 w 271"/>
                  <a:gd name="T21" fmla="*/ 157 h 281"/>
                  <a:gd name="T22" fmla="*/ 269 w 271"/>
                  <a:gd name="T23" fmla="*/ 157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1" h="281">
                    <a:moveTo>
                      <a:pt x="269" y="157"/>
                    </a:moveTo>
                    <a:cubicBezTo>
                      <a:pt x="271" y="150"/>
                      <a:pt x="271" y="144"/>
                      <a:pt x="271" y="137"/>
                    </a:cubicBezTo>
                    <a:cubicBezTo>
                      <a:pt x="271" y="70"/>
                      <a:pt x="220" y="13"/>
                      <a:pt x="153" y="7"/>
                    </a:cubicBezTo>
                    <a:cubicBezTo>
                      <a:pt x="86" y="0"/>
                      <a:pt x="25" y="46"/>
                      <a:pt x="12" y="113"/>
                    </a:cubicBezTo>
                    <a:cubicBezTo>
                      <a:pt x="0" y="179"/>
                      <a:pt x="39" y="244"/>
                      <a:pt x="104" y="263"/>
                    </a:cubicBezTo>
                    <a:cubicBezTo>
                      <a:pt x="169" y="281"/>
                      <a:pt x="238" y="247"/>
                      <a:pt x="262" y="184"/>
                    </a:cubicBezTo>
                    <a:lnTo>
                      <a:pt x="201" y="184"/>
                    </a:lnTo>
                    <a:cubicBezTo>
                      <a:pt x="154" y="245"/>
                      <a:pt x="57" y="206"/>
                      <a:pt x="64" y="130"/>
                    </a:cubicBezTo>
                    <a:cubicBezTo>
                      <a:pt x="72" y="53"/>
                      <a:pt x="175" y="34"/>
                      <a:pt x="209" y="103"/>
                    </a:cubicBezTo>
                    <a:lnTo>
                      <a:pt x="116" y="103"/>
                    </a:lnTo>
                    <a:lnTo>
                      <a:pt x="116" y="157"/>
                    </a:lnTo>
                    <a:lnTo>
                      <a:pt x="269" y="157"/>
                    </a:lnTo>
                    <a:close/>
                  </a:path>
                </a:pathLst>
              </a:custGeom>
              <a:solidFill>
                <a:srgbClr val="C2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8" name="Freeform 26">
                <a:extLst>
                  <a:ext uri="{FF2B5EF4-FFF2-40B4-BE49-F238E27FC236}">
                    <a16:creationId xmlns:a16="http://schemas.microsoft.com/office/drawing/2014/main" id="{331EA82F-4306-429D-A7F4-73AEDCF9FE8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28142" y="170057"/>
                <a:ext cx="170176" cy="242643"/>
              </a:xfrm>
              <a:custGeom>
                <a:avLst/>
                <a:gdLst>
                  <a:gd name="T0" fmla="*/ 148 w 261"/>
                  <a:gd name="T1" fmla="*/ 316 h 372"/>
                  <a:gd name="T2" fmla="*/ 130 w 261"/>
                  <a:gd name="T3" fmla="*/ 318 h 372"/>
                  <a:gd name="T4" fmla="*/ 101 w 261"/>
                  <a:gd name="T5" fmla="*/ 312 h 372"/>
                  <a:gd name="T6" fmla="*/ 136 w 261"/>
                  <a:gd name="T7" fmla="*/ 164 h 372"/>
                  <a:gd name="T8" fmla="*/ 148 w 261"/>
                  <a:gd name="T9" fmla="*/ 316 h 372"/>
                  <a:gd name="T10" fmla="*/ 205 w 261"/>
                  <a:gd name="T11" fmla="*/ 0 h 372"/>
                  <a:gd name="T12" fmla="*/ 205 w 261"/>
                  <a:gd name="T13" fmla="*/ 138 h 372"/>
                  <a:gd name="T14" fmla="*/ 130 w 261"/>
                  <a:gd name="T15" fmla="*/ 113 h 372"/>
                  <a:gd name="T16" fmla="*/ 0 w 261"/>
                  <a:gd name="T17" fmla="*/ 242 h 372"/>
                  <a:gd name="T18" fmla="*/ 130 w 261"/>
                  <a:gd name="T19" fmla="*/ 372 h 372"/>
                  <a:gd name="T20" fmla="*/ 205 w 261"/>
                  <a:gd name="T21" fmla="*/ 347 h 372"/>
                  <a:gd name="T22" fmla="*/ 205 w 261"/>
                  <a:gd name="T23" fmla="*/ 369 h 372"/>
                  <a:gd name="T24" fmla="*/ 261 w 261"/>
                  <a:gd name="T25" fmla="*/ 369 h 372"/>
                  <a:gd name="T26" fmla="*/ 261 w 261"/>
                  <a:gd name="T27" fmla="*/ 0 h 372"/>
                  <a:gd name="T28" fmla="*/ 205 w 261"/>
                  <a:gd name="T29" fmla="*/ 0 h 3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61" h="372">
                    <a:moveTo>
                      <a:pt x="148" y="316"/>
                    </a:moveTo>
                    <a:cubicBezTo>
                      <a:pt x="142" y="318"/>
                      <a:pt x="136" y="318"/>
                      <a:pt x="130" y="318"/>
                    </a:cubicBezTo>
                    <a:cubicBezTo>
                      <a:pt x="120" y="318"/>
                      <a:pt x="110" y="316"/>
                      <a:pt x="101" y="312"/>
                    </a:cubicBezTo>
                    <a:cubicBezTo>
                      <a:pt x="20" y="279"/>
                      <a:pt x="49" y="157"/>
                      <a:pt x="136" y="164"/>
                    </a:cubicBezTo>
                    <a:cubicBezTo>
                      <a:pt x="224" y="171"/>
                      <a:pt x="234" y="296"/>
                      <a:pt x="148" y="316"/>
                    </a:cubicBezTo>
                    <a:moveTo>
                      <a:pt x="205" y="0"/>
                    </a:moveTo>
                    <a:lnTo>
                      <a:pt x="205" y="138"/>
                    </a:lnTo>
                    <a:cubicBezTo>
                      <a:pt x="184" y="122"/>
                      <a:pt x="157" y="113"/>
                      <a:pt x="130" y="113"/>
                    </a:cubicBezTo>
                    <a:cubicBezTo>
                      <a:pt x="59" y="113"/>
                      <a:pt x="0" y="171"/>
                      <a:pt x="0" y="242"/>
                    </a:cubicBezTo>
                    <a:cubicBezTo>
                      <a:pt x="0" y="314"/>
                      <a:pt x="59" y="372"/>
                      <a:pt x="130" y="372"/>
                    </a:cubicBezTo>
                    <a:cubicBezTo>
                      <a:pt x="157" y="372"/>
                      <a:pt x="184" y="363"/>
                      <a:pt x="205" y="347"/>
                    </a:cubicBezTo>
                    <a:lnTo>
                      <a:pt x="205" y="369"/>
                    </a:lnTo>
                    <a:lnTo>
                      <a:pt x="261" y="369"/>
                    </a:lnTo>
                    <a:lnTo>
                      <a:pt x="261" y="0"/>
                    </a:lnTo>
                    <a:lnTo>
                      <a:pt x="205" y="0"/>
                    </a:lnTo>
                    <a:close/>
                  </a:path>
                </a:pathLst>
              </a:custGeom>
              <a:solidFill>
                <a:srgbClr val="C2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9" name="Freeform 27">
                <a:extLst>
                  <a:ext uri="{FF2B5EF4-FFF2-40B4-BE49-F238E27FC236}">
                    <a16:creationId xmlns:a16="http://schemas.microsoft.com/office/drawing/2014/main" id="{2BB290F3-7717-473B-A2F7-B4BC2EB179D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448195" y="170057"/>
                <a:ext cx="170176" cy="242643"/>
              </a:xfrm>
              <a:custGeom>
                <a:avLst/>
                <a:gdLst>
                  <a:gd name="T0" fmla="*/ 160 w 261"/>
                  <a:gd name="T1" fmla="*/ 312 h 372"/>
                  <a:gd name="T2" fmla="*/ 131 w 261"/>
                  <a:gd name="T3" fmla="*/ 319 h 372"/>
                  <a:gd name="T4" fmla="*/ 114 w 261"/>
                  <a:gd name="T5" fmla="*/ 316 h 372"/>
                  <a:gd name="T6" fmla="*/ 125 w 261"/>
                  <a:gd name="T7" fmla="*/ 165 h 372"/>
                  <a:gd name="T8" fmla="*/ 160 w 261"/>
                  <a:gd name="T9" fmla="*/ 312 h 372"/>
                  <a:gd name="T10" fmla="*/ 131 w 261"/>
                  <a:gd name="T11" fmla="*/ 113 h 372"/>
                  <a:gd name="T12" fmla="*/ 56 w 261"/>
                  <a:gd name="T13" fmla="*/ 138 h 372"/>
                  <a:gd name="T14" fmla="*/ 56 w 261"/>
                  <a:gd name="T15" fmla="*/ 0 h 372"/>
                  <a:gd name="T16" fmla="*/ 0 w 261"/>
                  <a:gd name="T17" fmla="*/ 0 h 372"/>
                  <a:gd name="T18" fmla="*/ 0 w 261"/>
                  <a:gd name="T19" fmla="*/ 369 h 372"/>
                  <a:gd name="T20" fmla="*/ 56 w 261"/>
                  <a:gd name="T21" fmla="*/ 369 h 372"/>
                  <a:gd name="T22" fmla="*/ 56 w 261"/>
                  <a:gd name="T23" fmla="*/ 347 h 372"/>
                  <a:gd name="T24" fmla="*/ 131 w 261"/>
                  <a:gd name="T25" fmla="*/ 372 h 372"/>
                  <a:gd name="T26" fmla="*/ 261 w 261"/>
                  <a:gd name="T27" fmla="*/ 242 h 372"/>
                  <a:gd name="T28" fmla="*/ 131 w 261"/>
                  <a:gd name="T29" fmla="*/ 113 h 3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61" h="372">
                    <a:moveTo>
                      <a:pt x="160" y="312"/>
                    </a:moveTo>
                    <a:cubicBezTo>
                      <a:pt x="151" y="316"/>
                      <a:pt x="141" y="319"/>
                      <a:pt x="131" y="319"/>
                    </a:cubicBezTo>
                    <a:cubicBezTo>
                      <a:pt x="125" y="318"/>
                      <a:pt x="119" y="318"/>
                      <a:pt x="114" y="316"/>
                    </a:cubicBezTo>
                    <a:cubicBezTo>
                      <a:pt x="28" y="296"/>
                      <a:pt x="38" y="172"/>
                      <a:pt x="125" y="165"/>
                    </a:cubicBezTo>
                    <a:cubicBezTo>
                      <a:pt x="212" y="158"/>
                      <a:pt x="241" y="279"/>
                      <a:pt x="160" y="312"/>
                    </a:cubicBezTo>
                    <a:close/>
                    <a:moveTo>
                      <a:pt x="131" y="113"/>
                    </a:moveTo>
                    <a:cubicBezTo>
                      <a:pt x="104" y="113"/>
                      <a:pt x="78" y="122"/>
                      <a:pt x="56" y="138"/>
                    </a:cubicBezTo>
                    <a:lnTo>
                      <a:pt x="56" y="0"/>
                    </a:lnTo>
                    <a:lnTo>
                      <a:pt x="0" y="0"/>
                    </a:lnTo>
                    <a:lnTo>
                      <a:pt x="0" y="369"/>
                    </a:lnTo>
                    <a:lnTo>
                      <a:pt x="56" y="369"/>
                    </a:lnTo>
                    <a:lnTo>
                      <a:pt x="56" y="347"/>
                    </a:lnTo>
                    <a:cubicBezTo>
                      <a:pt x="78" y="363"/>
                      <a:pt x="104" y="372"/>
                      <a:pt x="131" y="372"/>
                    </a:cubicBezTo>
                    <a:cubicBezTo>
                      <a:pt x="203" y="372"/>
                      <a:pt x="261" y="314"/>
                      <a:pt x="261" y="242"/>
                    </a:cubicBezTo>
                    <a:cubicBezTo>
                      <a:pt x="261" y="171"/>
                      <a:pt x="203" y="113"/>
                      <a:pt x="131" y="113"/>
                    </a:cubicBezTo>
                  </a:path>
                </a:pathLst>
              </a:custGeom>
              <a:solidFill>
                <a:srgbClr val="C2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0" name="Freeform 28">
                <a:extLst>
                  <a:ext uri="{FF2B5EF4-FFF2-40B4-BE49-F238E27FC236}">
                    <a16:creationId xmlns:a16="http://schemas.microsoft.com/office/drawing/2014/main" id="{59734C7C-E9F6-47CA-9E6C-3CE6164977A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448195" y="495346"/>
                <a:ext cx="762535" cy="71653"/>
              </a:xfrm>
              <a:custGeom>
                <a:avLst/>
                <a:gdLst>
                  <a:gd name="T0" fmla="*/ 43 w 1170"/>
                  <a:gd name="T1" fmla="*/ 53 h 110"/>
                  <a:gd name="T2" fmla="*/ 48 w 1170"/>
                  <a:gd name="T3" fmla="*/ 9 h 110"/>
                  <a:gd name="T4" fmla="*/ 111 w 1170"/>
                  <a:gd name="T5" fmla="*/ 47 h 110"/>
                  <a:gd name="T6" fmla="*/ 61 w 1170"/>
                  <a:gd name="T7" fmla="*/ 29 h 110"/>
                  <a:gd name="T8" fmla="*/ 89 w 1170"/>
                  <a:gd name="T9" fmla="*/ 41 h 110"/>
                  <a:gd name="T10" fmla="*/ 149 w 1170"/>
                  <a:gd name="T11" fmla="*/ 28 h 110"/>
                  <a:gd name="T12" fmla="*/ 150 w 1170"/>
                  <a:gd name="T13" fmla="*/ 75 h 110"/>
                  <a:gd name="T14" fmla="*/ 140 w 1170"/>
                  <a:gd name="T15" fmla="*/ 52 h 110"/>
                  <a:gd name="T16" fmla="*/ 203 w 1170"/>
                  <a:gd name="T17" fmla="*/ 35 h 110"/>
                  <a:gd name="T18" fmla="*/ 187 w 1170"/>
                  <a:gd name="T19" fmla="*/ 86 h 110"/>
                  <a:gd name="T20" fmla="*/ 220 w 1170"/>
                  <a:gd name="T21" fmla="*/ 29 h 110"/>
                  <a:gd name="T22" fmla="*/ 229 w 1170"/>
                  <a:gd name="T23" fmla="*/ 57 h 110"/>
                  <a:gd name="T24" fmla="*/ 264 w 1170"/>
                  <a:gd name="T25" fmla="*/ 91 h 110"/>
                  <a:gd name="T26" fmla="*/ 279 w 1170"/>
                  <a:gd name="T27" fmla="*/ 94 h 110"/>
                  <a:gd name="T28" fmla="*/ 253 w 1170"/>
                  <a:gd name="T29" fmla="*/ 73 h 110"/>
                  <a:gd name="T30" fmla="*/ 312 w 1170"/>
                  <a:gd name="T31" fmla="*/ 10 h 110"/>
                  <a:gd name="T32" fmla="*/ 310 w 1170"/>
                  <a:gd name="T33" fmla="*/ 41 h 110"/>
                  <a:gd name="T34" fmla="*/ 372 w 1170"/>
                  <a:gd name="T35" fmla="*/ 56 h 110"/>
                  <a:gd name="T36" fmla="*/ 371 w 1170"/>
                  <a:gd name="T37" fmla="*/ 69 h 110"/>
                  <a:gd name="T38" fmla="*/ 357 w 1170"/>
                  <a:gd name="T39" fmla="*/ 52 h 110"/>
                  <a:gd name="T40" fmla="*/ 384 w 1170"/>
                  <a:gd name="T41" fmla="*/ 79 h 110"/>
                  <a:gd name="T42" fmla="*/ 500 w 1170"/>
                  <a:gd name="T43" fmla="*/ 46 h 110"/>
                  <a:gd name="T44" fmla="*/ 460 w 1170"/>
                  <a:gd name="T45" fmla="*/ 46 h 110"/>
                  <a:gd name="T46" fmla="*/ 448 w 1170"/>
                  <a:gd name="T47" fmla="*/ 86 h 110"/>
                  <a:gd name="T48" fmla="*/ 488 w 1170"/>
                  <a:gd name="T49" fmla="*/ 86 h 110"/>
                  <a:gd name="T50" fmla="*/ 577 w 1170"/>
                  <a:gd name="T51" fmla="*/ 47 h 110"/>
                  <a:gd name="T52" fmla="*/ 556 w 1170"/>
                  <a:gd name="T53" fmla="*/ 40 h 110"/>
                  <a:gd name="T54" fmla="*/ 548 w 1170"/>
                  <a:gd name="T55" fmla="*/ 87 h 110"/>
                  <a:gd name="T56" fmla="*/ 552 w 1170"/>
                  <a:gd name="T57" fmla="*/ 76 h 110"/>
                  <a:gd name="T58" fmla="*/ 632 w 1170"/>
                  <a:gd name="T59" fmla="*/ 69 h 110"/>
                  <a:gd name="T60" fmla="*/ 629 w 1170"/>
                  <a:gd name="T61" fmla="*/ 31 h 110"/>
                  <a:gd name="T62" fmla="*/ 611 w 1170"/>
                  <a:gd name="T63" fmla="*/ 75 h 110"/>
                  <a:gd name="T64" fmla="*/ 684 w 1170"/>
                  <a:gd name="T65" fmla="*/ 69 h 110"/>
                  <a:gd name="T66" fmla="*/ 680 w 1170"/>
                  <a:gd name="T67" fmla="*/ 31 h 110"/>
                  <a:gd name="T68" fmla="*/ 663 w 1170"/>
                  <a:gd name="T69" fmla="*/ 75 h 110"/>
                  <a:gd name="T70" fmla="*/ 743 w 1170"/>
                  <a:gd name="T71" fmla="*/ 56 h 110"/>
                  <a:gd name="T72" fmla="*/ 741 w 1170"/>
                  <a:gd name="T73" fmla="*/ 70 h 110"/>
                  <a:gd name="T74" fmla="*/ 727 w 1170"/>
                  <a:gd name="T75" fmla="*/ 52 h 110"/>
                  <a:gd name="T76" fmla="*/ 783 w 1170"/>
                  <a:gd name="T77" fmla="*/ 28 h 110"/>
                  <a:gd name="T78" fmla="*/ 756 w 1170"/>
                  <a:gd name="T79" fmla="*/ 43 h 110"/>
                  <a:gd name="T80" fmla="*/ 789 w 1170"/>
                  <a:gd name="T81" fmla="*/ 41 h 110"/>
                  <a:gd name="T82" fmla="*/ 805 w 1170"/>
                  <a:gd name="T83" fmla="*/ 79 h 110"/>
                  <a:gd name="T84" fmla="*/ 843 w 1170"/>
                  <a:gd name="T85" fmla="*/ 9 h 110"/>
                  <a:gd name="T86" fmla="*/ 900 w 1170"/>
                  <a:gd name="T87" fmla="*/ 58 h 110"/>
                  <a:gd name="T88" fmla="*/ 916 w 1170"/>
                  <a:gd name="T89" fmla="*/ 61 h 110"/>
                  <a:gd name="T90" fmla="*/ 924 w 1170"/>
                  <a:gd name="T91" fmla="*/ 39 h 110"/>
                  <a:gd name="T92" fmla="*/ 978 w 1170"/>
                  <a:gd name="T93" fmla="*/ 28 h 110"/>
                  <a:gd name="T94" fmla="*/ 977 w 1170"/>
                  <a:gd name="T95" fmla="*/ 86 h 110"/>
                  <a:gd name="T96" fmla="*/ 990 w 1170"/>
                  <a:gd name="T97" fmla="*/ 75 h 110"/>
                  <a:gd name="T98" fmla="*/ 1075 w 1170"/>
                  <a:gd name="T99" fmla="*/ 56 h 110"/>
                  <a:gd name="T100" fmla="*/ 1073 w 1170"/>
                  <a:gd name="T101" fmla="*/ 70 h 110"/>
                  <a:gd name="T102" fmla="*/ 1060 w 1170"/>
                  <a:gd name="T103" fmla="*/ 52 h 110"/>
                  <a:gd name="T104" fmla="*/ 1138 w 1170"/>
                  <a:gd name="T105" fmla="*/ 47 h 110"/>
                  <a:gd name="T106" fmla="*/ 1088 w 1170"/>
                  <a:gd name="T107" fmla="*/ 29 h 110"/>
                  <a:gd name="T108" fmla="*/ 1116 w 1170"/>
                  <a:gd name="T109" fmla="*/ 41 h 110"/>
                  <a:gd name="T110" fmla="*/ 1160 w 1170"/>
                  <a:gd name="T111" fmla="*/ 7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170" h="110">
                    <a:moveTo>
                      <a:pt x="49" y="86"/>
                    </a:moveTo>
                    <a:lnTo>
                      <a:pt x="49" y="72"/>
                    </a:lnTo>
                    <a:lnTo>
                      <a:pt x="16" y="72"/>
                    </a:lnTo>
                    <a:lnTo>
                      <a:pt x="16" y="53"/>
                    </a:lnTo>
                    <a:lnTo>
                      <a:pt x="43" y="53"/>
                    </a:lnTo>
                    <a:lnTo>
                      <a:pt x="43" y="39"/>
                    </a:lnTo>
                    <a:lnTo>
                      <a:pt x="16" y="39"/>
                    </a:lnTo>
                    <a:lnTo>
                      <a:pt x="16" y="22"/>
                    </a:lnTo>
                    <a:lnTo>
                      <a:pt x="47" y="22"/>
                    </a:lnTo>
                    <a:lnTo>
                      <a:pt x="48" y="9"/>
                    </a:lnTo>
                    <a:lnTo>
                      <a:pt x="0" y="9"/>
                    </a:lnTo>
                    <a:lnTo>
                      <a:pt x="0" y="86"/>
                    </a:lnTo>
                    <a:lnTo>
                      <a:pt x="49" y="86"/>
                    </a:lnTo>
                    <a:close/>
                    <a:moveTo>
                      <a:pt x="111" y="86"/>
                    </a:moveTo>
                    <a:lnTo>
                      <a:pt x="111" y="47"/>
                    </a:lnTo>
                    <a:cubicBezTo>
                      <a:pt x="111" y="42"/>
                      <a:pt x="110" y="38"/>
                      <a:pt x="108" y="34"/>
                    </a:cubicBezTo>
                    <a:cubicBezTo>
                      <a:pt x="105" y="30"/>
                      <a:pt x="100" y="27"/>
                      <a:pt x="94" y="28"/>
                    </a:cubicBezTo>
                    <a:cubicBezTo>
                      <a:pt x="88" y="29"/>
                      <a:pt x="81" y="32"/>
                      <a:pt x="76" y="37"/>
                    </a:cubicBezTo>
                    <a:cubicBezTo>
                      <a:pt x="76" y="34"/>
                      <a:pt x="76" y="32"/>
                      <a:pt x="75" y="29"/>
                    </a:cubicBezTo>
                    <a:lnTo>
                      <a:pt x="61" y="29"/>
                    </a:lnTo>
                    <a:cubicBezTo>
                      <a:pt x="61" y="29"/>
                      <a:pt x="62" y="36"/>
                      <a:pt x="62" y="43"/>
                    </a:cubicBezTo>
                    <a:lnTo>
                      <a:pt x="62" y="86"/>
                    </a:lnTo>
                    <a:lnTo>
                      <a:pt x="77" y="86"/>
                    </a:lnTo>
                    <a:lnTo>
                      <a:pt x="77" y="47"/>
                    </a:lnTo>
                    <a:cubicBezTo>
                      <a:pt x="80" y="44"/>
                      <a:pt x="84" y="42"/>
                      <a:pt x="89" y="41"/>
                    </a:cubicBezTo>
                    <a:cubicBezTo>
                      <a:pt x="93" y="41"/>
                      <a:pt x="96" y="42"/>
                      <a:pt x="96" y="48"/>
                    </a:cubicBezTo>
                    <a:lnTo>
                      <a:pt x="96" y="86"/>
                    </a:lnTo>
                    <a:lnTo>
                      <a:pt x="111" y="86"/>
                    </a:lnTo>
                    <a:close/>
                    <a:moveTo>
                      <a:pt x="173" y="56"/>
                    </a:moveTo>
                    <a:cubicBezTo>
                      <a:pt x="173" y="43"/>
                      <a:pt x="168" y="28"/>
                      <a:pt x="149" y="28"/>
                    </a:cubicBezTo>
                    <a:cubicBezTo>
                      <a:pt x="132" y="28"/>
                      <a:pt x="124" y="42"/>
                      <a:pt x="124" y="58"/>
                    </a:cubicBezTo>
                    <a:cubicBezTo>
                      <a:pt x="124" y="68"/>
                      <a:pt x="127" y="87"/>
                      <a:pt x="148" y="87"/>
                    </a:cubicBezTo>
                    <a:cubicBezTo>
                      <a:pt x="156" y="87"/>
                      <a:pt x="165" y="85"/>
                      <a:pt x="172" y="81"/>
                    </a:cubicBezTo>
                    <a:lnTo>
                      <a:pt x="172" y="70"/>
                    </a:lnTo>
                    <a:cubicBezTo>
                      <a:pt x="165" y="73"/>
                      <a:pt x="158" y="75"/>
                      <a:pt x="150" y="75"/>
                    </a:cubicBezTo>
                    <a:cubicBezTo>
                      <a:pt x="144" y="75"/>
                      <a:pt x="140" y="71"/>
                      <a:pt x="140" y="61"/>
                    </a:cubicBezTo>
                    <a:lnTo>
                      <a:pt x="173" y="61"/>
                    </a:lnTo>
                    <a:cubicBezTo>
                      <a:pt x="173" y="61"/>
                      <a:pt x="173" y="57"/>
                      <a:pt x="173" y="56"/>
                    </a:cubicBezTo>
                    <a:moveTo>
                      <a:pt x="158" y="52"/>
                    </a:moveTo>
                    <a:lnTo>
                      <a:pt x="140" y="52"/>
                    </a:lnTo>
                    <a:cubicBezTo>
                      <a:pt x="140" y="47"/>
                      <a:pt x="142" y="39"/>
                      <a:pt x="149" y="39"/>
                    </a:cubicBezTo>
                    <a:cubicBezTo>
                      <a:pt x="157" y="39"/>
                      <a:pt x="158" y="47"/>
                      <a:pt x="158" y="52"/>
                    </a:cubicBezTo>
                    <a:moveTo>
                      <a:pt x="220" y="29"/>
                    </a:moveTo>
                    <a:cubicBezTo>
                      <a:pt x="220" y="29"/>
                      <a:pt x="220" y="28"/>
                      <a:pt x="214" y="28"/>
                    </a:cubicBezTo>
                    <a:cubicBezTo>
                      <a:pt x="209" y="29"/>
                      <a:pt x="205" y="31"/>
                      <a:pt x="203" y="35"/>
                    </a:cubicBezTo>
                    <a:cubicBezTo>
                      <a:pt x="202" y="35"/>
                      <a:pt x="202" y="35"/>
                      <a:pt x="202" y="36"/>
                    </a:cubicBezTo>
                    <a:cubicBezTo>
                      <a:pt x="202" y="33"/>
                      <a:pt x="201" y="31"/>
                      <a:pt x="201" y="29"/>
                    </a:cubicBezTo>
                    <a:lnTo>
                      <a:pt x="186" y="29"/>
                    </a:lnTo>
                    <a:cubicBezTo>
                      <a:pt x="187" y="34"/>
                      <a:pt x="187" y="38"/>
                      <a:pt x="187" y="43"/>
                    </a:cubicBezTo>
                    <a:lnTo>
                      <a:pt x="187" y="86"/>
                    </a:lnTo>
                    <a:lnTo>
                      <a:pt x="202" y="86"/>
                    </a:lnTo>
                    <a:lnTo>
                      <a:pt x="202" y="46"/>
                    </a:lnTo>
                    <a:cubicBezTo>
                      <a:pt x="205" y="43"/>
                      <a:pt x="208" y="41"/>
                      <a:pt x="212" y="41"/>
                    </a:cubicBezTo>
                    <a:cubicBezTo>
                      <a:pt x="214" y="41"/>
                      <a:pt x="217" y="41"/>
                      <a:pt x="219" y="41"/>
                    </a:cubicBezTo>
                    <a:lnTo>
                      <a:pt x="220" y="29"/>
                    </a:lnTo>
                    <a:close/>
                    <a:moveTo>
                      <a:pt x="281" y="29"/>
                    </a:moveTo>
                    <a:lnTo>
                      <a:pt x="266" y="29"/>
                    </a:lnTo>
                    <a:cubicBezTo>
                      <a:pt x="266" y="30"/>
                      <a:pt x="266" y="31"/>
                      <a:pt x="266" y="33"/>
                    </a:cubicBezTo>
                    <a:cubicBezTo>
                      <a:pt x="262" y="30"/>
                      <a:pt x="257" y="28"/>
                      <a:pt x="252" y="28"/>
                    </a:cubicBezTo>
                    <a:cubicBezTo>
                      <a:pt x="236" y="28"/>
                      <a:pt x="229" y="40"/>
                      <a:pt x="229" y="57"/>
                    </a:cubicBezTo>
                    <a:cubicBezTo>
                      <a:pt x="229" y="68"/>
                      <a:pt x="232" y="86"/>
                      <a:pt x="249" y="86"/>
                    </a:cubicBezTo>
                    <a:cubicBezTo>
                      <a:pt x="255" y="86"/>
                      <a:pt x="261" y="83"/>
                      <a:pt x="265" y="78"/>
                    </a:cubicBezTo>
                    <a:cubicBezTo>
                      <a:pt x="265" y="78"/>
                      <a:pt x="265" y="82"/>
                      <a:pt x="265" y="83"/>
                    </a:cubicBezTo>
                    <a:lnTo>
                      <a:pt x="265" y="87"/>
                    </a:lnTo>
                    <a:cubicBezTo>
                      <a:pt x="265" y="88"/>
                      <a:pt x="264" y="90"/>
                      <a:pt x="264" y="91"/>
                    </a:cubicBezTo>
                    <a:cubicBezTo>
                      <a:pt x="263" y="95"/>
                      <a:pt x="260" y="97"/>
                      <a:pt x="254" y="97"/>
                    </a:cubicBezTo>
                    <a:cubicBezTo>
                      <a:pt x="246" y="97"/>
                      <a:pt x="239" y="95"/>
                      <a:pt x="232" y="92"/>
                    </a:cubicBezTo>
                    <a:lnTo>
                      <a:pt x="231" y="106"/>
                    </a:lnTo>
                    <a:cubicBezTo>
                      <a:pt x="238" y="109"/>
                      <a:pt x="246" y="110"/>
                      <a:pt x="254" y="110"/>
                    </a:cubicBezTo>
                    <a:cubicBezTo>
                      <a:pt x="268" y="110"/>
                      <a:pt x="277" y="105"/>
                      <a:pt x="279" y="94"/>
                    </a:cubicBezTo>
                    <a:cubicBezTo>
                      <a:pt x="280" y="91"/>
                      <a:pt x="280" y="88"/>
                      <a:pt x="280" y="85"/>
                    </a:cubicBezTo>
                    <a:lnTo>
                      <a:pt x="280" y="43"/>
                    </a:lnTo>
                    <a:cubicBezTo>
                      <a:pt x="280" y="36"/>
                      <a:pt x="281" y="29"/>
                      <a:pt x="281" y="29"/>
                    </a:cubicBezTo>
                    <a:moveTo>
                      <a:pt x="265" y="67"/>
                    </a:moveTo>
                    <a:cubicBezTo>
                      <a:pt x="262" y="71"/>
                      <a:pt x="258" y="73"/>
                      <a:pt x="253" y="73"/>
                    </a:cubicBezTo>
                    <a:cubicBezTo>
                      <a:pt x="246" y="73"/>
                      <a:pt x="244" y="63"/>
                      <a:pt x="244" y="57"/>
                    </a:cubicBezTo>
                    <a:cubicBezTo>
                      <a:pt x="244" y="51"/>
                      <a:pt x="245" y="40"/>
                      <a:pt x="254" y="40"/>
                    </a:cubicBezTo>
                    <a:cubicBezTo>
                      <a:pt x="258" y="40"/>
                      <a:pt x="261" y="41"/>
                      <a:pt x="265" y="43"/>
                    </a:cubicBezTo>
                    <a:lnTo>
                      <a:pt x="265" y="67"/>
                    </a:lnTo>
                    <a:close/>
                    <a:moveTo>
                      <a:pt x="312" y="10"/>
                    </a:moveTo>
                    <a:cubicBezTo>
                      <a:pt x="312" y="5"/>
                      <a:pt x="308" y="0"/>
                      <a:pt x="302" y="0"/>
                    </a:cubicBezTo>
                    <a:cubicBezTo>
                      <a:pt x="290" y="0"/>
                      <a:pt x="290" y="19"/>
                      <a:pt x="302" y="19"/>
                    </a:cubicBezTo>
                    <a:cubicBezTo>
                      <a:pt x="307" y="19"/>
                      <a:pt x="312" y="15"/>
                      <a:pt x="312" y="10"/>
                    </a:cubicBezTo>
                    <a:close/>
                    <a:moveTo>
                      <a:pt x="310" y="86"/>
                    </a:moveTo>
                    <a:lnTo>
                      <a:pt x="310" y="41"/>
                    </a:lnTo>
                    <a:cubicBezTo>
                      <a:pt x="310" y="37"/>
                      <a:pt x="310" y="33"/>
                      <a:pt x="309" y="29"/>
                    </a:cubicBezTo>
                    <a:lnTo>
                      <a:pt x="295" y="29"/>
                    </a:lnTo>
                    <a:lnTo>
                      <a:pt x="295" y="86"/>
                    </a:lnTo>
                    <a:lnTo>
                      <a:pt x="310" y="86"/>
                    </a:lnTo>
                    <a:close/>
                    <a:moveTo>
                      <a:pt x="372" y="56"/>
                    </a:moveTo>
                    <a:cubicBezTo>
                      <a:pt x="372" y="43"/>
                      <a:pt x="367" y="28"/>
                      <a:pt x="348" y="28"/>
                    </a:cubicBezTo>
                    <a:cubicBezTo>
                      <a:pt x="331" y="28"/>
                      <a:pt x="323" y="42"/>
                      <a:pt x="323" y="58"/>
                    </a:cubicBezTo>
                    <a:cubicBezTo>
                      <a:pt x="323" y="68"/>
                      <a:pt x="326" y="87"/>
                      <a:pt x="347" y="87"/>
                    </a:cubicBezTo>
                    <a:cubicBezTo>
                      <a:pt x="355" y="87"/>
                      <a:pt x="364" y="85"/>
                      <a:pt x="371" y="81"/>
                    </a:cubicBezTo>
                    <a:lnTo>
                      <a:pt x="371" y="69"/>
                    </a:lnTo>
                    <a:cubicBezTo>
                      <a:pt x="364" y="73"/>
                      <a:pt x="357" y="75"/>
                      <a:pt x="349" y="75"/>
                    </a:cubicBezTo>
                    <a:cubicBezTo>
                      <a:pt x="342" y="75"/>
                      <a:pt x="339" y="71"/>
                      <a:pt x="339" y="61"/>
                    </a:cubicBezTo>
                    <a:lnTo>
                      <a:pt x="372" y="61"/>
                    </a:lnTo>
                    <a:cubicBezTo>
                      <a:pt x="372" y="61"/>
                      <a:pt x="372" y="57"/>
                      <a:pt x="372" y="56"/>
                    </a:cubicBezTo>
                    <a:moveTo>
                      <a:pt x="357" y="52"/>
                    </a:moveTo>
                    <a:lnTo>
                      <a:pt x="339" y="52"/>
                    </a:lnTo>
                    <a:cubicBezTo>
                      <a:pt x="339" y="47"/>
                      <a:pt x="341" y="39"/>
                      <a:pt x="348" y="39"/>
                    </a:cubicBezTo>
                    <a:cubicBezTo>
                      <a:pt x="356" y="39"/>
                      <a:pt x="357" y="47"/>
                      <a:pt x="357" y="52"/>
                    </a:cubicBezTo>
                    <a:moveTo>
                      <a:pt x="403" y="79"/>
                    </a:moveTo>
                    <a:cubicBezTo>
                      <a:pt x="402" y="67"/>
                      <a:pt x="385" y="67"/>
                      <a:pt x="384" y="79"/>
                    </a:cubicBezTo>
                    <a:cubicBezTo>
                      <a:pt x="384" y="84"/>
                      <a:pt x="388" y="88"/>
                      <a:pt x="394" y="87"/>
                    </a:cubicBezTo>
                    <a:cubicBezTo>
                      <a:pt x="399" y="88"/>
                      <a:pt x="403" y="84"/>
                      <a:pt x="403" y="79"/>
                    </a:cubicBezTo>
                    <a:close/>
                    <a:moveTo>
                      <a:pt x="525" y="10"/>
                    </a:moveTo>
                    <a:lnTo>
                      <a:pt x="509" y="9"/>
                    </a:lnTo>
                    <a:lnTo>
                      <a:pt x="500" y="46"/>
                    </a:lnTo>
                    <a:cubicBezTo>
                      <a:pt x="499" y="52"/>
                      <a:pt x="497" y="63"/>
                      <a:pt x="497" y="65"/>
                    </a:cubicBezTo>
                    <a:cubicBezTo>
                      <a:pt x="496" y="63"/>
                      <a:pt x="494" y="52"/>
                      <a:pt x="493" y="46"/>
                    </a:cubicBezTo>
                    <a:lnTo>
                      <a:pt x="485" y="9"/>
                    </a:lnTo>
                    <a:lnTo>
                      <a:pt x="468" y="9"/>
                    </a:lnTo>
                    <a:lnTo>
                      <a:pt x="460" y="46"/>
                    </a:lnTo>
                    <a:cubicBezTo>
                      <a:pt x="458" y="52"/>
                      <a:pt x="457" y="62"/>
                      <a:pt x="456" y="65"/>
                    </a:cubicBezTo>
                    <a:cubicBezTo>
                      <a:pt x="456" y="62"/>
                      <a:pt x="454" y="52"/>
                      <a:pt x="453" y="46"/>
                    </a:cubicBezTo>
                    <a:lnTo>
                      <a:pt x="444" y="8"/>
                    </a:lnTo>
                    <a:lnTo>
                      <a:pt x="427" y="9"/>
                    </a:lnTo>
                    <a:lnTo>
                      <a:pt x="448" y="86"/>
                    </a:lnTo>
                    <a:lnTo>
                      <a:pt x="464" y="86"/>
                    </a:lnTo>
                    <a:lnTo>
                      <a:pt x="472" y="51"/>
                    </a:lnTo>
                    <a:cubicBezTo>
                      <a:pt x="473" y="45"/>
                      <a:pt x="476" y="31"/>
                      <a:pt x="476" y="31"/>
                    </a:cubicBezTo>
                    <a:cubicBezTo>
                      <a:pt x="476" y="31"/>
                      <a:pt x="479" y="45"/>
                      <a:pt x="480" y="51"/>
                    </a:cubicBezTo>
                    <a:lnTo>
                      <a:pt x="488" y="86"/>
                    </a:lnTo>
                    <a:lnTo>
                      <a:pt x="505" y="86"/>
                    </a:lnTo>
                    <a:lnTo>
                      <a:pt x="525" y="10"/>
                    </a:lnTo>
                    <a:close/>
                    <a:moveTo>
                      <a:pt x="578" y="86"/>
                    </a:moveTo>
                    <a:cubicBezTo>
                      <a:pt x="578" y="82"/>
                      <a:pt x="577" y="78"/>
                      <a:pt x="577" y="74"/>
                    </a:cubicBezTo>
                    <a:lnTo>
                      <a:pt x="577" y="47"/>
                    </a:lnTo>
                    <a:cubicBezTo>
                      <a:pt x="578" y="42"/>
                      <a:pt x="577" y="37"/>
                      <a:pt x="574" y="33"/>
                    </a:cubicBezTo>
                    <a:cubicBezTo>
                      <a:pt x="570" y="29"/>
                      <a:pt x="564" y="27"/>
                      <a:pt x="559" y="28"/>
                    </a:cubicBezTo>
                    <a:cubicBezTo>
                      <a:pt x="551" y="28"/>
                      <a:pt x="543" y="30"/>
                      <a:pt x="535" y="33"/>
                    </a:cubicBezTo>
                    <a:lnTo>
                      <a:pt x="536" y="45"/>
                    </a:lnTo>
                    <a:cubicBezTo>
                      <a:pt x="542" y="42"/>
                      <a:pt x="549" y="40"/>
                      <a:pt x="556" y="40"/>
                    </a:cubicBezTo>
                    <a:cubicBezTo>
                      <a:pt x="561" y="40"/>
                      <a:pt x="562" y="42"/>
                      <a:pt x="562" y="46"/>
                    </a:cubicBezTo>
                    <a:lnTo>
                      <a:pt x="562" y="52"/>
                    </a:lnTo>
                    <a:cubicBezTo>
                      <a:pt x="553" y="52"/>
                      <a:pt x="545" y="54"/>
                      <a:pt x="537" y="58"/>
                    </a:cubicBezTo>
                    <a:cubicBezTo>
                      <a:pt x="533" y="61"/>
                      <a:pt x="531" y="65"/>
                      <a:pt x="532" y="70"/>
                    </a:cubicBezTo>
                    <a:cubicBezTo>
                      <a:pt x="531" y="79"/>
                      <a:pt x="538" y="87"/>
                      <a:pt x="548" y="87"/>
                    </a:cubicBezTo>
                    <a:cubicBezTo>
                      <a:pt x="553" y="87"/>
                      <a:pt x="559" y="84"/>
                      <a:pt x="563" y="81"/>
                    </a:cubicBezTo>
                    <a:cubicBezTo>
                      <a:pt x="563" y="82"/>
                      <a:pt x="563" y="84"/>
                      <a:pt x="564" y="86"/>
                    </a:cubicBezTo>
                    <a:lnTo>
                      <a:pt x="578" y="86"/>
                    </a:lnTo>
                    <a:close/>
                    <a:moveTo>
                      <a:pt x="562" y="71"/>
                    </a:moveTo>
                    <a:cubicBezTo>
                      <a:pt x="559" y="74"/>
                      <a:pt x="556" y="75"/>
                      <a:pt x="552" y="76"/>
                    </a:cubicBezTo>
                    <a:cubicBezTo>
                      <a:pt x="548" y="76"/>
                      <a:pt x="547" y="72"/>
                      <a:pt x="547" y="69"/>
                    </a:cubicBezTo>
                    <a:cubicBezTo>
                      <a:pt x="547" y="67"/>
                      <a:pt x="547" y="65"/>
                      <a:pt x="549" y="64"/>
                    </a:cubicBezTo>
                    <a:cubicBezTo>
                      <a:pt x="553" y="62"/>
                      <a:pt x="557" y="60"/>
                      <a:pt x="562" y="61"/>
                    </a:cubicBezTo>
                    <a:lnTo>
                      <a:pt x="562" y="71"/>
                    </a:lnTo>
                    <a:close/>
                    <a:moveTo>
                      <a:pt x="632" y="69"/>
                    </a:moveTo>
                    <a:cubicBezTo>
                      <a:pt x="632" y="55"/>
                      <a:pt x="619" y="53"/>
                      <a:pt x="610" y="49"/>
                    </a:cubicBezTo>
                    <a:cubicBezTo>
                      <a:pt x="608" y="48"/>
                      <a:pt x="606" y="47"/>
                      <a:pt x="606" y="44"/>
                    </a:cubicBezTo>
                    <a:cubicBezTo>
                      <a:pt x="606" y="42"/>
                      <a:pt x="607" y="40"/>
                      <a:pt x="611" y="40"/>
                    </a:cubicBezTo>
                    <a:cubicBezTo>
                      <a:pt x="617" y="40"/>
                      <a:pt x="623" y="41"/>
                      <a:pt x="628" y="44"/>
                    </a:cubicBezTo>
                    <a:lnTo>
                      <a:pt x="629" y="31"/>
                    </a:lnTo>
                    <a:cubicBezTo>
                      <a:pt x="623" y="29"/>
                      <a:pt x="618" y="28"/>
                      <a:pt x="612" y="28"/>
                    </a:cubicBezTo>
                    <a:cubicBezTo>
                      <a:pt x="601" y="27"/>
                      <a:pt x="591" y="35"/>
                      <a:pt x="591" y="46"/>
                    </a:cubicBezTo>
                    <a:cubicBezTo>
                      <a:pt x="591" y="58"/>
                      <a:pt x="604" y="61"/>
                      <a:pt x="612" y="65"/>
                    </a:cubicBezTo>
                    <a:cubicBezTo>
                      <a:pt x="615" y="66"/>
                      <a:pt x="617" y="67"/>
                      <a:pt x="617" y="70"/>
                    </a:cubicBezTo>
                    <a:cubicBezTo>
                      <a:pt x="617" y="73"/>
                      <a:pt x="615" y="75"/>
                      <a:pt x="611" y="75"/>
                    </a:cubicBezTo>
                    <a:cubicBezTo>
                      <a:pt x="604" y="74"/>
                      <a:pt x="597" y="72"/>
                      <a:pt x="591" y="69"/>
                    </a:cubicBezTo>
                    <a:lnTo>
                      <a:pt x="590" y="83"/>
                    </a:lnTo>
                    <a:cubicBezTo>
                      <a:pt x="597" y="86"/>
                      <a:pt x="604" y="87"/>
                      <a:pt x="611" y="88"/>
                    </a:cubicBezTo>
                    <a:cubicBezTo>
                      <a:pt x="622" y="89"/>
                      <a:pt x="632" y="80"/>
                      <a:pt x="632" y="69"/>
                    </a:cubicBezTo>
                    <a:moveTo>
                      <a:pt x="684" y="69"/>
                    </a:moveTo>
                    <a:cubicBezTo>
                      <a:pt x="684" y="55"/>
                      <a:pt x="671" y="53"/>
                      <a:pt x="661" y="49"/>
                    </a:cubicBezTo>
                    <a:cubicBezTo>
                      <a:pt x="659" y="48"/>
                      <a:pt x="657" y="47"/>
                      <a:pt x="657" y="45"/>
                    </a:cubicBezTo>
                    <a:cubicBezTo>
                      <a:pt x="657" y="43"/>
                      <a:pt x="659" y="40"/>
                      <a:pt x="663" y="40"/>
                    </a:cubicBezTo>
                    <a:cubicBezTo>
                      <a:pt x="669" y="40"/>
                      <a:pt x="674" y="42"/>
                      <a:pt x="680" y="44"/>
                    </a:cubicBezTo>
                    <a:lnTo>
                      <a:pt x="680" y="31"/>
                    </a:lnTo>
                    <a:cubicBezTo>
                      <a:pt x="675" y="29"/>
                      <a:pt x="669" y="28"/>
                      <a:pt x="663" y="28"/>
                    </a:cubicBezTo>
                    <a:cubicBezTo>
                      <a:pt x="652" y="27"/>
                      <a:pt x="643" y="35"/>
                      <a:pt x="642" y="46"/>
                    </a:cubicBezTo>
                    <a:cubicBezTo>
                      <a:pt x="642" y="58"/>
                      <a:pt x="655" y="61"/>
                      <a:pt x="664" y="65"/>
                    </a:cubicBezTo>
                    <a:cubicBezTo>
                      <a:pt x="667" y="66"/>
                      <a:pt x="669" y="67"/>
                      <a:pt x="669" y="70"/>
                    </a:cubicBezTo>
                    <a:cubicBezTo>
                      <a:pt x="669" y="73"/>
                      <a:pt x="666" y="75"/>
                      <a:pt x="663" y="75"/>
                    </a:cubicBezTo>
                    <a:cubicBezTo>
                      <a:pt x="656" y="74"/>
                      <a:pt x="649" y="72"/>
                      <a:pt x="643" y="69"/>
                    </a:cubicBezTo>
                    <a:lnTo>
                      <a:pt x="642" y="83"/>
                    </a:lnTo>
                    <a:cubicBezTo>
                      <a:pt x="648" y="86"/>
                      <a:pt x="655" y="87"/>
                      <a:pt x="662" y="88"/>
                    </a:cubicBezTo>
                    <a:cubicBezTo>
                      <a:pt x="673" y="89"/>
                      <a:pt x="683" y="80"/>
                      <a:pt x="684" y="69"/>
                    </a:cubicBezTo>
                    <a:moveTo>
                      <a:pt x="743" y="56"/>
                    </a:moveTo>
                    <a:cubicBezTo>
                      <a:pt x="743" y="43"/>
                      <a:pt x="737" y="28"/>
                      <a:pt x="718" y="28"/>
                    </a:cubicBezTo>
                    <a:cubicBezTo>
                      <a:pt x="701" y="28"/>
                      <a:pt x="693" y="43"/>
                      <a:pt x="693" y="58"/>
                    </a:cubicBezTo>
                    <a:cubicBezTo>
                      <a:pt x="693" y="68"/>
                      <a:pt x="697" y="87"/>
                      <a:pt x="717" y="87"/>
                    </a:cubicBezTo>
                    <a:cubicBezTo>
                      <a:pt x="726" y="88"/>
                      <a:pt x="734" y="86"/>
                      <a:pt x="742" y="81"/>
                    </a:cubicBezTo>
                    <a:lnTo>
                      <a:pt x="741" y="70"/>
                    </a:lnTo>
                    <a:cubicBezTo>
                      <a:pt x="734" y="73"/>
                      <a:pt x="727" y="75"/>
                      <a:pt x="720" y="76"/>
                    </a:cubicBezTo>
                    <a:cubicBezTo>
                      <a:pt x="713" y="76"/>
                      <a:pt x="709" y="71"/>
                      <a:pt x="709" y="61"/>
                    </a:cubicBezTo>
                    <a:lnTo>
                      <a:pt x="742" y="61"/>
                    </a:lnTo>
                    <a:cubicBezTo>
                      <a:pt x="742" y="61"/>
                      <a:pt x="743" y="57"/>
                      <a:pt x="743" y="56"/>
                    </a:cubicBezTo>
                    <a:moveTo>
                      <a:pt x="727" y="52"/>
                    </a:moveTo>
                    <a:lnTo>
                      <a:pt x="710" y="52"/>
                    </a:lnTo>
                    <a:cubicBezTo>
                      <a:pt x="710" y="47"/>
                      <a:pt x="711" y="39"/>
                      <a:pt x="718" y="39"/>
                    </a:cubicBezTo>
                    <a:cubicBezTo>
                      <a:pt x="726" y="39"/>
                      <a:pt x="727" y="47"/>
                      <a:pt x="727" y="52"/>
                    </a:cubicBezTo>
                    <a:close/>
                    <a:moveTo>
                      <a:pt x="790" y="29"/>
                    </a:moveTo>
                    <a:cubicBezTo>
                      <a:pt x="790" y="29"/>
                      <a:pt x="789" y="28"/>
                      <a:pt x="783" y="28"/>
                    </a:cubicBezTo>
                    <a:cubicBezTo>
                      <a:pt x="779" y="29"/>
                      <a:pt x="775" y="31"/>
                      <a:pt x="772" y="35"/>
                    </a:cubicBezTo>
                    <a:cubicBezTo>
                      <a:pt x="772" y="35"/>
                      <a:pt x="771" y="35"/>
                      <a:pt x="771" y="36"/>
                    </a:cubicBezTo>
                    <a:cubicBezTo>
                      <a:pt x="771" y="34"/>
                      <a:pt x="771" y="31"/>
                      <a:pt x="770" y="29"/>
                    </a:cubicBezTo>
                    <a:lnTo>
                      <a:pt x="756" y="29"/>
                    </a:lnTo>
                    <a:cubicBezTo>
                      <a:pt x="756" y="34"/>
                      <a:pt x="756" y="38"/>
                      <a:pt x="756" y="43"/>
                    </a:cubicBezTo>
                    <a:lnTo>
                      <a:pt x="756" y="86"/>
                    </a:lnTo>
                    <a:lnTo>
                      <a:pt x="772" y="86"/>
                    </a:lnTo>
                    <a:lnTo>
                      <a:pt x="772" y="46"/>
                    </a:lnTo>
                    <a:cubicBezTo>
                      <a:pt x="774" y="43"/>
                      <a:pt x="777" y="42"/>
                      <a:pt x="781" y="41"/>
                    </a:cubicBezTo>
                    <a:cubicBezTo>
                      <a:pt x="784" y="41"/>
                      <a:pt x="786" y="41"/>
                      <a:pt x="789" y="41"/>
                    </a:cubicBezTo>
                    <a:lnTo>
                      <a:pt x="790" y="29"/>
                    </a:lnTo>
                    <a:close/>
                    <a:moveTo>
                      <a:pt x="805" y="79"/>
                    </a:moveTo>
                    <a:cubicBezTo>
                      <a:pt x="804" y="67"/>
                      <a:pt x="787" y="67"/>
                      <a:pt x="786" y="79"/>
                    </a:cubicBezTo>
                    <a:cubicBezTo>
                      <a:pt x="786" y="84"/>
                      <a:pt x="790" y="88"/>
                      <a:pt x="796" y="88"/>
                    </a:cubicBezTo>
                    <a:cubicBezTo>
                      <a:pt x="801" y="88"/>
                      <a:pt x="805" y="84"/>
                      <a:pt x="805" y="79"/>
                    </a:cubicBezTo>
                    <a:moveTo>
                      <a:pt x="891" y="86"/>
                    </a:moveTo>
                    <a:lnTo>
                      <a:pt x="891" y="72"/>
                    </a:lnTo>
                    <a:lnTo>
                      <a:pt x="859" y="72"/>
                    </a:lnTo>
                    <a:lnTo>
                      <a:pt x="859" y="9"/>
                    </a:lnTo>
                    <a:lnTo>
                      <a:pt x="843" y="9"/>
                    </a:lnTo>
                    <a:lnTo>
                      <a:pt x="843" y="86"/>
                    </a:lnTo>
                    <a:lnTo>
                      <a:pt x="891" y="86"/>
                    </a:lnTo>
                    <a:close/>
                    <a:moveTo>
                      <a:pt x="949" y="56"/>
                    </a:moveTo>
                    <a:cubicBezTo>
                      <a:pt x="949" y="43"/>
                      <a:pt x="944" y="28"/>
                      <a:pt x="924" y="28"/>
                    </a:cubicBezTo>
                    <a:cubicBezTo>
                      <a:pt x="907" y="28"/>
                      <a:pt x="900" y="43"/>
                      <a:pt x="900" y="58"/>
                    </a:cubicBezTo>
                    <a:cubicBezTo>
                      <a:pt x="900" y="68"/>
                      <a:pt x="903" y="87"/>
                      <a:pt x="923" y="87"/>
                    </a:cubicBezTo>
                    <a:cubicBezTo>
                      <a:pt x="932" y="88"/>
                      <a:pt x="940" y="86"/>
                      <a:pt x="948" y="81"/>
                    </a:cubicBezTo>
                    <a:lnTo>
                      <a:pt x="947" y="70"/>
                    </a:lnTo>
                    <a:cubicBezTo>
                      <a:pt x="941" y="73"/>
                      <a:pt x="933" y="75"/>
                      <a:pt x="926" y="76"/>
                    </a:cubicBezTo>
                    <a:cubicBezTo>
                      <a:pt x="919" y="76"/>
                      <a:pt x="916" y="71"/>
                      <a:pt x="916" y="61"/>
                    </a:cubicBezTo>
                    <a:lnTo>
                      <a:pt x="949" y="61"/>
                    </a:lnTo>
                    <a:cubicBezTo>
                      <a:pt x="949" y="61"/>
                      <a:pt x="949" y="57"/>
                      <a:pt x="949" y="56"/>
                    </a:cubicBezTo>
                    <a:moveTo>
                      <a:pt x="933" y="52"/>
                    </a:moveTo>
                    <a:lnTo>
                      <a:pt x="916" y="52"/>
                    </a:lnTo>
                    <a:cubicBezTo>
                      <a:pt x="916" y="47"/>
                      <a:pt x="917" y="39"/>
                      <a:pt x="924" y="39"/>
                    </a:cubicBezTo>
                    <a:cubicBezTo>
                      <a:pt x="932" y="39"/>
                      <a:pt x="933" y="47"/>
                      <a:pt x="933" y="52"/>
                    </a:cubicBezTo>
                    <a:close/>
                    <a:moveTo>
                      <a:pt x="1015" y="57"/>
                    </a:moveTo>
                    <a:cubicBezTo>
                      <a:pt x="1015" y="46"/>
                      <a:pt x="1012" y="28"/>
                      <a:pt x="993" y="28"/>
                    </a:cubicBezTo>
                    <a:cubicBezTo>
                      <a:pt x="988" y="28"/>
                      <a:pt x="982" y="30"/>
                      <a:pt x="978" y="34"/>
                    </a:cubicBezTo>
                    <a:cubicBezTo>
                      <a:pt x="978" y="34"/>
                      <a:pt x="978" y="30"/>
                      <a:pt x="978" y="28"/>
                    </a:cubicBezTo>
                    <a:lnTo>
                      <a:pt x="978" y="3"/>
                    </a:lnTo>
                    <a:lnTo>
                      <a:pt x="963" y="4"/>
                    </a:lnTo>
                    <a:lnTo>
                      <a:pt x="963" y="74"/>
                    </a:lnTo>
                    <a:cubicBezTo>
                      <a:pt x="963" y="78"/>
                      <a:pt x="962" y="82"/>
                      <a:pt x="962" y="86"/>
                    </a:cubicBezTo>
                    <a:lnTo>
                      <a:pt x="977" y="86"/>
                    </a:lnTo>
                    <a:cubicBezTo>
                      <a:pt x="977" y="85"/>
                      <a:pt x="977" y="83"/>
                      <a:pt x="977" y="82"/>
                    </a:cubicBezTo>
                    <a:cubicBezTo>
                      <a:pt x="982" y="85"/>
                      <a:pt x="987" y="87"/>
                      <a:pt x="993" y="87"/>
                    </a:cubicBezTo>
                    <a:cubicBezTo>
                      <a:pt x="1007" y="87"/>
                      <a:pt x="1015" y="74"/>
                      <a:pt x="1015" y="57"/>
                    </a:cubicBezTo>
                    <a:moveTo>
                      <a:pt x="999" y="57"/>
                    </a:moveTo>
                    <a:cubicBezTo>
                      <a:pt x="999" y="70"/>
                      <a:pt x="994" y="75"/>
                      <a:pt x="990" y="75"/>
                    </a:cubicBezTo>
                    <a:cubicBezTo>
                      <a:pt x="986" y="75"/>
                      <a:pt x="982" y="73"/>
                      <a:pt x="978" y="71"/>
                    </a:cubicBezTo>
                    <a:lnTo>
                      <a:pt x="978" y="45"/>
                    </a:lnTo>
                    <a:cubicBezTo>
                      <a:pt x="982" y="42"/>
                      <a:pt x="986" y="40"/>
                      <a:pt x="990" y="40"/>
                    </a:cubicBezTo>
                    <a:cubicBezTo>
                      <a:pt x="998" y="40"/>
                      <a:pt x="999" y="51"/>
                      <a:pt x="999" y="57"/>
                    </a:cubicBezTo>
                    <a:moveTo>
                      <a:pt x="1075" y="56"/>
                    </a:moveTo>
                    <a:cubicBezTo>
                      <a:pt x="1075" y="43"/>
                      <a:pt x="1070" y="28"/>
                      <a:pt x="1050" y="28"/>
                    </a:cubicBezTo>
                    <a:cubicBezTo>
                      <a:pt x="1033" y="28"/>
                      <a:pt x="1026" y="43"/>
                      <a:pt x="1026" y="58"/>
                    </a:cubicBezTo>
                    <a:cubicBezTo>
                      <a:pt x="1026" y="68"/>
                      <a:pt x="1029" y="87"/>
                      <a:pt x="1049" y="87"/>
                    </a:cubicBezTo>
                    <a:cubicBezTo>
                      <a:pt x="1058" y="88"/>
                      <a:pt x="1066" y="86"/>
                      <a:pt x="1074" y="81"/>
                    </a:cubicBezTo>
                    <a:lnTo>
                      <a:pt x="1073" y="70"/>
                    </a:lnTo>
                    <a:cubicBezTo>
                      <a:pt x="1067" y="73"/>
                      <a:pt x="1059" y="75"/>
                      <a:pt x="1052" y="76"/>
                    </a:cubicBezTo>
                    <a:cubicBezTo>
                      <a:pt x="1045" y="76"/>
                      <a:pt x="1042" y="71"/>
                      <a:pt x="1042" y="61"/>
                    </a:cubicBezTo>
                    <a:lnTo>
                      <a:pt x="1075" y="61"/>
                    </a:lnTo>
                    <a:cubicBezTo>
                      <a:pt x="1075" y="61"/>
                      <a:pt x="1075" y="57"/>
                      <a:pt x="1075" y="56"/>
                    </a:cubicBezTo>
                    <a:moveTo>
                      <a:pt x="1060" y="52"/>
                    </a:moveTo>
                    <a:lnTo>
                      <a:pt x="1042" y="52"/>
                    </a:lnTo>
                    <a:cubicBezTo>
                      <a:pt x="1042" y="47"/>
                      <a:pt x="1043" y="39"/>
                      <a:pt x="1050" y="39"/>
                    </a:cubicBezTo>
                    <a:cubicBezTo>
                      <a:pt x="1058" y="39"/>
                      <a:pt x="1060" y="47"/>
                      <a:pt x="1060" y="52"/>
                    </a:cubicBezTo>
                    <a:close/>
                    <a:moveTo>
                      <a:pt x="1138" y="86"/>
                    </a:moveTo>
                    <a:lnTo>
                      <a:pt x="1138" y="47"/>
                    </a:lnTo>
                    <a:cubicBezTo>
                      <a:pt x="1139" y="42"/>
                      <a:pt x="1138" y="38"/>
                      <a:pt x="1135" y="34"/>
                    </a:cubicBezTo>
                    <a:cubicBezTo>
                      <a:pt x="1132" y="30"/>
                      <a:pt x="1127" y="27"/>
                      <a:pt x="1121" y="28"/>
                    </a:cubicBezTo>
                    <a:cubicBezTo>
                      <a:pt x="1115" y="29"/>
                      <a:pt x="1108" y="32"/>
                      <a:pt x="1103" y="37"/>
                    </a:cubicBezTo>
                    <a:cubicBezTo>
                      <a:pt x="1103" y="34"/>
                      <a:pt x="1103" y="32"/>
                      <a:pt x="1102" y="29"/>
                    </a:cubicBezTo>
                    <a:lnTo>
                      <a:pt x="1088" y="29"/>
                    </a:lnTo>
                    <a:cubicBezTo>
                      <a:pt x="1088" y="29"/>
                      <a:pt x="1089" y="36"/>
                      <a:pt x="1089" y="43"/>
                    </a:cubicBezTo>
                    <a:lnTo>
                      <a:pt x="1089" y="86"/>
                    </a:lnTo>
                    <a:lnTo>
                      <a:pt x="1104" y="86"/>
                    </a:lnTo>
                    <a:lnTo>
                      <a:pt x="1104" y="48"/>
                    </a:lnTo>
                    <a:cubicBezTo>
                      <a:pt x="1107" y="44"/>
                      <a:pt x="1112" y="42"/>
                      <a:pt x="1116" y="41"/>
                    </a:cubicBezTo>
                    <a:cubicBezTo>
                      <a:pt x="1120" y="41"/>
                      <a:pt x="1123" y="42"/>
                      <a:pt x="1123" y="48"/>
                    </a:cubicBezTo>
                    <a:lnTo>
                      <a:pt x="1123" y="86"/>
                    </a:lnTo>
                    <a:lnTo>
                      <a:pt x="1138" y="86"/>
                    </a:lnTo>
                    <a:close/>
                    <a:moveTo>
                      <a:pt x="1170" y="79"/>
                    </a:moveTo>
                    <a:cubicBezTo>
                      <a:pt x="1170" y="74"/>
                      <a:pt x="1165" y="70"/>
                      <a:pt x="1160" y="70"/>
                    </a:cubicBezTo>
                    <a:cubicBezTo>
                      <a:pt x="1155" y="70"/>
                      <a:pt x="1151" y="74"/>
                      <a:pt x="1151" y="79"/>
                    </a:cubicBezTo>
                    <a:cubicBezTo>
                      <a:pt x="1151" y="84"/>
                      <a:pt x="1155" y="88"/>
                      <a:pt x="1160" y="88"/>
                    </a:cubicBezTo>
                    <a:cubicBezTo>
                      <a:pt x="1165" y="88"/>
                      <a:pt x="1170" y="84"/>
                      <a:pt x="1170" y="79"/>
                    </a:cubicBezTo>
                    <a:close/>
                  </a:path>
                </a:pathLst>
              </a:custGeom>
              <a:solidFill>
                <a:srgbClr val="57687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02123074"/>
      </p:ext>
    </p:extLst>
  </p:cSld>
  <p:clrMap bg1="lt1" tx1="dk1" bg2="lt2" tx2="dk2" accent1="accent1" accent2="accent2" accent3="accent3" accent4="accent4" accent5="accent5" accent6="accent6" hlink="hlink" folHlink="folHlink"/>
  <p:hf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302" userDrawn="1">
          <p15:clr>
            <a:srgbClr val="F26B43"/>
          </p15:clr>
        </p15:guide>
        <p15:guide id="3" pos="401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8EC754B7-4334-4A68-BC70-710E29649573}"/>
              </a:ext>
            </a:extLst>
          </p:cNvPr>
          <p:cNvCxnSpPr/>
          <p:nvPr/>
        </p:nvCxnSpPr>
        <p:spPr>
          <a:xfrm>
            <a:off x="0" y="545189"/>
            <a:ext cx="68616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3">
            <a:extLst>
              <a:ext uri="{FF2B5EF4-FFF2-40B4-BE49-F238E27FC236}">
                <a16:creationId xmlns:a16="http://schemas.microsoft.com/office/drawing/2014/main" id="{88CDD876-7350-490C-98E4-9DEF96154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3216" y="0"/>
            <a:ext cx="1104108" cy="739329"/>
          </a:xfrm>
          <a:prstGeom prst="rect">
            <a:avLst/>
          </a:prstGeom>
          <a:solidFill>
            <a:srgbClr val="FFFFFF"/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0DD8F362-B7F5-40B9-BF0E-23A69FD51E91}"/>
              </a:ext>
            </a:extLst>
          </p:cNvPr>
          <p:cNvGrpSpPr>
            <a:grpSpLocks noChangeAspect="1"/>
          </p:cNvGrpSpPr>
          <p:nvPr/>
        </p:nvGrpSpPr>
        <p:grpSpPr>
          <a:xfrm>
            <a:off x="5532169" y="171397"/>
            <a:ext cx="762535" cy="396942"/>
            <a:chOff x="5448195" y="170057"/>
            <a:chExt cx="762535" cy="396942"/>
          </a:xfrm>
        </p:grpSpPr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D471263A-11F1-4644-AF50-47FCA78B124D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3735" y="246595"/>
              <a:ext cx="216995" cy="186868"/>
            </a:xfrm>
            <a:custGeom>
              <a:avLst/>
              <a:gdLst>
                <a:gd name="T0" fmla="*/ 0 w 333"/>
                <a:gd name="T1" fmla="*/ 0 h 287"/>
                <a:gd name="T2" fmla="*/ 0 w 333"/>
                <a:gd name="T3" fmla="*/ 162 h 287"/>
                <a:gd name="T4" fmla="*/ 167 w 333"/>
                <a:gd name="T5" fmla="*/ 224 h 287"/>
                <a:gd name="T6" fmla="*/ 235 w 333"/>
                <a:gd name="T7" fmla="*/ 255 h 287"/>
                <a:gd name="T8" fmla="*/ 333 w 333"/>
                <a:gd name="T9" fmla="*/ 162 h 287"/>
                <a:gd name="T10" fmla="*/ 333 w 333"/>
                <a:gd name="T11" fmla="*/ 0 h 287"/>
                <a:gd name="T12" fmla="*/ 274 w 333"/>
                <a:gd name="T13" fmla="*/ 0 h 287"/>
                <a:gd name="T14" fmla="*/ 274 w 333"/>
                <a:gd name="T15" fmla="*/ 163 h 287"/>
                <a:gd name="T16" fmla="*/ 196 w 333"/>
                <a:gd name="T17" fmla="*/ 163 h 287"/>
                <a:gd name="T18" fmla="*/ 196 w 333"/>
                <a:gd name="T19" fmla="*/ 0 h 287"/>
                <a:gd name="T20" fmla="*/ 137 w 333"/>
                <a:gd name="T21" fmla="*/ 0 h 287"/>
                <a:gd name="T22" fmla="*/ 137 w 333"/>
                <a:gd name="T23" fmla="*/ 163 h 287"/>
                <a:gd name="T24" fmla="*/ 98 w 333"/>
                <a:gd name="T25" fmla="*/ 201 h 287"/>
                <a:gd name="T26" fmla="*/ 59 w 333"/>
                <a:gd name="T27" fmla="*/ 163 h 287"/>
                <a:gd name="T28" fmla="*/ 59 w 333"/>
                <a:gd name="T29" fmla="*/ 0 h 287"/>
                <a:gd name="T30" fmla="*/ 0 w 333"/>
                <a:gd name="T31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3" h="287">
                  <a:moveTo>
                    <a:pt x="0" y="0"/>
                  </a:moveTo>
                  <a:lnTo>
                    <a:pt x="0" y="162"/>
                  </a:lnTo>
                  <a:cubicBezTo>
                    <a:pt x="3" y="248"/>
                    <a:pt x="108" y="287"/>
                    <a:pt x="167" y="224"/>
                  </a:cubicBezTo>
                  <a:cubicBezTo>
                    <a:pt x="184" y="244"/>
                    <a:pt x="209" y="255"/>
                    <a:pt x="235" y="255"/>
                  </a:cubicBezTo>
                  <a:cubicBezTo>
                    <a:pt x="287" y="256"/>
                    <a:pt x="331" y="215"/>
                    <a:pt x="333" y="162"/>
                  </a:cubicBezTo>
                  <a:lnTo>
                    <a:pt x="333" y="0"/>
                  </a:lnTo>
                  <a:lnTo>
                    <a:pt x="274" y="0"/>
                  </a:lnTo>
                  <a:lnTo>
                    <a:pt x="274" y="163"/>
                  </a:lnTo>
                  <a:cubicBezTo>
                    <a:pt x="272" y="213"/>
                    <a:pt x="198" y="213"/>
                    <a:pt x="196" y="163"/>
                  </a:cubicBezTo>
                  <a:lnTo>
                    <a:pt x="196" y="0"/>
                  </a:lnTo>
                  <a:lnTo>
                    <a:pt x="137" y="0"/>
                  </a:lnTo>
                  <a:lnTo>
                    <a:pt x="137" y="163"/>
                  </a:lnTo>
                  <a:cubicBezTo>
                    <a:pt x="137" y="184"/>
                    <a:pt x="119" y="201"/>
                    <a:pt x="98" y="201"/>
                  </a:cubicBezTo>
                  <a:cubicBezTo>
                    <a:pt x="77" y="201"/>
                    <a:pt x="60" y="184"/>
                    <a:pt x="59" y="163"/>
                  </a:cubicBezTo>
                  <a:lnTo>
                    <a:pt x="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2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33146AE-16A5-469D-9E6A-A41190A0166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04425" y="236011"/>
              <a:ext cx="176283" cy="183204"/>
            </a:xfrm>
            <a:custGeom>
              <a:avLst/>
              <a:gdLst>
                <a:gd name="T0" fmla="*/ 269 w 271"/>
                <a:gd name="T1" fmla="*/ 157 h 281"/>
                <a:gd name="T2" fmla="*/ 271 w 271"/>
                <a:gd name="T3" fmla="*/ 137 h 281"/>
                <a:gd name="T4" fmla="*/ 153 w 271"/>
                <a:gd name="T5" fmla="*/ 7 h 281"/>
                <a:gd name="T6" fmla="*/ 12 w 271"/>
                <a:gd name="T7" fmla="*/ 113 h 281"/>
                <a:gd name="T8" fmla="*/ 104 w 271"/>
                <a:gd name="T9" fmla="*/ 263 h 281"/>
                <a:gd name="T10" fmla="*/ 262 w 271"/>
                <a:gd name="T11" fmla="*/ 184 h 281"/>
                <a:gd name="T12" fmla="*/ 201 w 271"/>
                <a:gd name="T13" fmla="*/ 184 h 281"/>
                <a:gd name="T14" fmla="*/ 64 w 271"/>
                <a:gd name="T15" fmla="*/ 130 h 281"/>
                <a:gd name="T16" fmla="*/ 209 w 271"/>
                <a:gd name="T17" fmla="*/ 103 h 281"/>
                <a:gd name="T18" fmla="*/ 116 w 271"/>
                <a:gd name="T19" fmla="*/ 103 h 281"/>
                <a:gd name="T20" fmla="*/ 116 w 271"/>
                <a:gd name="T21" fmla="*/ 157 h 281"/>
                <a:gd name="T22" fmla="*/ 269 w 271"/>
                <a:gd name="T23" fmla="*/ 157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1" h="281">
                  <a:moveTo>
                    <a:pt x="269" y="157"/>
                  </a:moveTo>
                  <a:cubicBezTo>
                    <a:pt x="271" y="150"/>
                    <a:pt x="271" y="144"/>
                    <a:pt x="271" y="137"/>
                  </a:cubicBezTo>
                  <a:cubicBezTo>
                    <a:pt x="271" y="70"/>
                    <a:pt x="220" y="13"/>
                    <a:pt x="153" y="7"/>
                  </a:cubicBezTo>
                  <a:cubicBezTo>
                    <a:pt x="86" y="0"/>
                    <a:pt x="25" y="46"/>
                    <a:pt x="12" y="113"/>
                  </a:cubicBezTo>
                  <a:cubicBezTo>
                    <a:pt x="0" y="179"/>
                    <a:pt x="39" y="244"/>
                    <a:pt x="104" y="263"/>
                  </a:cubicBezTo>
                  <a:cubicBezTo>
                    <a:pt x="169" y="281"/>
                    <a:pt x="238" y="247"/>
                    <a:pt x="262" y="184"/>
                  </a:cubicBezTo>
                  <a:lnTo>
                    <a:pt x="201" y="184"/>
                  </a:lnTo>
                  <a:cubicBezTo>
                    <a:pt x="154" y="245"/>
                    <a:pt x="57" y="206"/>
                    <a:pt x="64" y="130"/>
                  </a:cubicBezTo>
                  <a:cubicBezTo>
                    <a:pt x="72" y="53"/>
                    <a:pt x="175" y="34"/>
                    <a:pt x="209" y="103"/>
                  </a:cubicBezTo>
                  <a:lnTo>
                    <a:pt x="116" y="103"/>
                  </a:lnTo>
                  <a:lnTo>
                    <a:pt x="116" y="157"/>
                  </a:lnTo>
                  <a:lnTo>
                    <a:pt x="269" y="157"/>
                  </a:lnTo>
                  <a:close/>
                </a:path>
              </a:pathLst>
            </a:custGeom>
            <a:solidFill>
              <a:srgbClr val="C2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4B4F92BC-2D37-43B3-9339-8FD0E78B05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28142" y="170057"/>
              <a:ext cx="170176" cy="242643"/>
            </a:xfrm>
            <a:custGeom>
              <a:avLst/>
              <a:gdLst>
                <a:gd name="T0" fmla="*/ 148 w 261"/>
                <a:gd name="T1" fmla="*/ 316 h 372"/>
                <a:gd name="T2" fmla="*/ 130 w 261"/>
                <a:gd name="T3" fmla="*/ 318 h 372"/>
                <a:gd name="T4" fmla="*/ 101 w 261"/>
                <a:gd name="T5" fmla="*/ 312 h 372"/>
                <a:gd name="T6" fmla="*/ 136 w 261"/>
                <a:gd name="T7" fmla="*/ 164 h 372"/>
                <a:gd name="T8" fmla="*/ 148 w 261"/>
                <a:gd name="T9" fmla="*/ 316 h 372"/>
                <a:gd name="T10" fmla="*/ 205 w 261"/>
                <a:gd name="T11" fmla="*/ 0 h 372"/>
                <a:gd name="T12" fmla="*/ 205 w 261"/>
                <a:gd name="T13" fmla="*/ 138 h 372"/>
                <a:gd name="T14" fmla="*/ 130 w 261"/>
                <a:gd name="T15" fmla="*/ 113 h 372"/>
                <a:gd name="T16" fmla="*/ 0 w 261"/>
                <a:gd name="T17" fmla="*/ 242 h 372"/>
                <a:gd name="T18" fmla="*/ 130 w 261"/>
                <a:gd name="T19" fmla="*/ 372 h 372"/>
                <a:gd name="T20" fmla="*/ 205 w 261"/>
                <a:gd name="T21" fmla="*/ 347 h 372"/>
                <a:gd name="T22" fmla="*/ 205 w 261"/>
                <a:gd name="T23" fmla="*/ 369 h 372"/>
                <a:gd name="T24" fmla="*/ 261 w 261"/>
                <a:gd name="T25" fmla="*/ 369 h 372"/>
                <a:gd name="T26" fmla="*/ 261 w 261"/>
                <a:gd name="T27" fmla="*/ 0 h 372"/>
                <a:gd name="T28" fmla="*/ 205 w 261"/>
                <a:gd name="T29" fmla="*/ 0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1" h="372">
                  <a:moveTo>
                    <a:pt x="148" y="316"/>
                  </a:moveTo>
                  <a:cubicBezTo>
                    <a:pt x="142" y="318"/>
                    <a:pt x="136" y="318"/>
                    <a:pt x="130" y="318"/>
                  </a:cubicBezTo>
                  <a:cubicBezTo>
                    <a:pt x="120" y="318"/>
                    <a:pt x="110" y="316"/>
                    <a:pt x="101" y="312"/>
                  </a:cubicBezTo>
                  <a:cubicBezTo>
                    <a:pt x="20" y="279"/>
                    <a:pt x="49" y="157"/>
                    <a:pt x="136" y="164"/>
                  </a:cubicBezTo>
                  <a:cubicBezTo>
                    <a:pt x="224" y="171"/>
                    <a:pt x="234" y="296"/>
                    <a:pt x="148" y="316"/>
                  </a:cubicBezTo>
                  <a:moveTo>
                    <a:pt x="205" y="0"/>
                  </a:moveTo>
                  <a:lnTo>
                    <a:pt x="205" y="138"/>
                  </a:lnTo>
                  <a:cubicBezTo>
                    <a:pt x="184" y="122"/>
                    <a:pt x="157" y="113"/>
                    <a:pt x="130" y="113"/>
                  </a:cubicBezTo>
                  <a:cubicBezTo>
                    <a:pt x="59" y="113"/>
                    <a:pt x="0" y="171"/>
                    <a:pt x="0" y="242"/>
                  </a:cubicBezTo>
                  <a:cubicBezTo>
                    <a:pt x="0" y="314"/>
                    <a:pt x="59" y="372"/>
                    <a:pt x="130" y="372"/>
                  </a:cubicBezTo>
                  <a:cubicBezTo>
                    <a:pt x="157" y="372"/>
                    <a:pt x="184" y="363"/>
                    <a:pt x="205" y="347"/>
                  </a:cubicBezTo>
                  <a:lnTo>
                    <a:pt x="205" y="369"/>
                  </a:lnTo>
                  <a:lnTo>
                    <a:pt x="261" y="369"/>
                  </a:lnTo>
                  <a:lnTo>
                    <a:pt x="261" y="0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C2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4B1BB407-606B-4626-A1E8-829143E322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48195" y="170057"/>
              <a:ext cx="170176" cy="242643"/>
            </a:xfrm>
            <a:custGeom>
              <a:avLst/>
              <a:gdLst>
                <a:gd name="T0" fmla="*/ 160 w 261"/>
                <a:gd name="T1" fmla="*/ 312 h 372"/>
                <a:gd name="T2" fmla="*/ 131 w 261"/>
                <a:gd name="T3" fmla="*/ 319 h 372"/>
                <a:gd name="T4" fmla="*/ 114 w 261"/>
                <a:gd name="T5" fmla="*/ 316 h 372"/>
                <a:gd name="T6" fmla="*/ 125 w 261"/>
                <a:gd name="T7" fmla="*/ 165 h 372"/>
                <a:gd name="T8" fmla="*/ 160 w 261"/>
                <a:gd name="T9" fmla="*/ 312 h 372"/>
                <a:gd name="T10" fmla="*/ 131 w 261"/>
                <a:gd name="T11" fmla="*/ 113 h 372"/>
                <a:gd name="T12" fmla="*/ 56 w 261"/>
                <a:gd name="T13" fmla="*/ 138 h 372"/>
                <a:gd name="T14" fmla="*/ 56 w 261"/>
                <a:gd name="T15" fmla="*/ 0 h 372"/>
                <a:gd name="T16" fmla="*/ 0 w 261"/>
                <a:gd name="T17" fmla="*/ 0 h 372"/>
                <a:gd name="T18" fmla="*/ 0 w 261"/>
                <a:gd name="T19" fmla="*/ 369 h 372"/>
                <a:gd name="T20" fmla="*/ 56 w 261"/>
                <a:gd name="T21" fmla="*/ 369 h 372"/>
                <a:gd name="T22" fmla="*/ 56 w 261"/>
                <a:gd name="T23" fmla="*/ 347 h 372"/>
                <a:gd name="T24" fmla="*/ 131 w 261"/>
                <a:gd name="T25" fmla="*/ 372 h 372"/>
                <a:gd name="T26" fmla="*/ 261 w 261"/>
                <a:gd name="T27" fmla="*/ 242 h 372"/>
                <a:gd name="T28" fmla="*/ 131 w 261"/>
                <a:gd name="T29" fmla="*/ 113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1" h="372">
                  <a:moveTo>
                    <a:pt x="160" y="312"/>
                  </a:moveTo>
                  <a:cubicBezTo>
                    <a:pt x="151" y="316"/>
                    <a:pt x="141" y="319"/>
                    <a:pt x="131" y="319"/>
                  </a:cubicBezTo>
                  <a:cubicBezTo>
                    <a:pt x="125" y="318"/>
                    <a:pt x="119" y="318"/>
                    <a:pt x="114" y="316"/>
                  </a:cubicBezTo>
                  <a:cubicBezTo>
                    <a:pt x="28" y="296"/>
                    <a:pt x="38" y="172"/>
                    <a:pt x="125" y="165"/>
                  </a:cubicBezTo>
                  <a:cubicBezTo>
                    <a:pt x="212" y="158"/>
                    <a:pt x="241" y="279"/>
                    <a:pt x="160" y="312"/>
                  </a:cubicBezTo>
                  <a:close/>
                  <a:moveTo>
                    <a:pt x="131" y="113"/>
                  </a:moveTo>
                  <a:cubicBezTo>
                    <a:pt x="104" y="113"/>
                    <a:pt x="78" y="122"/>
                    <a:pt x="56" y="138"/>
                  </a:cubicBezTo>
                  <a:lnTo>
                    <a:pt x="56" y="0"/>
                  </a:lnTo>
                  <a:lnTo>
                    <a:pt x="0" y="0"/>
                  </a:lnTo>
                  <a:lnTo>
                    <a:pt x="0" y="369"/>
                  </a:lnTo>
                  <a:lnTo>
                    <a:pt x="56" y="369"/>
                  </a:lnTo>
                  <a:lnTo>
                    <a:pt x="56" y="347"/>
                  </a:lnTo>
                  <a:cubicBezTo>
                    <a:pt x="78" y="363"/>
                    <a:pt x="104" y="372"/>
                    <a:pt x="131" y="372"/>
                  </a:cubicBezTo>
                  <a:cubicBezTo>
                    <a:pt x="203" y="372"/>
                    <a:pt x="261" y="314"/>
                    <a:pt x="261" y="242"/>
                  </a:cubicBezTo>
                  <a:cubicBezTo>
                    <a:pt x="261" y="171"/>
                    <a:pt x="203" y="113"/>
                    <a:pt x="131" y="113"/>
                  </a:cubicBezTo>
                </a:path>
              </a:pathLst>
            </a:custGeom>
            <a:solidFill>
              <a:srgbClr val="C2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5E54D74-7BCA-42D1-8C50-5339B9158AF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48195" y="495346"/>
              <a:ext cx="762535" cy="71653"/>
            </a:xfrm>
            <a:custGeom>
              <a:avLst/>
              <a:gdLst>
                <a:gd name="T0" fmla="*/ 43 w 1170"/>
                <a:gd name="T1" fmla="*/ 53 h 110"/>
                <a:gd name="T2" fmla="*/ 48 w 1170"/>
                <a:gd name="T3" fmla="*/ 9 h 110"/>
                <a:gd name="T4" fmla="*/ 111 w 1170"/>
                <a:gd name="T5" fmla="*/ 47 h 110"/>
                <a:gd name="T6" fmla="*/ 61 w 1170"/>
                <a:gd name="T7" fmla="*/ 29 h 110"/>
                <a:gd name="T8" fmla="*/ 89 w 1170"/>
                <a:gd name="T9" fmla="*/ 41 h 110"/>
                <a:gd name="T10" fmla="*/ 149 w 1170"/>
                <a:gd name="T11" fmla="*/ 28 h 110"/>
                <a:gd name="T12" fmla="*/ 150 w 1170"/>
                <a:gd name="T13" fmla="*/ 75 h 110"/>
                <a:gd name="T14" fmla="*/ 140 w 1170"/>
                <a:gd name="T15" fmla="*/ 52 h 110"/>
                <a:gd name="T16" fmla="*/ 203 w 1170"/>
                <a:gd name="T17" fmla="*/ 35 h 110"/>
                <a:gd name="T18" fmla="*/ 187 w 1170"/>
                <a:gd name="T19" fmla="*/ 86 h 110"/>
                <a:gd name="T20" fmla="*/ 220 w 1170"/>
                <a:gd name="T21" fmla="*/ 29 h 110"/>
                <a:gd name="T22" fmla="*/ 229 w 1170"/>
                <a:gd name="T23" fmla="*/ 57 h 110"/>
                <a:gd name="T24" fmla="*/ 264 w 1170"/>
                <a:gd name="T25" fmla="*/ 91 h 110"/>
                <a:gd name="T26" fmla="*/ 279 w 1170"/>
                <a:gd name="T27" fmla="*/ 94 h 110"/>
                <a:gd name="T28" fmla="*/ 253 w 1170"/>
                <a:gd name="T29" fmla="*/ 73 h 110"/>
                <a:gd name="T30" fmla="*/ 312 w 1170"/>
                <a:gd name="T31" fmla="*/ 10 h 110"/>
                <a:gd name="T32" fmla="*/ 310 w 1170"/>
                <a:gd name="T33" fmla="*/ 41 h 110"/>
                <a:gd name="T34" fmla="*/ 372 w 1170"/>
                <a:gd name="T35" fmla="*/ 56 h 110"/>
                <a:gd name="T36" fmla="*/ 371 w 1170"/>
                <a:gd name="T37" fmla="*/ 69 h 110"/>
                <a:gd name="T38" fmla="*/ 357 w 1170"/>
                <a:gd name="T39" fmla="*/ 52 h 110"/>
                <a:gd name="T40" fmla="*/ 384 w 1170"/>
                <a:gd name="T41" fmla="*/ 79 h 110"/>
                <a:gd name="T42" fmla="*/ 500 w 1170"/>
                <a:gd name="T43" fmla="*/ 46 h 110"/>
                <a:gd name="T44" fmla="*/ 460 w 1170"/>
                <a:gd name="T45" fmla="*/ 46 h 110"/>
                <a:gd name="T46" fmla="*/ 448 w 1170"/>
                <a:gd name="T47" fmla="*/ 86 h 110"/>
                <a:gd name="T48" fmla="*/ 488 w 1170"/>
                <a:gd name="T49" fmla="*/ 86 h 110"/>
                <a:gd name="T50" fmla="*/ 577 w 1170"/>
                <a:gd name="T51" fmla="*/ 47 h 110"/>
                <a:gd name="T52" fmla="*/ 556 w 1170"/>
                <a:gd name="T53" fmla="*/ 40 h 110"/>
                <a:gd name="T54" fmla="*/ 548 w 1170"/>
                <a:gd name="T55" fmla="*/ 87 h 110"/>
                <a:gd name="T56" fmla="*/ 552 w 1170"/>
                <a:gd name="T57" fmla="*/ 76 h 110"/>
                <a:gd name="T58" fmla="*/ 632 w 1170"/>
                <a:gd name="T59" fmla="*/ 69 h 110"/>
                <a:gd name="T60" fmla="*/ 629 w 1170"/>
                <a:gd name="T61" fmla="*/ 31 h 110"/>
                <a:gd name="T62" fmla="*/ 611 w 1170"/>
                <a:gd name="T63" fmla="*/ 75 h 110"/>
                <a:gd name="T64" fmla="*/ 684 w 1170"/>
                <a:gd name="T65" fmla="*/ 69 h 110"/>
                <a:gd name="T66" fmla="*/ 680 w 1170"/>
                <a:gd name="T67" fmla="*/ 31 h 110"/>
                <a:gd name="T68" fmla="*/ 663 w 1170"/>
                <a:gd name="T69" fmla="*/ 75 h 110"/>
                <a:gd name="T70" fmla="*/ 743 w 1170"/>
                <a:gd name="T71" fmla="*/ 56 h 110"/>
                <a:gd name="T72" fmla="*/ 741 w 1170"/>
                <a:gd name="T73" fmla="*/ 70 h 110"/>
                <a:gd name="T74" fmla="*/ 727 w 1170"/>
                <a:gd name="T75" fmla="*/ 52 h 110"/>
                <a:gd name="T76" fmla="*/ 783 w 1170"/>
                <a:gd name="T77" fmla="*/ 28 h 110"/>
                <a:gd name="T78" fmla="*/ 756 w 1170"/>
                <a:gd name="T79" fmla="*/ 43 h 110"/>
                <a:gd name="T80" fmla="*/ 789 w 1170"/>
                <a:gd name="T81" fmla="*/ 41 h 110"/>
                <a:gd name="T82" fmla="*/ 805 w 1170"/>
                <a:gd name="T83" fmla="*/ 79 h 110"/>
                <a:gd name="T84" fmla="*/ 843 w 1170"/>
                <a:gd name="T85" fmla="*/ 9 h 110"/>
                <a:gd name="T86" fmla="*/ 900 w 1170"/>
                <a:gd name="T87" fmla="*/ 58 h 110"/>
                <a:gd name="T88" fmla="*/ 916 w 1170"/>
                <a:gd name="T89" fmla="*/ 61 h 110"/>
                <a:gd name="T90" fmla="*/ 924 w 1170"/>
                <a:gd name="T91" fmla="*/ 39 h 110"/>
                <a:gd name="T92" fmla="*/ 978 w 1170"/>
                <a:gd name="T93" fmla="*/ 28 h 110"/>
                <a:gd name="T94" fmla="*/ 977 w 1170"/>
                <a:gd name="T95" fmla="*/ 86 h 110"/>
                <a:gd name="T96" fmla="*/ 990 w 1170"/>
                <a:gd name="T97" fmla="*/ 75 h 110"/>
                <a:gd name="T98" fmla="*/ 1075 w 1170"/>
                <a:gd name="T99" fmla="*/ 56 h 110"/>
                <a:gd name="T100" fmla="*/ 1073 w 1170"/>
                <a:gd name="T101" fmla="*/ 70 h 110"/>
                <a:gd name="T102" fmla="*/ 1060 w 1170"/>
                <a:gd name="T103" fmla="*/ 52 h 110"/>
                <a:gd name="T104" fmla="*/ 1138 w 1170"/>
                <a:gd name="T105" fmla="*/ 47 h 110"/>
                <a:gd name="T106" fmla="*/ 1088 w 1170"/>
                <a:gd name="T107" fmla="*/ 29 h 110"/>
                <a:gd name="T108" fmla="*/ 1116 w 1170"/>
                <a:gd name="T109" fmla="*/ 41 h 110"/>
                <a:gd name="T110" fmla="*/ 1160 w 1170"/>
                <a:gd name="T111" fmla="*/ 7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70" h="110">
                  <a:moveTo>
                    <a:pt x="49" y="86"/>
                  </a:moveTo>
                  <a:lnTo>
                    <a:pt x="49" y="72"/>
                  </a:lnTo>
                  <a:lnTo>
                    <a:pt x="16" y="72"/>
                  </a:lnTo>
                  <a:lnTo>
                    <a:pt x="16" y="53"/>
                  </a:lnTo>
                  <a:lnTo>
                    <a:pt x="43" y="53"/>
                  </a:lnTo>
                  <a:lnTo>
                    <a:pt x="43" y="39"/>
                  </a:lnTo>
                  <a:lnTo>
                    <a:pt x="16" y="39"/>
                  </a:lnTo>
                  <a:lnTo>
                    <a:pt x="16" y="22"/>
                  </a:lnTo>
                  <a:lnTo>
                    <a:pt x="47" y="22"/>
                  </a:lnTo>
                  <a:lnTo>
                    <a:pt x="48" y="9"/>
                  </a:lnTo>
                  <a:lnTo>
                    <a:pt x="0" y="9"/>
                  </a:lnTo>
                  <a:lnTo>
                    <a:pt x="0" y="86"/>
                  </a:lnTo>
                  <a:lnTo>
                    <a:pt x="49" y="86"/>
                  </a:lnTo>
                  <a:close/>
                  <a:moveTo>
                    <a:pt x="111" y="86"/>
                  </a:moveTo>
                  <a:lnTo>
                    <a:pt x="111" y="47"/>
                  </a:lnTo>
                  <a:cubicBezTo>
                    <a:pt x="111" y="42"/>
                    <a:pt x="110" y="38"/>
                    <a:pt x="108" y="34"/>
                  </a:cubicBezTo>
                  <a:cubicBezTo>
                    <a:pt x="105" y="30"/>
                    <a:pt x="100" y="27"/>
                    <a:pt x="94" y="28"/>
                  </a:cubicBezTo>
                  <a:cubicBezTo>
                    <a:pt x="88" y="29"/>
                    <a:pt x="81" y="32"/>
                    <a:pt x="76" y="37"/>
                  </a:cubicBezTo>
                  <a:cubicBezTo>
                    <a:pt x="76" y="34"/>
                    <a:pt x="76" y="32"/>
                    <a:pt x="75" y="29"/>
                  </a:cubicBezTo>
                  <a:lnTo>
                    <a:pt x="61" y="29"/>
                  </a:lnTo>
                  <a:cubicBezTo>
                    <a:pt x="61" y="29"/>
                    <a:pt x="62" y="36"/>
                    <a:pt x="62" y="43"/>
                  </a:cubicBezTo>
                  <a:lnTo>
                    <a:pt x="62" y="86"/>
                  </a:lnTo>
                  <a:lnTo>
                    <a:pt x="77" y="86"/>
                  </a:lnTo>
                  <a:lnTo>
                    <a:pt x="77" y="47"/>
                  </a:lnTo>
                  <a:cubicBezTo>
                    <a:pt x="80" y="44"/>
                    <a:pt x="84" y="42"/>
                    <a:pt x="89" y="41"/>
                  </a:cubicBezTo>
                  <a:cubicBezTo>
                    <a:pt x="93" y="41"/>
                    <a:pt x="96" y="42"/>
                    <a:pt x="96" y="48"/>
                  </a:cubicBezTo>
                  <a:lnTo>
                    <a:pt x="96" y="86"/>
                  </a:lnTo>
                  <a:lnTo>
                    <a:pt x="111" y="86"/>
                  </a:lnTo>
                  <a:close/>
                  <a:moveTo>
                    <a:pt x="173" y="56"/>
                  </a:moveTo>
                  <a:cubicBezTo>
                    <a:pt x="173" y="43"/>
                    <a:pt x="168" y="28"/>
                    <a:pt x="149" y="28"/>
                  </a:cubicBezTo>
                  <a:cubicBezTo>
                    <a:pt x="132" y="28"/>
                    <a:pt x="124" y="42"/>
                    <a:pt x="124" y="58"/>
                  </a:cubicBezTo>
                  <a:cubicBezTo>
                    <a:pt x="124" y="68"/>
                    <a:pt x="127" y="87"/>
                    <a:pt x="148" y="87"/>
                  </a:cubicBezTo>
                  <a:cubicBezTo>
                    <a:pt x="156" y="87"/>
                    <a:pt x="165" y="85"/>
                    <a:pt x="172" y="81"/>
                  </a:cubicBezTo>
                  <a:lnTo>
                    <a:pt x="172" y="70"/>
                  </a:lnTo>
                  <a:cubicBezTo>
                    <a:pt x="165" y="73"/>
                    <a:pt x="158" y="75"/>
                    <a:pt x="150" y="75"/>
                  </a:cubicBezTo>
                  <a:cubicBezTo>
                    <a:pt x="144" y="75"/>
                    <a:pt x="140" y="71"/>
                    <a:pt x="140" y="61"/>
                  </a:cubicBezTo>
                  <a:lnTo>
                    <a:pt x="173" y="61"/>
                  </a:lnTo>
                  <a:cubicBezTo>
                    <a:pt x="173" y="61"/>
                    <a:pt x="173" y="57"/>
                    <a:pt x="173" y="56"/>
                  </a:cubicBezTo>
                  <a:moveTo>
                    <a:pt x="158" y="52"/>
                  </a:moveTo>
                  <a:lnTo>
                    <a:pt x="140" y="52"/>
                  </a:lnTo>
                  <a:cubicBezTo>
                    <a:pt x="140" y="47"/>
                    <a:pt x="142" y="39"/>
                    <a:pt x="149" y="39"/>
                  </a:cubicBezTo>
                  <a:cubicBezTo>
                    <a:pt x="157" y="39"/>
                    <a:pt x="158" y="47"/>
                    <a:pt x="158" y="52"/>
                  </a:cubicBezTo>
                  <a:moveTo>
                    <a:pt x="220" y="29"/>
                  </a:moveTo>
                  <a:cubicBezTo>
                    <a:pt x="220" y="29"/>
                    <a:pt x="220" y="28"/>
                    <a:pt x="214" y="28"/>
                  </a:cubicBezTo>
                  <a:cubicBezTo>
                    <a:pt x="209" y="29"/>
                    <a:pt x="205" y="31"/>
                    <a:pt x="203" y="35"/>
                  </a:cubicBezTo>
                  <a:cubicBezTo>
                    <a:pt x="202" y="35"/>
                    <a:pt x="202" y="35"/>
                    <a:pt x="202" y="36"/>
                  </a:cubicBezTo>
                  <a:cubicBezTo>
                    <a:pt x="202" y="33"/>
                    <a:pt x="201" y="31"/>
                    <a:pt x="201" y="29"/>
                  </a:cubicBezTo>
                  <a:lnTo>
                    <a:pt x="186" y="29"/>
                  </a:lnTo>
                  <a:cubicBezTo>
                    <a:pt x="187" y="34"/>
                    <a:pt x="187" y="38"/>
                    <a:pt x="187" y="43"/>
                  </a:cubicBezTo>
                  <a:lnTo>
                    <a:pt x="187" y="86"/>
                  </a:lnTo>
                  <a:lnTo>
                    <a:pt x="202" y="86"/>
                  </a:lnTo>
                  <a:lnTo>
                    <a:pt x="202" y="46"/>
                  </a:lnTo>
                  <a:cubicBezTo>
                    <a:pt x="205" y="43"/>
                    <a:pt x="208" y="41"/>
                    <a:pt x="212" y="41"/>
                  </a:cubicBezTo>
                  <a:cubicBezTo>
                    <a:pt x="214" y="41"/>
                    <a:pt x="217" y="41"/>
                    <a:pt x="219" y="41"/>
                  </a:cubicBezTo>
                  <a:lnTo>
                    <a:pt x="220" y="29"/>
                  </a:lnTo>
                  <a:close/>
                  <a:moveTo>
                    <a:pt x="281" y="29"/>
                  </a:moveTo>
                  <a:lnTo>
                    <a:pt x="266" y="29"/>
                  </a:lnTo>
                  <a:cubicBezTo>
                    <a:pt x="266" y="30"/>
                    <a:pt x="266" y="31"/>
                    <a:pt x="266" y="33"/>
                  </a:cubicBezTo>
                  <a:cubicBezTo>
                    <a:pt x="262" y="30"/>
                    <a:pt x="257" y="28"/>
                    <a:pt x="252" y="28"/>
                  </a:cubicBezTo>
                  <a:cubicBezTo>
                    <a:pt x="236" y="28"/>
                    <a:pt x="229" y="40"/>
                    <a:pt x="229" y="57"/>
                  </a:cubicBezTo>
                  <a:cubicBezTo>
                    <a:pt x="229" y="68"/>
                    <a:pt x="232" y="86"/>
                    <a:pt x="249" y="86"/>
                  </a:cubicBezTo>
                  <a:cubicBezTo>
                    <a:pt x="255" y="86"/>
                    <a:pt x="261" y="83"/>
                    <a:pt x="265" y="78"/>
                  </a:cubicBezTo>
                  <a:cubicBezTo>
                    <a:pt x="265" y="78"/>
                    <a:pt x="265" y="82"/>
                    <a:pt x="265" y="83"/>
                  </a:cubicBezTo>
                  <a:lnTo>
                    <a:pt x="265" y="87"/>
                  </a:lnTo>
                  <a:cubicBezTo>
                    <a:pt x="265" y="88"/>
                    <a:pt x="264" y="90"/>
                    <a:pt x="264" y="91"/>
                  </a:cubicBezTo>
                  <a:cubicBezTo>
                    <a:pt x="263" y="95"/>
                    <a:pt x="260" y="97"/>
                    <a:pt x="254" y="97"/>
                  </a:cubicBezTo>
                  <a:cubicBezTo>
                    <a:pt x="246" y="97"/>
                    <a:pt x="239" y="95"/>
                    <a:pt x="232" y="92"/>
                  </a:cubicBezTo>
                  <a:lnTo>
                    <a:pt x="231" y="106"/>
                  </a:lnTo>
                  <a:cubicBezTo>
                    <a:pt x="238" y="109"/>
                    <a:pt x="246" y="110"/>
                    <a:pt x="254" y="110"/>
                  </a:cubicBezTo>
                  <a:cubicBezTo>
                    <a:pt x="268" y="110"/>
                    <a:pt x="277" y="105"/>
                    <a:pt x="279" y="94"/>
                  </a:cubicBezTo>
                  <a:cubicBezTo>
                    <a:pt x="280" y="91"/>
                    <a:pt x="280" y="88"/>
                    <a:pt x="280" y="85"/>
                  </a:cubicBezTo>
                  <a:lnTo>
                    <a:pt x="280" y="43"/>
                  </a:lnTo>
                  <a:cubicBezTo>
                    <a:pt x="280" y="36"/>
                    <a:pt x="281" y="29"/>
                    <a:pt x="281" y="29"/>
                  </a:cubicBezTo>
                  <a:moveTo>
                    <a:pt x="265" y="67"/>
                  </a:moveTo>
                  <a:cubicBezTo>
                    <a:pt x="262" y="71"/>
                    <a:pt x="258" y="73"/>
                    <a:pt x="253" y="73"/>
                  </a:cubicBezTo>
                  <a:cubicBezTo>
                    <a:pt x="246" y="73"/>
                    <a:pt x="244" y="63"/>
                    <a:pt x="244" y="57"/>
                  </a:cubicBezTo>
                  <a:cubicBezTo>
                    <a:pt x="244" y="51"/>
                    <a:pt x="245" y="40"/>
                    <a:pt x="254" y="40"/>
                  </a:cubicBezTo>
                  <a:cubicBezTo>
                    <a:pt x="258" y="40"/>
                    <a:pt x="261" y="41"/>
                    <a:pt x="265" y="43"/>
                  </a:cubicBezTo>
                  <a:lnTo>
                    <a:pt x="265" y="67"/>
                  </a:lnTo>
                  <a:close/>
                  <a:moveTo>
                    <a:pt x="312" y="10"/>
                  </a:moveTo>
                  <a:cubicBezTo>
                    <a:pt x="312" y="5"/>
                    <a:pt x="308" y="0"/>
                    <a:pt x="302" y="0"/>
                  </a:cubicBezTo>
                  <a:cubicBezTo>
                    <a:pt x="290" y="0"/>
                    <a:pt x="290" y="19"/>
                    <a:pt x="302" y="19"/>
                  </a:cubicBezTo>
                  <a:cubicBezTo>
                    <a:pt x="307" y="19"/>
                    <a:pt x="312" y="15"/>
                    <a:pt x="312" y="10"/>
                  </a:cubicBezTo>
                  <a:close/>
                  <a:moveTo>
                    <a:pt x="310" y="86"/>
                  </a:moveTo>
                  <a:lnTo>
                    <a:pt x="310" y="41"/>
                  </a:lnTo>
                  <a:cubicBezTo>
                    <a:pt x="310" y="37"/>
                    <a:pt x="310" y="33"/>
                    <a:pt x="309" y="29"/>
                  </a:cubicBezTo>
                  <a:lnTo>
                    <a:pt x="295" y="29"/>
                  </a:lnTo>
                  <a:lnTo>
                    <a:pt x="295" y="86"/>
                  </a:lnTo>
                  <a:lnTo>
                    <a:pt x="310" y="86"/>
                  </a:lnTo>
                  <a:close/>
                  <a:moveTo>
                    <a:pt x="372" y="56"/>
                  </a:moveTo>
                  <a:cubicBezTo>
                    <a:pt x="372" y="43"/>
                    <a:pt x="367" y="28"/>
                    <a:pt x="348" y="28"/>
                  </a:cubicBezTo>
                  <a:cubicBezTo>
                    <a:pt x="331" y="28"/>
                    <a:pt x="323" y="42"/>
                    <a:pt x="323" y="58"/>
                  </a:cubicBezTo>
                  <a:cubicBezTo>
                    <a:pt x="323" y="68"/>
                    <a:pt x="326" y="87"/>
                    <a:pt x="347" y="87"/>
                  </a:cubicBezTo>
                  <a:cubicBezTo>
                    <a:pt x="355" y="87"/>
                    <a:pt x="364" y="85"/>
                    <a:pt x="371" y="81"/>
                  </a:cubicBezTo>
                  <a:lnTo>
                    <a:pt x="371" y="69"/>
                  </a:lnTo>
                  <a:cubicBezTo>
                    <a:pt x="364" y="73"/>
                    <a:pt x="357" y="75"/>
                    <a:pt x="349" y="75"/>
                  </a:cubicBezTo>
                  <a:cubicBezTo>
                    <a:pt x="342" y="75"/>
                    <a:pt x="339" y="71"/>
                    <a:pt x="339" y="61"/>
                  </a:cubicBezTo>
                  <a:lnTo>
                    <a:pt x="372" y="61"/>
                  </a:lnTo>
                  <a:cubicBezTo>
                    <a:pt x="372" y="61"/>
                    <a:pt x="372" y="57"/>
                    <a:pt x="372" y="56"/>
                  </a:cubicBezTo>
                  <a:moveTo>
                    <a:pt x="357" y="52"/>
                  </a:moveTo>
                  <a:lnTo>
                    <a:pt x="339" y="52"/>
                  </a:lnTo>
                  <a:cubicBezTo>
                    <a:pt x="339" y="47"/>
                    <a:pt x="341" y="39"/>
                    <a:pt x="348" y="39"/>
                  </a:cubicBezTo>
                  <a:cubicBezTo>
                    <a:pt x="356" y="39"/>
                    <a:pt x="357" y="47"/>
                    <a:pt x="357" y="52"/>
                  </a:cubicBezTo>
                  <a:moveTo>
                    <a:pt x="403" y="79"/>
                  </a:moveTo>
                  <a:cubicBezTo>
                    <a:pt x="402" y="67"/>
                    <a:pt x="385" y="67"/>
                    <a:pt x="384" y="79"/>
                  </a:cubicBezTo>
                  <a:cubicBezTo>
                    <a:pt x="384" y="84"/>
                    <a:pt x="388" y="88"/>
                    <a:pt x="394" y="87"/>
                  </a:cubicBezTo>
                  <a:cubicBezTo>
                    <a:pt x="399" y="88"/>
                    <a:pt x="403" y="84"/>
                    <a:pt x="403" y="79"/>
                  </a:cubicBezTo>
                  <a:close/>
                  <a:moveTo>
                    <a:pt x="525" y="10"/>
                  </a:moveTo>
                  <a:lnTo>
                    <a:pt x="509" y="9"/>
                  </a:lnTo>
                  <a:lnTo>
                    <a:pt x="500" y="46"/>
                  </a:lnTo>
                  <a:cubicBezTo>
                    <a:pt x="499" y="52"/>
                    <a:pt x="497" y="63"/>
                    <a:pt x="497" y="65"/>
                  </a:cubicBezTo>
                  <a:cubicBezTo>
                    <a:pt x="496" y="63"/>
                    <a:pt x="494" y="52"/>
                    <a:pt x="493" y="46"/>
                  </a:cubicBezTo>
                  <a:lnTo>
                    <a:pt x="485" y="9"/>
                  </a:lnTo>
                  <a:lnTo>
                    <a:pt x="468" y="9"/>
                  </a:lnTo>
                  <a:lnTo>
                    <a:pt x="460" y="46"/>
                  </a:lnTo>
                  <a:cubicBezTo>
                    <a:pt x="458" y="52"/>
                    <a:pt x="457" y="62"/>
                    <a:pt x="456" y="65"/>
                  </a:cubicBezTo>
                  <a:cubicBezTo>
                    <a:pt x="456" y="62"/>
                    <a:pt x="454" y="52"/>
                    <a:pt x="453" y="46"/>
                  </a:cubicBezTo>
                  <a:lnTo>
                    <a:pt x="444" y="8"/>
                  </a:lnTo>
                  <a:lnTo>
                    <a:pt x="427" y="9"/>
                  </a:lnTo>
                  <a:lnTo>
                    <a:pt x="448" y="86"/>
                  </a:lnTo>
                  <a:lnTo>
                    <a:pt x="464" y="86"/>
                  </a:lnTo>
                  <a:lnTo>
                    <a:pt x="472" y="51"/>
                  </a:lnTo>
                  <a:cubicBezTo>
                    <a:pt x="473" y="45"/>
                    <a:pt x="476" y="31"/>
                    <a:pt x="476" y="31"/>
                  </a:cubicBezTo>
                  <a:cubicBezTo>
                    <a:pt x="476" y="31"/>
                    <a:pt x="479" y="45"/>
                    <a:pt x="480" y="51"/>
                  </a:cubicBezTo>
                  <a:lnTo>
                    <a:pt x="488" y="86"/>
                  </a:lnTo>
                  <a:lnTo>
                    <a:pt x="505" y="86"/>
                  </a:lnTo>
                  <a:lnTo>
                    <a:pt x="525" y="10"/>
                  </a:lnTo>
                  <a:close/>
                  <a:moveTo>
                    <a:pt x="578" y="86"/>
                  </a:moveTo>
                  <a:cubicBezTo>
                    <a:pt x="578" y="82"/>
                    <a:pt x="577" y="78"/>
                    <a:pt x="577" y="74"/>
                  </a:cubicBezTo>
                  <a:lnTo>
                    <a:pt x="577" y="47"/>
                  </a:lnTo>
                  <a:cubicBezTo>
                    <a:pt x="578" y="42"/>
                    <a:pt x="577" y="37"/>
                    <a:pt x="574" y="33"/>
                  </a:cubicBezTo>
                  <a:cubicBezTo>
                    <a:pt x="570" y="29"/>
                    <a:pt x="564" y="27"/>
                    <a:pt x="559" y="28"/>
                  </a:cubicBezTo>
                  <a:cubicBezTo>
                    <a:pt x="551" y="28"/>
                    <a:pt x="543" y="30"/>
                    <a:pt x="535" y="33"/>
                  </a:cubicBezTo>
                  <a:lnTo>
                    <a:pt x="536" y="45"/>
                  </a:lnTo>
                  <a:cubicBezTo>
                    <a:pt x="542" y="42"/>
                    <a:pt x="549" y="40"/>
                    <a:pt x="556" y="40"/>
                  </a:cubicBezTo>
                  <a:cubicBezTo>
                    <a:pt x="561" y="40"/>
                    <a:pt x="562" y="42"/>
                    <a:pt x="562" y="46"/>
                  </a:cubicBezTo>
                  <a:lnTo>
                    <a:pt x="562" y="52"/>
                  </a:lnTo>
                  <a:cubicBezTo>
                    <a:pt x="553" y="52"/>
                    <a:pt x="545" y="54"/>
                    <a:pt x="537" y="58"/>
                  </a:cubicBezTo>
                  <a:cubicBezTo>
                    <a:pt x="533" y="61"/>
                    <a:pt x="531" y="65"/>
                    <a:pt x="532" y="70"/>
                  </a:cubicBezTo>
                  <a:cubicBezTo>
                    <a:pt x="531" y="79"/>
                    <a:pt x="538" y="87"/>
                    <a:pt x="548" y="87"/>
                  </a:cubicBezTo>
                  <a:cubicBezTo>
                    <a:pt x="553" y="87"/>
                    <a:pt x="559" y="84"/>
                    <a:pt x="563" y="81"/>
                  </a:cubicBezTo>
                  <a:cubicBezTo>
                    <a:pt x="563" y="82"/>
                    <a:pt x="563" y="84"/>
                    <a:pt x="564" y="86"/>
                  </a:cubicBezTo>
                  <a:lnTo>
                    <a:pt x="578" y="86"/>
                  </a:lnTo>
                  <a:close/>
                  <a:moveTo>
                    <a:pt x="562" y="71"/>
                  </a:moveTo>
                  <a:cubicBezTo>
                    <a:pt x="559" y="74"/>
                    <a:pt x="556" y="75"/>
                    <a:pt x="552" y="76"/>
                  </a:cubicBezTo>
                  <a:cubicBezTo>
                    <a:pt x="548" y="76"/>
                    <a:pt x="547" y="72"/>
                    <a:pt x="547" y="69"/>
                  </a:cubicBezTo>
                  <a:cubicBezTo>
                    <a:pt x="547" y="67"/>
                    <a:pt x="547" y="65"/>
                    <a:pt x="549" y="64"/>
                  </a:cubicBezTo>
                  <a:cubicBezTo>
                    <a:pt x="553" y="62"/>
                    <a:pt x="557" y="60"/>
                    <a:pt x="562" y="61"/>
                  </a:cubicBezTo>
                  <a:lnTo>
                    <a:pt x="562" y="71"/>
                  </a:lnTo>
                  <a:close/>
                  <a:moveTo>
                    <a:pt x="632" y="69"/>
                  </a:moveTo>
                  <a:cubicBezTo>
                    <a:pt x="632" y="55"/>
                    <a:pt x="619" y="53"/>
                    <a:pt x="610" y="49"/>
                  </a:cubicBezTo>
                  <a:cubicBezTo>
                    <a:pt x="608" y="48"/>
                    <a:pt x="606" y="47"/>
                    <a:pt x="606" y="44"/>
                  </a:cubicBezTo>
                  <a:cubicBezTo>
                    <a:pt x="606" y="42"/>
                    <a:pt x="607" y="40"/>
                    <a:pt x="611" y="40"/>
                  </a:cubicBezTo>
                  <a:cubicBezTo>
                    <a:pt x="617" y="40"/>
                    <a:pt x="623" y="41"/>
                    <a:pt x="628" y="44"/>
                  </a:cubicBezTo>
                  <a:lnTo>
                    <a:pt x="629" y="31"/>
                  </a:lnTo>
                  <a:cubicBezTo>
                    <a:pt x="623" y="29"/>
                    <a:pt x="618" y="28"/>
                    <a:pt x="612" y="28"/>
                  </a:cubicBezTo>
                  <a:cubicBezTo>
                    <a:pt x="601" y="27"/>
                    <a:pt x="591" y="35"/>
                    <a:pt x="591" y="46"/>
                  </a:cubicBezTo>
                  <a:cubicBezTo>
                    <a:pt x="591" y="58"/>
                    <a:pt x="604" y="61"/>
                    <a:pt x="612" y="65"/>
                  </a:cubicBezTo>
                  <a:cubicBezTo>
                    <a:pt x="615" y="66"/>
                    <a:pt x="617" y="67"/>
                    <a:pt x="617" y="70"/>
                  </a:cubicBezTo>
                  <a:cubicBezTo>
                    <a:pt x="617" y="73"/>
                    <a:pt x="615" y="75"/>
                    <a:pt x="611" y="75"/>
                  </a:cubicBezTo>
                  <a:cubicBezTo>
                    <a:pt x="604" y="74"/>
                    <a:pt x="597" y="72"/>
                    <a:pt x="591" y="69"/>
                  </a:cubicBezTo>
                  <a:lnTo>
                    <a:pt x="590" y="83"/>
                  </a:lnTo>
                  <a:cubicBezTo>
                    <a:pt x="597" y="86"/>
                    <a:pt x="604" y="87"/>
                    <a:pt x="611" y="88"/>
                  </a:cubicBezTo>
                  <a:cubicBezTo>
                    <a:pt x="622" y="89"/>
                    <a:pt x="632" y="80"/>
                    <a:pt x="632" y="69"/>
                  </a:cubicBezTo>
                  <a:moveTo>
                    <a:pt x="684" y="69"/>
                  </a:moveTo>
                  <a:cubicBezTo>
                    <a:pt x="684" y="55"/>
                    <a:pt x="671" y="53"/>
                    <a:pt x="661" y="49"/>
                  </a:cubicBezTo>
                  <a:cubicBezTo>
                    <a:pt x="659" y="48"/>
                    <a:pt x="657" y="47"/>
                    <a:pt x="657" y="45"/>
                  </a:cubicBezTo>
                  <a:cubicBezTo>
                    <a:pt x="657" y="43"/>
                    <a:pt x="659" y="40"/>
                    <a:pt x="663" y="40"/>
                  </a:cubicBezTo>
                  <a:cubicBezTo>
                    <a:pt x="669" y="40"/>
                    <a:pt x="674" y="42"/>
                    <a:pt x="680" y="44"/>
                  </a:cubicBezTo>
                  <a:lnTo>
                    <a:pt x="680" y="31"/>
                  </a:lnTo>
                  <a:cubicBezTo>
                    <a:pt x="675" y="29"/>
                    <a:pt x="669" y="28"/>
                    <a:pt x="663" y="28"/>
                  </a:cubicBezTo>
                  <a:cubicBezTo>
                    <a:pt x="652" y="27"/>
                    <a:pt x="643" y="35"/>
                    <a:pt x="642" y="46"/>
                  </a:cubicBezTo>
                  <a:cubicBezTo>
                    <a:pt x="642" y="58"/>
                    <a:pt x="655" y="61"/>
                    <a:pt x="664" y="65"/>
                  </a:cubicBezTo>
                  <a:cubicBezTo>
                    <a:pt x="667" y="66"/>
                    <a:pt x="669" y="67"/>
                    <a:pt x="669" y="70"/>
                  </a:cubicBezTo>
                  <a:cubicBezTo>
                    <a:pt x="669" y="73"/>
                    <a:pt x="666" y="75"/>
                    <a:pt x="663" y="75"/>
                  </a:cubicBezTo>
                  <a:cubicBezTo>
                    <a:pt x="656" y="74"/>
                    <a:pt x="649" y="72"/>
                    <a:pt x="643" y="69"/>
                  </a:cubicBezTo>
                  <a:lnTo>
                    <a:pt x="642" y="83"/>
                  </a:lnTo>
                  <a:cubicBezTo>
                    <a:pt x="648" y="86"/>
                    <a:pt x="655" y="87"/>
                    <a:pt x="662" y="88"/>
                  </a:cubicBezTo>
                  <a:cubicBezTo>
                    <a:pt x="673" y="89"/>
                    <a:pt x="683" y="80"/>
                    <a:pt x="684" y="69"/>
                  </a:cubicBezTo>
                  <a:moveTo>
                    <a:pt x="743" y="56"/>
                  </a:moveTo>
                  <a:cubicBezTo>
                    <a:pt x="743" y="43"/>
                    <a:pt x="737" y="28"/>
                    <a:pt x="718" y="28"/>
                  </a:cubicBezTo>
                  <a:cubicBezTo>
                    <a:pt x="701" y="28"/>
                    <a:pt x="693" y="43"/>
                    <a:pt x="693" y="58"/>
                  </a:cubicBezTo>
                  <a:cubicBezTo>
                    <a:pt x="693" y="68"/>
                    <a:pt x="697" y="87"/>
                    <a:pt x="717" y="87"/>
                  </a:cubicBezTo>
                  <a:cubicBezTo>
                    <a:pt x="726" y="88"/>
                    <a:pt x="734" y="86"/>
                    <a:pt x="742" y="81"/>
                  </a:cubicBezTo>
                  <a:lnTo>
                    <a:pt x="741" y="70"/>
                  </a:lnTo>
                  <a:cubicBezTo>
                    <a:pt x="734" y="73"/>
                    <a:pt x="727" y="75"/>
                    <a:pt x="720" y="76"/>
                  </a:cubicBezTo>
                  <a:cubicBezTo>
                    <a:pt x="713" y="76"/>
                    <a:pt x="709" y="71"/>
                    <a:pt x="709" y="61"/>
                  </a:cubicBezTo>
                  <a:lnTo>
                    <a:pt x="742" y="61"/>
                  </a:lnTo>
                  <a:cubicBezTo>
                    <a:pt x="742" y="61"/>
                    <a:pt x="743" y="57"/>
                    <a:pt x="743" y="56"/>
                  </a:cubicBezTo>
                  <a:moveTo>
                    <a:pt x="727" y="52"/>
                  </a:moveTo>
                  <a:lnTo>
                    <a:pt x="710" y="52"/>
                  </a:lnTo>
                  <a:cubicBezTo>
                    <a:pt x="710" y="47"/>
                    <a:pt x="711" y="39"/>
                    <a:pt x="718" y="39"/>
                  </a:cubicBezTo>
                  <a:cubicBezTo>
                    <a:pt x="726" y="39"/>
                    <a:pt x="727" y="47"/>
                    <a:pt x="727" y="52"/>
                  </a:cubicBezTo>
                  <a:close/>
                  <a:moveTo>
                    <a:pt x="790" y="29"/>
                  </a:moveTo>
                  <a:cubicBezTo>
                    <a:pt x="790" y="29"/>
                    <a:pt x="789" y="28"/>
                    <a:pt x="783" y="28"/>
                  </a:cubicBezTo>
                  <a:cubicBezTo>
                    <a:pt x="779" y="29"/>
                    <a:pt x="775" y="31"/>
                    <a:pt x="772" y="35"/>
                  </a:cubicBezTo>
                  <a:cubicBezTo>
                    <a:pt x="772" y="35"/>
                    <a:pt x="771" y="35"/>
                    <a:pt x="771" y="36"/>
                  </a:cubicBezTo>
                  <a:cubicBezTo>
                    <a:pt x="771" y="34"/>
                    <a:pt x="771" y="31"/>
                    <a:pt x="770" y="29"/>
                  </a:cubicBezTo>
                  <a:lnTo>
                    <a:pt x="756" y="29"/>
                  </a:lnTo>
                  <a:cubicBezTo>
                    <a:pt x="756" y="34"/>
                    <a:pt x="756" y="38"/>
                    <a:pt x="756" y="43"/>
                  </a:cubicBezTo>
                  <a:lnTo>
                    <a:pt x="756" y="86"/>
                  </a:lnTo>
                  <a:lnTo>
                    <a:pt x="772" y="86"/>
                  </a:lnTo>
                  <a:lnTo>
                    <a:pt x="772" y="46"/>
                  </a:lnTo>
                  <a:cubicBezTo>
                    <a:pt x="774" y="43"/>
                    <a:pt x="777" y="42"/>
                    <a:pt x="781" y="41"/>
                  </a:cubicBezTo>
                  <a:cubicBezTo>
                    <a:pt x="784" y="41"/>
                    <a:pt x="786" y="41"/>
                    <a:pt x="789" y="41"/>
                  </a:cubicBezTo>
                  <a:lnTo>
                    <a:pt x="790" y="29"/>
                  </a:lnTo>
                  <a:close/>
                  <a:moveTo>
                    <a:pt x="805" y="79"/>
                  </a:moveTo>
                  <a:cubicBezTo>
                    <a:pt x="804" y="67"/>
                    <a:pt x="787" y="67"/>
                    <a:pt x="786" y="79"/>
                  </a:cubicBezTo>
                  <a:cubicBezTo>
                    <a:pt x="786" y="84"/>
                    <a:pt x="790" y="88"/>
                    <a:pt x="796" y="88"/>
                  </a:cubicBezTo>
                  <a:cubicBezTo>
                    <a:pt x="801" y="88"/>
                    <a:pt x="805" y="84"/>
                    <a:pt x="805" y="79"/>
                  </a:cubicBezTo>
                  <a:moveTo>
                    <a:pt x="891" y="86"/>
                  </a:moveTo>
                  <a:lnTo>
                    <a:pt x="891" y="72"/>
                  </a:lnTo>
                  <a:lnTo>
                    <a:pt x="859" y="72"/>
                  </a:lnTo>
                  <a:lnTo>
                    <a:pt x="859" y="9"/>
                  </a:lnTo>
                  <a:lnTo>
                    <a:pt x="843" y="9"/>
                  </a:lnTo>
                  <a:lnTo>
                    <a:pt x="843" y="86"/>
                  </a:lnTo>
                  <a:lnTo>
                    <a:pt x="891" y="86"/>
                  </a:lnTo>
                  <a:close/>
                  <a:moveTo>
                    <a:pt x="949" y="56"/>
                  </a:moveTo>
                  <a:cubicBezTo>
                    <a:pt x="949" y="43"/>
                    <a:pt x="944" y="28"/>
                    <a:pt x="924" y="28"/>
                  </a:cubicBezTo>
                  <a:cubicBezTo>
                    <a:pt x="907" y="28"/>
                    <a:pt x="900" y="43"/>
                    <a:pt x="900" y="58"/>
                  </a:cubicBezTo>
                  <a:cubicBezTo>
                    <a:pt x="900" y="68"/>
                    <a:pt x="903" y="87"/>
                    <a:pt x="923" y="87"/>
                  </a:cubicBezTo>
                  <a:cubicBezTo>
                    <a:pt x="932" y="88"/>
                    <a:pt x="940" y="86"/>
                    <a:pt x="948" y="81"/>
                  </a:cubicBezTo>
                  <a:lnTo>
                    <a:pt x="947" y="70"/>
                  </a:lnTo>
                  <a:cubicBezTo>
                    <a:pt x="941" y="73"/>
                    <a:pt x="933" y="75"/>
                    <a:pt x="926" y="76"/>
                  </a:cubicBezTo>
                  <a:cubicBezTo>
                    <a:pt x="919" y="76"/>
                    <a:pt x="916" y="71"/>
                    <a:pt x="916" y="61"/>
                  </a:cubicBezTo>
                  <a:lnTo>
                    <a:pt x="949" y="61"/>
                  </a:lnTo>
                  <a:cubicBezTo>
                    <a:pt x="949" y="61"/>
                    <a:pt x="949" y="57"/>
                    <a:pt x="949" y="56"/>
                  </a:cubicBezTo>
                  <a:moveTo>
                    <a:pt x="933" y="52"/>
                  </a:moveTo>
                  <a:lnTo>
                    <a:pt x="916" y="52"/>
                  </a:lnTo>
                  <a:cubicBezTo>
                    <a:pt x="916" y="47"/>
                    <a:pt x="917" y="39"/>
                    <a:pt x="924" y="39"/>
                  </a:cubicBezTo>
                  <a:cubicBezTo>
                    <a:pt x="932" y="39"/>
                    <a:pt x="933" y="47"/>
                    <a:pt x="933" y="52"/>
                  </a:cubicBezTo>
                  <a:close/>
                  <a:moveTo>
                    <a:pt x="1015" y="57"/>
                  </a:moveTo>
                  <a:cubicBezTo>
                    <a:pt x="1015" y="46"/>
                    <a:pt x="1012" y="28"/>
                    <a:pt x="993" y="28"/>
                  </a:cubicBezTo>
                  <a:cubicBezTo>
                    <a:pt x="988" y="28"/>
                    <a:pt x="982" y="30"/>
                    <a:pt x="978" y="34"/>
                  </a:cubicBezTo>
                  <a:cubicBezTo>
                    <a:pt x="978" y="34"/>
                    <a:pt x="978" y="30"/>
                    <a:pt x="978" y="28"/>
                  </a:cubicBezTo>
                  <a:lnTo>
                    <a:pt x="978" y="3"/>
                  </a:lnTo>
                  <a:lnTo>
                    <a:pt x="963" y="4"/>
                  </a:lnTo>
                  <a:lnTo>
                    <a:pt x="963" y="74"/>
                  </a:lnTo>
                  <a:cubicBezTo>
                    <a:pt x="963" y="78"/>
                    <a:pt x="962" y="82"/>
                    <a:pt x="962" y="86"/>
                  </a:cubicBezTo>
                  <a:lnTo>
                    <a:pt x="977" y="86"/>
                  </a:lnTo>
                  <a:cubicBezTo>
                    <a:pt x="977" y="85"/>
                    <a:pt x="977" y="83"/>
                    <a:pt x="977" y="82"/>
                  </a:cubicBezTo>
                  <a:cubicBezTo>
                    <a:pt x="982" y="85"/>
                    <a:pt x="987" y="87"/>
                    <a:pt x="993" y="87"/>
                  </a:cubicBezTo>
                  <a:cubicBezTo>
                    <a:pt x="1007" y="87"/>
                    <a:pt x="1015" y="74"/>
                    <a:pt x="1015" y="57"/>
                  </a:cubicBezTo>
                  <a:moveTo>
                    <a:pt x="999" y="57"/>
                  </a:moveTo>
                  <a:cubicBezTo>
                    <a:pt x="999" y="70"/>
                    <a:pt x="994" y="75"/>
                    <a:pt x="990" y="75"/>
                  </a:cubicBezTo>
                  <a:cubicBezTo>
                    <a:pt x="986" y="75"/>
                    <a:pt x="982" y="73"/>
                    <a:pt x="978" y="71"/>
                  </a:cubicBezTo>
                  <a:lnTo>
                    <a:pt x="978" y="45"/>
                  </a:lnTo>
                  <a:cubicBezTo>
                    <a:pt x="982" y="42"/>
                    <a:pt x="986" y="40"/>
                    <a:pt x="990" y="40"/>
                  </a:cubicBezTo>
                  <a:cubicBezTo>
                    <a:pt x="998" y="40"/>
                    <a:pt x="999" y="51"/>
                    <a:pt x="999" y="57"/>
                  </a:cubicBezTo>
                  <a:moveTo>
                    <a:pt x="1075" y="56"/>
                  </a:moveTo>
                  <a:cubicBezTo>
                    <a:pt x="1075" y="43"/>
                    <a:pt x="1070" y="28"/>
                    <a:pt x="1050" y="28"/>
                  </a:cubicBezTo>
                  <a:cubicBezTo>
                    <a:pt x="1033" y="28"/>
                    <a:pt x="1026" y="43"/>
                    <a:pt x="1026" y="58"/>
                  </a:cubicBezTo>
                  <a:cubicBezTo>
                    <a:pt x="1026" y="68"/>
                    <a:pt x="1029" y="87"/>
                    <a:pt x="1049" y="87"/>
                  </a:cubicBezTo>
                  <a:cubicBezTo>
                    <a:pt x="1058" y="88"/>
                    <a:pt x="1066" y="86"/>
                    <a:pt x="1074" y="81"/>
                  </a:cubicBezTo>
                  <a:lnTo>
                    <a:pt x="1073" y="70"/>
                  </a:lnTo>
                  <a:cubicBezTo>
                    <a:pt x="1067" y="73"/>
                    <a:pt x="1059" y="75"/>
                    <a:pt x="1052" y="76"/>
                  </a:cubicBezTo>
                  <a:cubicBezTo>
                    <a:pt x="1045" y="76"/>
                    <a:pt x="1042" y="71"/>
                    <a:pt x="1042" y="61"/>
                  </a:cubicBezTo>
                  <a:lnTo>
                    <a:pt x="1075" y="61"/>
                  </a:lnTo>
                  <a:cubicBezTo>
                    <a:pt x="1075" y="61"/>
                    <a:pt x="1075" y="57"/>
                    <a:pt x="1075" y="56"/>
                  </a:cubicBezTo>
                  <a:moveTo>
                    <a:pt x="1060" y="52"/>
                  </a:moveTo>
                  <a:lnTo>
                    <a:pt x="1042" y="52"/>
                  </a:lnTo>
                  <a:cubicBezTo>
                    <a:pt x="1042" y="47"/>
                    <a:pt x="1043" y="39"/>
                    <a:pt x="1050" y="39"/>
                  </a:cubicBezTo>
                  <a:cubicBezTo>
                    <a:pt x="1058" y="39"/>
                    <a:pt x="1060" y="47"/>
                    <a:pt x="1060" y="52"/>
                  </a:cubicBezTo>
                  <a:close/>
                  <a:moveTo>
                    <a:pt x="1138" y="86"/>
                  </a:moveTo>
                  <a:lnTo>
                    <a:pt x="1138" y="47"/>
                  </a:lnTo>
                  <a:cubicBezTo>
                    <a:pt x="1139" y="42"/>
                    <a:pt x="1138" y="38"/>
                    <a:pt x="1135" y="34"/>
                  </a:cubicBezTo>
                  <a:cubicBezTo>
                    <a:pt x="1132" y="30"/>
                    <a:pt x="1127" y="27"/>
                    <a:pt x="1121" y="28"/>
                  </a:cubicBezTo>
                  <a:cubicBezTo>
                    <a:pt x="1115" y="29"/>
                    <a:pt x="1108" y="32"/>
                    <a:pt x="1103" y="37"/>
                  </a:cubicBezTo>
                  <a:cubicBezTo>
                    <a:pt x="1103" y="34"/>
                    <a:pt x="1103" y="32"/>
                    <a:pt x="1102" y="29"/>
                  </a:cubicBezTo>
                  <a:lnTo>
                    <a:pt x="1088" y="29"/>
                  </a:lnTo>
                  <a:cubicBezTo>
                    <a:pt x="1088" y="29"/>
                    <a:pt x="1089" y="36"/>
                    <a:pt x="1089" y="43"/>
                  </a:cubicBezTo>
                  <a:lnTo>
                    <a:pt x="1089" y="86"/>
                  </a:lnTo>
                  <a:lnTo>
                    <a:pt x="1104" y="86"/>
                  </a:lnTo>
                  <a:lnTo>
                    <a:pt x="1104" y="48"/>
                  </a:lnTo>
                  <a:cubicBezTo>
                    <a:pt x="1107" y="44"/>
                    <a:pt x="1112" y="42"/>
                    <a:pt x="1116" y="41"/>
                  </a:cubicBezTo>
                  <a:cubicBezTo>
                    <a:pt x="1120" y="41"/>
                    <a:pt x="1123" y="42"/>
                    <a:pt x="1123" y="48"/>
                  </a:cubicBezTo>
                  <a:lnTo>
                    <a:pt x="1123" y="86"/>
                  </a:lnTo>
                  <a:lnTo>
                    <a:pt x="1138" y="86"/>
                  </a:lnTo>
                  <a:close/>
                  <a:moveTo>
                    <a:pt x="1170" y="79"/>
                  </a:moveTo>
                  <a:cubicBezTo>
                    <a:pt x="1170" y="74"/>
                    <a:pt x="1165" y="70"/>
                    <a:pt x="1160" y="70"/>
                  </a:cubicBezTo>
                  <a:cubicBezTo>
                    <a:pt x="1155" y="70"/>
                    <a:pt x="1151" y="74"/>
                    <a:pt x="1151" y="79"/>
                  </a:cubicBezTo>
                  <a:cubicBezTo>
                    <a:pt x="1151" y="84"/>
                    <a:pt x="1155" y="88"/>
                    <a:pt x="1160" y="88"/>
                  </a:cubicBezTo>
                  <a:cubicBezTo>
                    <a:pt x="1165" y="88"/>
                    <a:pt x="1170" y="84"/>
                    <a:pt x="1170" y="79"/>
                  </a:cubicBezTo>
                  <a:close/>
                </a:path>
              </a:pathLst>
            </a:custGeom>
            <a:solidFill>
              <a:srgbClr val="57687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513184" y="829175"/>
            <a:ext cx="3456000" cy="19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506836" y="3071333"/>
            <a:ext cx="5976000" cy="5544000"/>
          </a:xfrm>
          <a:prstGeom prst="rect">
            <a:avLst/>
          </a:prstGeom>
          <a:noFill/>
        </p:spPr>
        <p:txBody>
          <a:bodyPr vert="horz" lIns="0" tIns="0" rIns="0" bIns="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7" name="Kopfzeilenplatzhalter 1">
            <a:extLst>
              <a:ext uri="{FF2B5EF4-FFF2-40B4-BE49-F238E27FC236}">
                <a16:creationId xmlns:a16="http://schemas.microsoft.com/office/drawing/2014/main" id="{4D7F9280-8DDA-4ED3-85AF-A8FB32875B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513184" y="251544"/>
            <a:ext cx="4572000" cy="216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de-DE"/>
              <a:t>Autor | Präsentationstitel</a:t>
            </a:r>
          </a:p>
        </p:txBody>
      </p:sp>
      <p:sp>
        <p:nvSpPr>
          <p:cNvPr id="18" name="Datumsplatzhalter 2">
            <a:extLst>
              <a:ext uri="{FF2B5EF4-FFF2-40B4-BE49-F238E27FC236}">
                <a16:creationId xmlns:a16="http://schemas.microsoft.com/office/drawing/2014/main" id="{70D23CD4-7CF0-43F8-895C-893A18A031E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040175" y="8892480"/>
            <a:ext cx="720000" cy="216000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4E95B4CA-F10C-4D9A-ACEA-ED7C4B4FB54A}" type="datetime1">
              <a:rPr lang="de-DE" smtClean="0"/>
              <a:t>10.10.2025</a:t>
            </a:fld>
            <a:endParaRPr lang="de-DE"/>
          </a:p>
        </p:txBody>
      </p:sp>
      <p:sp>
        <p:nvSpPr>
          <p:cNvPr id="19" name="Fußzeilenplatzhalter 5">
            <a:extLst>
              <a:ext uri="{FF2B5EF4-FFF2-40B4-BE49-F238E27FC236}">
                <a16:creationId xmlns:a16="http://schemas.microsoft.com/office/drawing/2014/main" id="{D69C8AC2-6E15-4BDA-AB3F-F199C93B4B0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503238" y="8892076"/>
            <a:ext cx="2971800" cy="216000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© BDEW e.V. | Bundesverband der Energie- und Wasserwirtschaft 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D7FF5CB-B451-4C0C-B34F-DA8795E177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760175" y="8892480"/>
            <a:ext cx="720000" cy="216000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de-DE"/>
              <a:t>Folie </a:t>
            </a:r>
            <a:fld id="{6D4C9060-DEFA-4A83-8BDF-49E32732D5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0" name="Foliennummernplatzhalter 6">
            <a:extLst>
              <a:ext uri="{FF2B5EF4-FFF2-40B4-BE49-F238E27FC236}">
                <a16:creationId xmlns:a16="http://schemas.microsoft.com/office/drawing/2014/main" id="{84B479A7-1EB3-467C-B215-B0596D630CD3}"/>
              </a:ext>
            </a:extLst>
          </p:cNvPr>
          <p:cNvSpPr txBox="1">
            <a:spLocks/>
          </p:cNvSpPr>
          <p:nvPr/>
        </p:nvSpPr>
        <p:spPr>
          <a:xfrm>
            <a:off x="4077072" y="2557175"/>
            <a:ext cx="720000" cy="216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de-DE"/>
            </a:defPPr>
            <a:lvl1pPr marL="0" algn="r" defTabSz="691195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5597" algn="l" defTabSz="691195" rtl="0" eaLnBrk="1" latinLnBrk="0" hangingPunct="1">
              <a:defRPr sz="13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195" algn="l" defTabSz="691195" rtl="0" eaLnBrk="1" latinLnBrk="0" hangingPunct="1">
              <a:defRPr sz="13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6792" algn="l" defTabSz="691195" rtl="0" eaLnBrk="1" latinLnBrk="0" hangingPunct="1">
              <a:defRPr sz="13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82390" algn="l" defTabSz="691195" rtl="0" eaLnBrk="1" latinLnBrk="0" hangingPunct="1">
              <a:defRPr sz="13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27987" algn="l" defTabSz="691195" rtl="0" eaLnBrk="1" latinLnBrk="0" hangingPunct="1">
              <a:defRPr sz="13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73585" algn="l" defTabSz="691195" rtl="0" eaLnBrk="1" latinLnBrk="0" hangingPunct="1">
              <a:defRPr sz="13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19182" algn="l" defTabSz="691195" rtl="0" eaLnBrk="1" latinLnBrk="0" hangingPunct="1">
              <a:defRPr sz="13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64780" algn="l" defTabSz="691195" rtl="0" eaLnBrk="1" latinLnBrk="0" hangingPunct="1">
              <a:defRPr sz="13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>
                <a:solidFill>
                  <a:schemeClr val="bg1"/>
                </a:solidFill>
              </a:rPr>
              <a:t>Folie </a:t>
            </a:r>
            <a:fld id="{6D4C9060-DEFA-4A83-8BDF-49E32732D5D6}" type="slidenum">
              <a:rPr lang="de-DE" smtClean="0">
                <a:solidFill>
                  <a:schemeClr val="bg1"/>
                </a:solidFill>
              </a:rPr>
              <a:pPr algn="l"/>
              <a:t>‹Nr.›</a:t>
            </a:fld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6383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180000" indent="-180000" algn="l" defTabSz="691195" rtl="0" eaLnBrk="1" latinLnBrk="0" hangingPunct="1">
      <a:spcBef>
        <a:spcPts val="400"/>
      </a:spcBef>
      <a:spcAft>
        <a:spcPts val="400"/>
      </a:spcAft>
      <a:buClr>
        <a:schemeClr val="accent1"/>
      </a:buClr>
      <a:buFont typeface="Calibri" panose="020F0502020204030204" pitchFamily="34" charset="0"/>
      <a:buChar char="»"/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0000" indent="-180000" algn="l" defTabSz="691195" rtl="0" eaLnBrk="1" latinLnBrk="0" hangingPunct="1">
      <a:spcBef>
        <a:spcPts val="300"/>
      </a:spcBef>
      <a:spcAft>
        <a:spcPts val="300"/>
      </a:spcAft>
      <a:buClr>
        <a:schemeClr val="accent1"/>
      </a:buClr>
      <a:buFont typeface="Calibri" panose="020F0502020204030204" pitchFamily="34" charset="0"/>
      <a:buChar char="»"/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540000" indent="-180000" algn="l" defTabSz="691195" rtl="0" eaLnBrk="1" latinLnBrk="0" hangingPunct="1">
      <a:spcBef>
        <a:spcPts val="200"/>
      </a:spcBef>
      <a:spcAft>
        <a:spcPts val="200"/>
      </a:spcAft>
      <a:buClr>
        <a:schemeClr val="accent1"/>
      </a:buClr>
      <a:buFont typeface="Calibri" panose="020F0502020204030204" pitchFamily="34" charset="0"/>
      <a:buChar char="»"/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720000" indent="-180000" algn="l" defTabSz="691195" rtl="0" eaLnBrk="1" latinLnBrk="0" hangingPunct="1">
      <a:spcBef>
        <a:spcPts val="200"/>
      </a:spcBef>
      <a:spcAft>
        <a:spcPts val="200"/>
      </a:spcAft>
      <a:buClr>
        <a:schemeClr val="accent1"/>
      </a:buClr>
      <a:buFont typeface="Calibri" panose="020F0502020204030204" pitchFamily="34" charset="0"/>
      <a:buChar char="»"/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900000" indent="-180000" algn="l" defTabSz="691195" rtl="0" eaLnBrk="1" latinLnBrk="0" hangingPunct="1">
      <a:spcBef>
        <a:spcPts val="100"/>
      </a:spcBef>
      <a:spcAft>
        <a:spcPts val="100"/>
      </a:spcAft>
      <a:buClr>
        <a:schemeClr val="accent1"/>
      </a:buClr>
      <a:buFont typeface="Calibri" panose="020F0502020204030204" pitchFamily="34" charset="0"/>
      <a:buChar char="»"/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27987" algn="l" defTabSz="691195" rtl="0" eaLnBrk="1" latinLnBrk="0" hangingPunct="1">
      <a:defRPr sz="907" kern="1200">
        <a:solidFill>
          <a:schemeClr val="tx1"/>
        </a:solidFill>
        <a:latin typeface="+mn-lt"/>
        <a:ea typeface="+mn-ea"/>
        <a:cs typeface="+mn-cs"/>
      </a:defRPr>
    </a:lvl6pPr>
    <a:lvl7pPr marL="2073585" algn="l" defTabSz="691195" rtl="0" eaLnBrk="1" latinLnBrk="0" hangingPunct="1">
      <a:defRPr sz="907" kern="1200">
        <a:solidFill>
          <a:schemeClr val="tx1"/>
        </a:solidFill>
        <a:latin typeface="+mn-lt"/>
        <a:ea typeface="+mn-ea"/>
        <a:cs typeface="+mn-cs"/>
      </a:defRPr>
    </a:lvl7pPr>
    <a:lvl8pPr marL="2419182" algn="l" defTabSz="691195" rtl="0" eaLnBrk="1" latinLnBrk="0" hangingPunct="1">
      <a:defRPr sz="907" kern="1200">
        <a:solidFill>
          <a:schemeClr val="tx1"/>
        </a:solidFill>
        <a:latin typeface="+mn-lt"/>
        <a:ea typeface="+mn-ea"/>
        <a:cs typeface="+mn-cs"/>
      </a:defRPr>
    </a:lvl8pPr>
    <a:lvl9pPr marL="2764780" algn="l" defTabSz="691195" rtl="0" eaLnBrk="1" latinLnBrk="0" hangingPunct="1">
      <a:defRPr sz="907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4082" userDrawn="1">
          <p15:clr>
            <a:srgbClr val="F26B43"/>
          </p15:clr>
        </p15:guide>
        <p15:guide id="3" pos="317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12763" y="828675"/>
            <a:ext cx="3455987" cy="194468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6911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© 2013 BDEW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 marL="0" marR="0" lvl="0" indent="0" algn="r" defTabSz="6911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BA1F9B-9626-4BF0-9764-6ED86A5E64C3}" type="datetime1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10.10.2025</a:t>
            </a:fld>
            <a:endParaRPr kumimoji="0" lang="de-DE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911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Seite </a:t>
            </a:r>
            <a:fld id="{A7B0E584-BE88-4E77-A877-883B1F5EA48F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0" marR="0" lvl="0" indent="0" algn="r" defTabSz="6911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8940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80B651-FA77-43FF-A552-95A5EF8C9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255" y="2448371"/>
            <a:ext cx="6480719" cy="1224144"/>
          </a:xfrm>
          <a:prstGeom prst="rect">
            <a:avLst/>
          </a:prstGeo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2047FA1-05E6-4914-9E1F-9171B3BD67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256" y="3888000"/>
            <a:ext cx="6480000" cy="648000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0">
                <a:solidFill>
                  <a:schemeClr val="bg1"/>
                </a:solidFill>
              </a:defRPr>
            </a:lvl1pPr>
            <a:lvl2pPr marL="345578" indent="0" algn="ctr">
              <a:buNone/>
              <a:defRPr sz="1512"/>
            </a:lvl2pPr>
            <a:lvl3pPr marL="691157" indent="0" algn="ctr">
              <a:buNone/>
              <a:defRPr sz="1360"/>
            </a:lvl3pPr>
            <a:lvl4pPr marL="1036735" indent="0" algn="ctr">
              <a:buNone/>
              <a:defRPr sz="1209"/>
            </a:lvl4pPr>
            <a:lvl5pPr marL="1382316" indent="0" algn="ctr">
              <a:buNone/>
              <a:defRPr sz="1209"/>
            </a:lvl5pPr>
            <a:lvl6pPr marL="1727893" indent="0" algn="ctr">
              <a:buNone/>
              <a:defRPr sz="1209"/>
            </a:lvl6pPr>
            <a:lvl7pPr marL="2073473" indent="0" algn="ctr">
              <a:buNone/>
              <a:defRPr sz="1209"/>
            </a:lvl7pPr>
            <a:lvl8pPr marL="2419051" indent="0" algn="ctr">
              <a:buNone/>
              <a:defRPr sz="1209"/>
            </a:lvl8pPr>
            <a:lvl9pPr marL="2764630" indent="0" algn="ctr">
              <a:buNone/>
              <a:defRPr sz="1209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2E03B2E-D379-4F2F-B8A8-821AC7247E6E}"/>
              </a:ext>
            </a:extLst>
          </p:cNvPr>
          <p:cNvSpPr/>
          <p:nvPr/>
        </p:nvSpPr>
        <p:spPr>
          <a:xfrm>
            <a:off x="143223" y="144115"/>
            <a:ext cx="8928000" cy="4896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36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31ADE1F-3339-4E57-AF5F-0ABBE14A423A}"/>
              </a:ext>
            </a:extLst>
          </p:cNvPr>
          <p:cNvSpPr txBox="1"/>
          <p:nvPr userDrawn="1"/>
        </p:nvSpPr>
        <p:spPr>
          <a:xfrm>
            <a:off x="431799" y="4680000"/>
            <a:ext cx="2880001" cy="14400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800" dirty="0">
                <a:solidFill>
                  <a:schemeClr val="bg1"/>
                </a:solidFill>
              </a:rPr>
              <a:t>© BDEW Bundesverband der Energie- und Wasserwirtschaft e.V.</a:t>
            </a:r>
            <a:endParaRPr lang="de-DE" sz="1360" dirty="0">
              <a:solidFill>
                <a:schemeClr val="bg1"/>
              </a:solidFill>
            </a:endParaRP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17CD9BC7-37D0-4A0E-8FB2-9BCBCFBC5EF0}"/>
              </a:ext>
            </a:extLst>
          </p:cNvPr>
          <p:cNvGrpSpPr>
            <a:grpSpLocks noChangeAspect="1"/>
          </p:cNvGrpSpPr>
          <p:nvPr userDrawn="1"/>
        </p:nvGrpSpPr>
        <p:grpSpPr bwMode="gray">
          <a:xfrm>
            <a:off x="7271990" y="576162"/>
            <a:ext cx="1800225" cy="1224000"/>
            <a:chOff x="7271990" y="576162"/>
            <a:chExt cx="1800225" cy="1224000"/>
          </a:xfrm>
        </p:grpSpPr>
        <p:sp>
          <p:nvSpPr>
            <p:cNvPr id="18" name="Rectangle 6">
              <a:extLst>
                <a:ext uri="{FF2B5EF4-FFF2-40B4-BE49-F238E27FC236}">
                  <a16:creationId xmlns:a16="http://schemas.microsoft.com/office/drawing/2014/main" id="{1540F4D0-AD26-4735-85E9-D32DE2B02D2C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7271990" y="576162"/>
              <a:ext cx="1800225" cy="1224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grpSp>
          <p:nvGrpSpPr>
            <p:cNvPr id="19" name="Gruppieren 18">
              <a:extLst>
                <a:ext uri="{FF2B5EF4-FFF2-40B4-BE49-F238E27FC236}">
                  <a16:creationId xmlns:a16="http://schemas.microsoft.com/office/drawing/2014/main" id="{56D0F867-9788-47F3-A179-72ADC6D2F0AF}"/>
                </a:ext>
              </a:extLst>
            </p:cNvPr>
            <p:cNvGrpSpPr>
              <a:grpSpLocks noChangeAspect="1"/>
            </p:cNvGrpSpPr>
            <p:nvPr userDrawn="1"/>
          </p:nvGrpSpPr>
          <p:grpSpPr bwMode="gray">
            <a:xfrm>
              <a:off x="7538786" y="868025"/>
              <a:ext cx="1244600" cy="646113"/>
              <a:chOff x="7538786" y="868025"/>
              <a:chExt cx="1244600" cy="646113"/>
            </a:xfrm>
          </p:grpSpPr>
          <p:sp>
            <p:nvSpPr>
              <p:cNvPr id="20" name="Freeform 38">
                <a:extLst>
                  <a:ext uri="{FF2B5EF4-FFF2-40B4-BE49-F238E27FC236}">
                    <a16:creationId xmlns:a16="http://schemas.microsoft.com/office/drawing/2014/main" id="{309168E1-DA15-4F73-BE20-CEAC7655EB4C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538786" y="1398250"/>
                <a:ext cx="1244600" cy="115888"/>
              </a:xfrm>
              <a:custGeom>
                <a:avLst/>
                <a:gdLst>
                  <a:gd name="T0" fmla="*/ 1559 w 1559"/>
                  <a:gd name="T1" fmla="*/ 104 h 146"/>
                  <a:gd name="T2" fmla="*/ 1471 w 1559"/>
                  <a:gd name="T3" fmla="*/ 48 h 146"/>
                  <a:gd name="T4" fmla="*/ 1472 w 1559"/>
                  <a:gd name="T5" fmla="*/ 114 h 146"/>
                  <a:gd name="T6" fmla="*/ 1518 w 1559"/>
                  <a:gd name="T7" fmla="*/ 114 h 146"/>
                  <a:gd name="T8" fmla="*/ 1433 w 1559"/>
                  <a:gd name="T9" fmla="*/ 74 h 146"/>
                  <a:gd name="T10" fmla="*/ 1431 w 1559"/>
                  <a:gd name="T11" fmla="*/ 92 h 146"/>
                  <a:gd name="T12" fmla="*/ 1332 w 1559"/>
                  <a:gd name="T13" fmla="*/ 75 h 146"/>
                  <a:gd name="T14" fmla="*/ 1332 w 1559"/>
                  <a:gd name="T15" fmla="*/ 75 h 146"/>
                  <a:gd name="T16" fmla="*/ 1304 w 1559"/>
                  <a:gd name="T17" fmla="*/ 2 h 146"/>
                  <a:gd name="T18" fmla="*/ 1303 w 1559"/>
                  <a:gd name="T19" fmla="*/ 108 h 146"/>
                  <a:gd name="T20" fmla="*/ 1232 w 1559"/>
                  <a:gd name="T21" fmla="*/ 51 h 146"/>
                  <a:gd name="T22" fmla="*/ 1231 w 1559"/>
                  <a:gd name="T23" fmla="*/ 115 h 146"/>
                  <a:gd name="T24" fmla="*/ 1265 w 1559"/>
                  <a:gd name="T25" fmla="*/ 80 h 146"/>
                  <a:gd name="T26" fmla="*/ 1145 w 1559"/>
                  <a:gd name="T27" fmla="*/ 11 h 146"/>
                  <a:gd name="T28" fmla="*/ 1061 w 1559"/>
                  <a:gd name="T29" fmla="*/ 92 h 146"/>
                  <a:gd name="T30" fmla="*/ 1044 w 1559"/>
                  <a:gd name="T31" fmla="*/ 37 h 146"/>
                  <a:gd name="T32" fmla="*/ 1008 w 1559"/>
                  <a:gd name="T33" fmla="*/ 56 h 146"/>
                  <a:gd name="T34" fmla="*/ 1051 w 1559"/>
                  <a:gd name="T35" fmla="*/ 54 h 146"/>
                  <a:gd name="T36" fmla="*/ 970 w 1559"/>
                  <a:gd name="T37" fmla="*/ 68 h 146"/>
                  <a:gd name="T38" fmla="*/ 989 w 1559"/>
                  <a:gd name="T39" fmla="*/ 108 h 146"/>
                  <a:gd name="T40" fmla="*/ 990 w 1559"/>
                  <a:gd name="T41" fmla="*/ 74 h 146"/>
                  <a:gd name="T42" fmla="*/ 906 w 1559"/>
                  <a:gd name="T43" fmla="*/ 57 h 146"/>
                  <a:gd name="T44" fmla="*/ 892 w 1559"/>
                  <a:gd name="T45" fmla="*/ 92 h 146"/>
                  <a:gd name="T46" fmla="*/ 911 w 1559"/>
                  <a:gd name="T47" fmla="*/ 91 h 146"/>
                  <a:gd name="T48" fmla="*/ 837 w 1559"/>
                  <a:gd name="T49" fmla="*/ 57 h 146"/>
                  <a:gd name="T50" fmla="*/ 823 w 1559"/>
                  <a:gd name="T51" fmla="*/ 92 h 146"/>
                  <a:gd name="T52" fmla="*/ 843 w 1559"/>
                  <a:gd name="T53" fmla="*/ 91 h 146"/>
                  <a:gd name="T54" fmla="*/ 749 w 1559"/>
                  <a:gd name="T55" fmla="*/ 80 h 146"/>
                  <a:gd name="T56" fmla="*/ 765 w 1559"/>
                  <a:gd name="T57" fmla="*/ 43 h 146"/>
                  <a:gd name="T58" fmla="*/ 749 w 1559"/>
                  <a:gd name="T59" fmla="*/ 61 h 146"/>
                  <a:gd name="T60" fmla="*/ 751 w 1559"/>
                  <a:gd name="T61" fmla="*/ 107 h 146"/>
                  <a:gd name="T62" fmla="*/ 667 w 1559"/>
                  <a:gd name="T63" fmla="*/ 61 h 146"/>
                  <a:gd name="T64" fmla="*/ 613 w 1559"/>
                  <a:gd name="T65" fmla="*/ 61 h 146"/>
                  <a:gd name="T66" fmla="*/ 597 w 1559"/>
                  <a:gd name="T67" fmla="*/ 114 h 146"/>
                  <a:gd name="T68" fmla="*/ 650 w 1559"/>
                  <a:gd name="T69" fmla="*/ 114 h 146"/>
                  <a:gd name="T70" fmla="*/ 512 w 1559"/>
                  <a:gd name="T71" fmla="*/ 104 h 146"/>
                  <a:gd name="T72" fmla="*/ 464 w 1559"/>
                  <a:gd name="T73" fmla="*/ 51 h 146"/>
                  <a:gd name="T74" fmla="*/ 462 w 1559"/>
                  <a:gd name="T75" fmla="*/ 115 h 146"/>
                  <a:gd name="T76" fmla="*/ 496 w 1559"/>
                  <a:gd name="T77" fmla="*/ 80 h 146"/>
                  <a:gd name="T78" fmla="*/ 393 w 1559"/>
                  <a:gd name="T79" fmla="*/ 38 h 146"/>
                  <a:gd name="T80" fmla="*/ 391 w 1559"/>
                  <a:gd name="T81" fmla="*/ 12 h 146"/>
                  <a:gd name="T82" fmla="*/ 326 w 1559"/>
                  <a:gd name="T83" fmla="*/ 75 h 146"/>
                  <a:gd name="T84" fmla="*/ 355 w 1559"/>
                  <a:gd name="T85" fmla="*/ 38 h 146"/>
                  <a:gd name="T86" fmla="*/ 353 w 1559"/>
                  <a:gd name="T87" fmla="*/ 103 h 146"/>
                  <a:gd name="T88" fmla="*/ 310 w 1559"/>
                  <a:gd name="T89" fmla="*/ 122 h 146"/>
                  <a:gd name="T90" fmla="*/ 373 w 1559"/>
                  <a:gd name="T91" fmla="*/ 56 h 146"/>
                  <a:gd name="T92" fmla="*/ 269 w 1559"/>
                  <a:gd name="T93" fmla="*/ 47 h 146"/>
                  <a:gd name="T94" fmla="*/ 270 w 1559"/>
                  <a:gd name="T95" fmla="*/ 114 h 146"/>
                  <a:gd name="T96" fmla="*/ 211 w 1559"/>
                  <a:gd name="T97" fmla="*/ 68 h 146"/>
                  <a:gd name="T98" fmla="*/ 198 w 1559"/>
                  <a:gd name="T99" fmla="*/ 36 h 146"/>
                  <a:gd name="T100" fmla="*/ 200 w 1559"/>
                  <a:gd name="T101" fmla="*/ 100 h 146"/>
                  <a:gd name="T102" fmla="*/ 148 w 1559"/>
                  <a:gd name="T103" fmla="*/ 62 h 146"/>
                  <a:gd name="T104" fmla="*/ 81 w 1559"/>
                  <a:gd name="T105" fmla="*/ 38 h 146"/>
                  <a:gd name="T106" fmla="*/ 119 w 1559"/>
                  <a:gd name="T107" fmla="*/ 54 h 146"/>
                  <a:gd name="T108" fmla="*/ 66 w 1559"/>
                  <a:gd name="T109" fmla="*/ 96 h 146"/>
                  <a:gd name="T110" fmla="*/ 21 w 1559"/>
                  <a:gd name="T111" fmla="*/ 52 h 146"/>
                  <a:gd name="T112" fmla="*/ 0 w 1559"/>
                  <a:gd name="T113" fmla="*/ 114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559" h="146">
                    <a:moveTo>
                      <a:pt x="1559" y="104"/>
                    </a:moveTo>
                    <a:cubicBezTo>
                      <a:pt x="1559" y="98"/>
                      <a:pt x="1556" y="92"/>
                      <a:pt x="1547" y="92"/>
                    </a:cubicBezTo>
                    <a:cubicBezTo>
                      <a:pt x="1539" y="92"/>
                      <a:pt x="1535" y="98"/>
                      <a:pt x="1535" y="104"/>
                    </a:cubicBezTo>
                    <a:cubicBezTo>
                      <a:pt x="1535" y="110"/>
                      <a:pt x="1539" y="116"/>
                      <a:pt x="1547" y="116"/>
                    </a:cubicBezTo>
                    <a:cubicBezTo>
                      <a:pt x="1556" y="116"/>
                      <a:pt x="1559" y="110"/>
                      <a:pt x="1559" y="104"/>
                    </a:cubicBezTo>
                    <a:close/>
                    <a:moveTo>
                      <a:pt x="1518" y="114"/>
                    </a:moveTo>
                    <a:lnTo>
                      <a:pt x="1518" y="62"/>
                    </a:lnTo>
                    <a:cubicBezTo>
                      <a:pt x="1518" y="55"/>
                      <a:pt x="1517" y="49"/>
                      <a:pt x="1514" y="45"/>
                    </a:cubicBezTo>
                    <a:cubicBezTo>
                      <a:pt x="1510" y="39"/>
                      <a:pt x="1504" y="36"/>
                      <a:pt x="1495" y="36"/>
                    </a:cubicBezTo>
                    <a:cubicBezTo>
                      <a:pt x="1485" y="36"/>
                      <a:pt x="1474" y="45"/>
                      <a:pt x="1471" y="48"/>
                    </a:cubicBezTo>
                    <a:cubicBezTo>
                      <a:pt x="1471" y="43"/>
                      <a:pt x="1470" y="38"/>
                      <a:pt x="1470" y="38"/>
                    </a:cubicBezTo>
                    <a:lnTo>
                      <a:pt x="1450" y="38"/>
                    </a:lnTo>
                    <a:cubicBezTo>
                      <a:pt x="1450" y="38"/>
                      <a:pt x="1451" y="47"/>
                      <a:pt x="1451" y="56"/>
                    </a:cubicBezTo>
                    <a:lnTo>
                      <a:pt x="1451" y="114"/>
                    </a:lnTo>
                    <a:lnTo>
                      <a:pt x="1472" y="114"/>
                    </a:lnTo>
                    <a:lnTo>
                      <a:pt x="1472" y="62"/>
                    </a:lnTo>
                    <a:cubicBezTo>
                      <a:pt x="1475" y="59"/>
                      <a:pt x="1482" y="54"/>
                      <a:pt x="1488" y="54"/>
                    </a:cubicBezTo>
                    <a:cubicBezTo>
                      <a:pt x="1493" y="54"/>
                      <a:pt x="1497" y="55"/>
                      <a:pt x="1497" y="64"/>
                    </a:cubicBezTo>
                    <a:lnTo>
                      <a:pt x="1497" y="114"/>
                    </a:lnTo>
                    <a:lnTo>
                      <a:pt x="1518" y="114"/>
                    </a:lnTo>
                    <a:close/>
                    <a:moveTo>
                      <a:pt x="1413" y="68"/>
                    </a:moveTo>
                    <a:lnTo>
                      <a:pt x="1389" y="68"/>
                    </a:lnTo>
                    <a:cubicBezTo>
                      <a:pt x="1389" y="62"/>
                      <a:pt x="1391" y="51"/>
                      <a:pt x="1400" y="51"/>
                    </a:cubicBezTo>
                    <a:cubicBezTo>
                      <a:pt x="1411" y="51"/>
                      <a:pt x="1413" y="62"/>
                      <a:pt x="1413" y="68"/>
                    </a:cubicBezTo>
                    <a:close/>
                    <a:moveTo>
                      <a:pt x="1433" y="74"/>
                    </a:moveTo>
                    <a:cubicBezTo>
                      <a:pt x="1433" y="56"/>
                      <a:pt x="1426" y="36"/>
                      <a:pt x="1400" y="36"/>
                    </a:cubicBezTo>
                    <a:cubicBezTo>
                      <a:pt x="1378" y="36"/>
                      <a:pt x="1367" y="56"/>
                      <a:pt x="1367" y="76"/>
                    </a:cubicBezTo>
                    <a:cubicBezTo>
                      <a:pt x="1367" y="90"/>
                      <a:pt x="1372" y="115"/>
                      <a:pt x="1399" y="115"/>
                    </a:cubicBezTo>
                    <a:cubicBezTo>
                      <a:pt x="1420" y="115"/>
                      <a:pt x="1432" y="108"/>
                      <a:pt x="1432" y="108"/>
                    </a:cubicBezTo>
                    <a:lnTo>
                      <a:pt x="1431" y="92"/>
                    </a:lnTo>
                    <a:cubicBezTo>
                      <a:pt x="1431" y="92"/>
                      <a:pt x="1416" y="100"/>
                      <a:pt x="1402" y="100"/>
                    </a:cubicBezTo>
                    <a:cubicBezTo>
                      <a:pt x="1393" y="100"/>
                      <a:pt x="1389" y="94"/>
                      <a:pt x="1389" y="80"/>
                    </a:cubicBezTo>
                    <a:lnTo>
                      <a:pt x="1433" y="80"/>
                    </a:lnTo>
                    <a:cubicBezTo>
                      <a:pt x="1433" y="80"/>
                      <a:pt x="1433" y="76"/>
                      <a:pt x="1433" y="74"/>
                    </a:cubicBezTo>
                    <a:moveTo>
                      <a:pt x="1332" y="75"/>
                    </a:moveTo>
                    <a:cubicBezTo>
                      <a:pt x="1332" y="93"/>
                      <a:pt x="1326" y="99"/>
                      <a:pt x="1319" y="99"/>
                    </a:cubicBezTo>
                    <a:cubicBezTo>
                      <a:pt x="1316" y="99"/>
                      <a:pt x="1310" y="97"/>
                      <a:pt x="1304" y="94"/>
                    </a:cubicBezTo>
                    <a:lnTo>
                      <a:pt x="1304" y="59"/>
                    </a:lnTo>
                    <a:cubicBezTo>
                      <a:pt x="1310" y="54"/>
                      <a:pt x="1316" y="53"/>
                      <a:pt x="1320" y="53"/>
                    </a:cubicBezTo>
                    <a:cubicBezTo>
                      <a:pt x="1330" y="53"/>
                      <a:pt x="1332" y="67"/>
                      <a:pt x="1332" y="75"/>
                    </a:cubicBezTo>
                    <a:close/>
                    <a:moveTo>
                      <a:pt x="1353" y="76"/>
                    </a:moveTo>
                    <a:cubicBezTo>
                      <a:pt x="1353" y="60"/>
                      <a:pt x="1349" y="36"/>
                      <a:pt x="1324" y="36"/>
                    </a:cubicBezTo>
                    <a:cubicBezTo>
                      <a:pt x="1315" y="36"/>
                      <a:pt x="1306" y="43"/>
                      <a:pt x="1304" y="44"/>
                    </a:cubicBezTo>
                    <a:cubicBezTo>
                      <a:pt x="1304" y="44"/>
                      <a:pt x="1304" y="39"/>
                      <a:pt x="1304" y="36"/>
                    </a:cubicBezTo>
                    <a:lnTo>
                      <a:pt x="1304" y="2"/>
                    </a:lnTo>
                    <a:lnTo>
                      <a:pt x="1284" y="4"/>
                    </a:lnTo>
                    <a:lnTo>
                      <a:pt x="1284" y="98"/>
                    </a:lnTo>
                    <a:cubicBezTo>
                      <a:pt x="1284" y="105"/>
                      <a:pt x="1283" y="114"/>
                      <a:pt x="1283" y="114"/>
                    </a:cubicBezTo>
                    <a:lnTo>
                      <a:pt x="1302" y="114"/>
                    </a:lnTo>
                    <a:cubicBezTo>
                      <a:pt x="1303" y="112"/>
                      <a:pt x="1303" y="109"/>
                      <a:pt x="1303" y="108"/>
                    </a:cubicBezTo>
                    <a:cubicBezTo>
                      <a:pt x="1304" y="109"/>
                      <a:pt x="1313" y="115"/>
                      <a:pt x="1324" y="115"/>
                    </a:cubicBezTo>
                    <a:cubicBezTo>
                      <a:pt x="1342" y="115"/>
                      <a:pt x="1353" y="98"/>
                      <a:pt x="1353" y="76"/>
                    </a:cubicBezTo>
                    <a:moveTo>
                      <a:pt x="1245" y="68"/>
                    </a:moveTo>
                    <a:lnTo>
                      <a:pt x="1221" y="68"/>
                    </a:lnTo>
                    <a:cubicBezTo>
                      <a:pt x="1221" y="62"/>
                      <a:pt x="1223" y="51"/>
                      <a:pt x="1232" y="51"/>
                    </a:cubicBezTo>
                    <a:cubicBezTo>
                      <a:pt x="1243" y="51"/>
                      <a:pt x="1245" y="62"/>
                      <a:pt x="1245" y="68"/>
                    </a:cubicBezTo>
                    <a:close/>
                    <a:moveTo>
                      <a:pt x="1265" y="74"/>
                    </a:moveTo>
                    <a:cubicBezTo>
                      <a:pt x="1265" y="56"/>
                      <a:pt x="1258" y="36"/>
                      <a:pt x="1232" y="36"/>
                    </a:cubicBezTo>
                    <a:cubicBezTo>
                      <a:pt x="1210" y="36"/>
                      <a:pt x="1199" y="56"/>
                      <a:pt x="1199" y="76"/>
                    </a:cubicBezTo>
                    <a:cubicBezTo>
                      <a:pt x="1199" y="90"/>
                      <a:pt x="1204" y="115"/>
                      <a:pt x="1231" y="115"/>
                    </a:cubicBezTo>
                    <a:cubicBezTo>
                      <a:pt x="1251" y="115"/>
                      <a:pt x="1264" y="108"/>
                      <a:pt x="1264" y="108"/>
                    </a:cubicBezTo>
                    <a:lnTo>
                      <a:pt x="1263" y="92"/>
                    </a:lnTo>
                    <a:cubicBezTo>
                      <a:pt x="1263" y="92"/>
                      <a:pt x="1248" y="100"/>
                      <a:pt x="1234" y="100"/>
                    </a:cubicBezTo>
                    <a:cubicBezTo>
                      <a:pt x="1225" y="100"/>
                      <a:pt x="1221" y="94"/>
                      <a:pt x="1221" y="80"/>
                    </a:cubicBezTo>
                    <a:lnTo>
                      <a:pt x="1265" y="80"/>
                    </a:lnTo>
                    <a:cubicBezTo>
                      <a:pt x="1265" y="80"/>
                      <a:pt x="1265" y="76"/>
                      <a:pt x="1265" y="74"/>
                    </a:cubicBezTo>
                    <a:moveTo>
                      <a:pt x="1188" y="114"/>
                    </a:moveTo>
                    <a:lnTo>
                      <a:pt x="1188" y="95"/>
                    </a:lnTo>
                    <a:lnTo>
                      <a:pt x="1145" y="95"/>
                    </a:lnTo>
                    <a:lnTo>
                      <a:pt x="1145" y="11"/>
                    </a:lnTo>
                    <a:lnTo>
                      <a:pt x="1124" y="11"/>
                    </a:lnTo>
                    <a:lnTo>
                      <a:pt x="1124" y="114"/>
                    </a:lnTo>
                    <a:lnTo>
                      <a:pt x="1188" y="114"/>
                    </a:lnTo>
                    <a:close/>
                    <a:moveTo>
                      <a:pt x="1073" y="104"/>
                    </a:moveTo>
                    <a:cubicBezTo>
                      <a:pt x="1073" y="98"/>
                      <a:pt x="1069" y="92"/>
                      <a:pt x="1061" y="92"/>
                    </a:cubicBezTo>
                    <a:cubicBezTo>
                      <a:pt x="1053" y="92"/>
                      <a:pt x="1048" y="98"/>
                      <a:pt x="1048" y="104"/>
                    </a:cubicBezTo>
                    <a:cubicBezTo>
                      <a:pt x="1048" y="110"/>
                      <a:pt x="1053" y="116"/>
                      <a:pt x="1061" y="116"/>
                    </a:cubicBezTo>
                    <a:cubicBezTo>
                      <a:pt x="1069" y="116"/>
                      <a:pt x="1073" y="110"/>
                      <a:pt x="1073" y="104"/>
                    </a:cubicBezTo>
                    <a:close/>
                    <a:moveTo>
                      <a:pt x="1053" y="38"/>
                    </a:moveTo>
                    <a:cubicBezTo>
                      <a:pt x="1053" y="38"/>
                      <a:pt x="1052" y="37"/>
                      <a:pt x="1044" y="37"/>
                    </a:cubicBezTo>
                    <a:cubicBezTo>
                      <a:pt x="1038" y="37"/>
                      <a:pt x="1032" y="42"/>
                      <a:pt x="1029" y="45"/>
                    </a:cubicBezTo>
                    <a:cubicBezTo>
                      <a:pt x="1029" y="46"/>
                      <a:pt x="1028" y="47"/>
                      <a:pt x="1028" y="47"/>
                    </a:cubicBezTo>
                    <a:cubicBezTo>
                      <a:pt x="1028" y="43"/>
                      <a:pt x="1027" y="38"/>
                      <a:pt x="1027" y="38"/>
                    </a:cubicBezTo>
                    <a:lnTo>
                      <a:pt x="1007" y="38"/>
                    </a:lnTo>
                    <a:cubicBezTo>
                      <a:pt x="1007" y="38"/>
                      <a:pt x="1008" y="47"/>
                      <a:pt x="1008" y="56"/>
                    </a:cubicBezTo>
                    <a:lnTo>
                      <a:pt x="1008" y="114"/>
                    </a:lnTo>
                    <a:lnTo>
                      <a:pt x="1029" y="114"/>
                    </a:lnTo>
                    <a:lnTo>
                      <a:pt x="1029" y="60"/>
                    </a:lnTo>
                    <a:cubicBezTo>
                      <a:pt x="1034" y="56"/>
                      <a:pt x="1039" y="53"/>
                      <a:pt x="1041" y="53"/>
                    </a:cubicBezTo>
                    <a:cubicBezTo>
                      <a:pt x="1047" y="53"/>
                      <a:pt x="1051" y="54"/>
                      <a:pt x="1051" y="54"/>
                    </a:cubicBezTo>
                    <a:lnTo>
                      <a:pt x="1053" y="38"/>
                    </a:lnTo>
                    <a:close/>
                    <a:moveTo>
                      <a:pt x="970" y="68"/>
                    </a:moveTo>
                    <a:lnTo>
                      <a:pt x="946" y="68"/>
                    </a:lnTo>
                    <a:cubicBezTo>
                      <a:pt x="946" y="62"/>
                      <a:pt x="948" y="51"/>
                      <a:pt x="958" y="51"/>
                    </a:cubicBezTo>
                    <a:cubicBezTo>
                      <a:pt x="968" y="51"/>
                      <a:pt x="970" y="62"/>
                      <a:pt x="970" y="68"/>
                    </a:cubicBezTo>
                    <a:close/>
                    <a:moveTo>
                      <a:pt x="990" y="74"/>
                    </a:moveTo>
                    <a:cubicBezTo>
                      <a:pt x="990" y="56"/>
                      <a:pt x="983" y="36"/>
                      <a:pt x="958" y="36"/>
                    </a:cubicBezTo>
                    <a:cubicBezTo>
                      <a:pt x="935" y="36"/>
                      <a:pt x="925" y="56"/>
                      <a:pt x="925" y="76"/>
                    </a:cubicBezTo>
                    <a:cubicBezTo>
                      <a:pt x="925" y="90"/>
                      <a:pt x="929" y="115"/>
                      <a:pt x="956" y="115"/>
                    </a:cubicBezTo>
                    <a:cubicBezTo>
                      <a:pt x="977" y="115"/>
                      <a:pt x="989" y="108"/>
                      <a:pt x="989" y="108"/>
                    </a:cubicBezTo>
                    <a:lnTo>
                      <a:pt x="988" y="92"/>
                    </a:lnTo>
                    <a:cubicBezTo>
                      <a:pt x="988" y="92"/>
                      <a:pt x="974" y="100"/>
                      <a:pt x="960" y="100"/>
                    </a:cubicBezTo>
                    <a:cubicBezTo>
                      <a:pt x="951" y="100"/>
                      <a:pt x="946" y="94"/>
                      <a:pt x="946" y="80"/>
                    </a:cubicBezTo>
                    <a:lnTo>
                      <a:pt x="990" y="80"/>
                    </a:lnTo>
                    <a:cubicBezTo>
                      <a:pt x="990" y="80"/>
                      <a:pt x="990" y="76"/>
                      <a:pt x="990" y="74"/>
                    </a:cubicBezTo>
                    <a:moveTo>
                      <a:pt x="911" y="91"/>
                    </a:moveTo>
                    <a:cubicBezTo>
                      <a:pt x="911" y="73"/>
                      <a:pt x="894" y="70"/>
                      <a:pt x="882" y="64"/>
                    </a:cubicBezTo>
                    <a:cubicBezTo>
                      <a:pt x="879" y="63"/>
                      <a:pt x="876" y="61"/>
                      <a:pt x="876" y="58"/>
                    </a:cubicBezTo>
                    <a:cubicBezTo>
                      <a:pt x="876" y="56"/>
                      <a:pt x="878" y="52"/>
                      <a:pt x="884" y="52"/>
                    </a:cubicBezTo>
                    <a:cubicBezTo>
                      <a:pt x="894" y="52"/>
                      <a:pt x="906" y="57"/>
                      <a:pt x="906" y="57"/>
                    </a:cubicBezTo>
                    <a:lnTo>
                      <a:pt x="907" y="40"/>
                    </a:lnTo>
                    <a:cubicBezTo>
                      <a:pt x="907" y="40"/>
                      <a:pt x="897" y="36"/>
                      <a:pt x="885" y="36"/>
                    </a:cubicBezTo>
                    <a:cubicBezTo>
                      <a:pt x="870" y="36"/>
                      <a:pt x="857" y="44"/>
                      <a:pt x="857" y="60"/>
                    </a:cubicBezTo>
                    <a:cubicBezTo>
                      <a:pt x="857" y="77"/>
                      <a:pt x="874" y="80"/>
                      <a:pt x="885" y="85"/>
                    </a:cubicBezTo>
                    <a:cubicBezTo>
                      <a:pt x="889" y="87"/>
                      <a:pt x="892" y="89"/>
                      <a:pt x="892" y="92"/>
                    </a:cubicBezTo>
                    <a:cubicBezTo>
                      <a:pt x="892" y="96"/>
                      <a:pt x="888" y="99"/>
                      <a:pt x="883" y="99"/>
                    </a:cubicBezTo>
                    <a:cubicBezTo>
                      <a:pt x="872" y="99"/>
                      <a:pt x="857" y="91"/>
                      <a:pt x="857" y="91"/>
                    </a:cubicBezTo>
                    <a:lnTo>
                      <a:pt x="856" y="110"/>
                    </a:lnTo>
                    <a:cubicBezTo>
                      <a:pt x="856" y="110"/>
                      <a:pt x="869" y="116"/>
                      <a:pt x="883" y="116"/>
                    </a:cubicBezTo>
                    <a:cubicBezTo>
                      <a:pt x="898" y="116"/>
                      <a:pt x="911" y="108"/>
                      <a:pt x="911" y="91"/>
                    </a:cubicBezTo>
                    <a:close/>
                    <a:moveTo>
                      <a:pt x="843" y="91"/>
                    </a:moveTo>
                    <a:cubicBezTo>
                      <a:pt x="843" y="73"/>
                      <a:pt x="826" y="70"/>
                      <a:pt x="813" y="64"/>
                    </a:cubicBezTo>
                    <a:cubicBezTo>
                      <a:pt x="810" y="63"/>
                      <a:pt x="807" y="61"/>
                      <a:pt x="807" y="58"/>
                    </a:cubicBezTo>
                    <a:cubicBezTo>
                      <a:pt x="807" y="56"/>
                      <a:pt x="809" y="52"/>
                      <a:pt x="815" y="52"/>
                    </a:cubicBezTo>
                    <a:cubicBezTo>
                      <a:pt x="825" y="52"/>
                      <a:pt x="837" y="57"/>
                      <a:pt x="837" y="57"/>
                    </a:cubicBezTo>
                    <a:lnTo>
                      <a:pt x="838" y="40"/>
                    </a:lnTo>
                    <a:cubicBezTo>
                      <a:pt x="838" y="40"/>
                      <a:pt x="828" y="36"/>
                      <a:pt x="816" y="36"/>
                    </a:cubicBezTo>
                    <a:cubicBezTo>
                      <a:pt x="801" y="36"/>
                      <a:pt x="788" y="44"/>
                      <a:pt x="788" y="60"/>
                    </a:cubicBezTo>
                    <a:cubicBezTo>
                      <a:pt x="788" y="77"/>
                      <a:pt x="805" y="80"/>
                      <a:pt x="817" y="85"/>
                    </a:cubicBezTo>
                    <a:cubicBezTo>
                      <a:pt x="820" y="87"/>
                      <a:pt x="823" y="89"/>
                      <a:pt x="823" y="92"/>
                    </a:cubicBezTo>
                    <a:cubicBezTo>
                      <a:pt x="823" y="96"/>
                      <a:pt x="819" y="99"/>
                      <a:pt x="815" y="99"/>
                    </a:cubicBezTo>
                    <a:cubicBezTo>
                      <a:pt x="803" y="99"/>
                      <a:pt x="788" y="91"/>
                      <a:pt x="788" y="91"/>
                    </a:cubicBezTo>
                    <a:lnTo>
                      <a:pt x="787" y="110"/>
                    </a:lnTo>
                    <a:cubicBezTo>
                      <a:pt x="787" y="110"/>
                      <a:pt x="800" y="116"/>
                      <a:pt x="814" y="116"/>
                    </a:cubicBezTo>
                    <a:cubicBezTo>
                      <a:pt x="829" y="116"/>
                      <a:pt x="843" y="108"/>
                      <a:pt x="843" y="91"/>
                    </a:cubicBezTo>
                    <a:close/>
                    <a:moveTo>
                      <a:pt x="749" y="94"/>
                    </a:moveTo>
                    <a:cubicBezTo>
                      <a:pt x="747" y="96"/>
                      <a:pt x="742" y="100"/>
                      <a:pt x="736" y="100"/>
                    </a:cubicBezTo>
                    <a:cubicBezTo>
                      <a:pt x="731" y="100"/>
                      <a:pt x="729" y="95"/>
                      <a:pt x="729" y="91"/>
                    </a:cubicBezTo>
                    <a:cubicBezTo>
                      <a:pt x="729" y="89"/>
                      <a:pt x="730" y="87"/>
                      <a:pt x="732" y="85"/>
                    </a:cubicBezTo>
                    <a:cubicBezTo>
                      <a:pt x="736" y="81"/>
                      <a:pt x="746" y="80"/>
                      <a:pt x="749" y="80"/>
                    </a:cubicBezTo>
                    <a:lnTo>
                      <a:pt x="749" y="94"/>
                    </a:lnTo>
                    <a:close/>
                    <a:moveTo>
                      <a:pt x="771" y="114"/>
                    </a:moveTo>
                    <a:cubicBezTo>
                      <a:pt x="771" y="114"/>
                      <a:pt x="770" y="107"/>
                      <a:pt x="770" y="98"/>
                    </a:cubicBezTo>
                    <a:lnTo>
                      <a:pt x="770" y="62"/>
                    </a:lnTo>
                    <a:cubicBezTo>
                      <a:pt x="770" y="54"/>
                      <a:pt x="769" y="48"/>
                      <a:pt x="765" y="43"/>
                    </a:cubicBezTo>
                    <a:cubicBezTo>
                      <a:pt x="761" y="39"/>
                      <a:pt x="755" y="36"/>
                      <a:pt x="745" y="36"/>
                    </a:cubicBezTo>
                    <a:cubicBezTo>
                      <a:pt x="729" y="36"/>
                      <a:pt x="714" y="43"/>
                      <a:pt x="714" y="43"/>
                    </a:cubicBezTo>
                    <a:lnTo>
                      <a:pt x="715" y="59"/>
                    </a:lnTo>
                    <a:cubicBezTo>
                      <a:pt x="720" y="56"/>
                      <a:pt x="731" y="52"/>
                      <a:pt x="741" y="52"/>
                    </a:cubicBezTo>
                    <a:cubicBezTo>
                      <a:pt x="747" y="52"/>
                      <a:pt x="749" y="55"/>
                      <a:pt x="749" y="61"/>
                    </a:cubicBezTo>
                    <a:lnTo>
                      <a:pt x="749" y="69"/>
                    </a:lnTo>
                    <a:cubicBezTo>
                      <a:pt x="740" y="69"/>
                      <a:pt x="725" y="70"/>
                      <a:pt x="716" y="77"/>
                    </a:cubicBezTo>
                    <a:cubicBezTo>
                      <a:pt x="711" y="81"/>
                      <a:pt x="709" y="85"/>
                      <a:pt x="709" y="92"/>
                    </a:cubicBezTo>
                    <a:cubicBezTo>
                      <a:pt x="709" y="102"/>
                      <a:pt x="714" y="115"/>
                      <a:pt x="730" y="115"/>
                    </a:cubicBezTo>
                    <a:cubicBezTo>
                      <a:pt x="741" y="115"/>
                      <a:pt x="751" y="107"/>
                      <a:pt x="751" y="107"/>
                    </a:cubicBezTo>
                    <a:cubicBezTo>
                      <a:pt x="751" y="110"/>
                      <a:pt x="751" y="114"/>
                      <a:pt x="751" y="114"/>
                    </a:cubicBezTo>
                    <a:lnTo>
                      <a:pt x="771" y="114"/>
                    </a:lnTo>
                    <a:close/>
                    <a:moveTo>
                      <a:pt x="701" y="12"/>
                    </a:moveTo>
                    <a:lnTo>
                      <a:pt x="679" y="11"/>
                    </a:lnTo>
                    <a:lnTo>
                      <a:pt x="667" y="61"/>
                    </a:lnTo>
                    <a:cubicBezTo>
                      <a:pt x="665" y="68"/>
                      <a:pt x="663" y="83"/>
                      <a:pt x="662" y="86"/>
                    </a:cubicBezTo>
                    <a:cubicBezTo>
                      <a:pt x="662" y="83"/>
                      <a:pt x="659" y="68"/>
                      <a:pt x="658" y="61"/>
                    </a:cubicBezTo>
                    <a:lnTo>
                      <a:pt x="646" y="11"/>
                    </a:lnTo>
                    <a:lnTo>
                      <a:pt x="624" y="11"/>
                    </a:lnTo>
                    <a:lnTo>
                      <a:pt x="613" y="61"/>
                    </a:lnTo>
                    <a:cubicBezTo>
                      <a:pt x="611" y="68"/>
                      <a:pt x="609" y="82"/>
                      <a:pt x="608" y="85"/>
                    </a:cubicBezTo>
                    <a:cubicBezTo>
                      <a:pt x="608" y="82"/>
                      <a:pt x="605" y="68"/>
                      <a:pt x="604" y="61"/>
                    </a:cubicBezTo>
                    <a:lnTo>
                      <a:pt x="592" y="10"/>
                    </a:lnTo>
                    <a:lnTo>
                      <a:pt x="570" y="11"/>
                    </a:lnTo>
                    <a:lnTo>
                      <a:pt x="597" y="114"/>
                    </a:lnTo>
                    <a:lnTo>
                      <a:pt x="619" y="114"/>
                    </a:lnTo>
                    <a:lnTo>
                      <a:pt x="630" y="67"/>
                    </a:lnTo>
                    <a:cubicBezTo>
                      <a:pt x="631" y="59"/>
                      <a:pt x="635" y="40"/>
                      <a:pt x="635" y="40"/>
                    </a:cubicBezTo>
                    <a:cubicBezTo>
                      <a:pt x="635" y="40"/>
                      <a:pt x="638" y="59"/>
                      <a:pt x="640" y="67"/>
                    </a:cubicBezTo>
                    <a:lnTo>
                      <a:pt x="650" y="114"/>
                    </a:lnTo>
                    <a:lnTo>
                      <a:pt x="673" y="114"/>
                    </a:lnTo>
                    <a:lnTo>
                      <a:pt x="701" y="12"/>
                    </a:lnTo>
                    <a:close/>
                    <a:moveTo>
                      <a:pt x="537" y="104"/>
                    </a:moveTo>
                    <a:cubicBezTo>
                      <a:pt x="537" y="98"/>
                      <a:pt x="533" y="92"/>
                      <a:pt x="525" y="92"/>
                    </a:cubicBezTo>
                    <a:cubicBezTo>
                      <a:pt x="516" y="92"/>
                      <a:pt x="512" y="98"/>
                      <a:pt x="512" y="104"/>
                    </a:cubicBezTo>
                    <a:cubicBezTo>
                      <a:pt x="512" y="110"/>
                      <a:pt x="516" y="116"/>
                      <a:pt x="525" y="116"/>
                    </a:cubicBezTo>
                    <a:cubicBezTo>
                      <a:pt x="533" y="116"/>
                      <a:pt x="537" y="110"/>
                      <a:pt x="537" y="104"/>
                    </a:cubicBezTo>
                    <a:close/>
                    <a:moveTo>
                      <a:pt x="476" y="68"/>
                    </a:moveTo>
                    <a:lnTo>
                      <a:pt x="452" y="68"/>
                    </a:lnTo>
                    <a:cubicBezTo>
                      <a:pt x="452" y="62"/>
                      <a:pt x="454" y="51"/>
                      <a:pt x="464" y="51"/>
                    </a:cubicBezTo>
                    <a:cubicBezTo>
                      <a:pt x="474" y="51"/>
                      <a:pt x="476" y="62"/>
                      <a:pt x="476" y="68"/>
                    </a:cubicBezTo>
                    <a:moveTo>
                      <a:pt x="496" y="74"/>
                    </a:moveTo>
                    <a:cubicBezTo>
                      <a:pt x="496" y="56"/>
                      <a:pt x="489" y="36"/>
                      <a:pt x="464" y="36"/>
                    </a:cubicBezTo>
                    <a:cubicBezTo>
                      <a:pt x="441" y="36"/>
                      <a:pt x="431" y="56"/>
                      <a:pt x="431" y="76"/>
                    </a:cubicBezTo>
                    <a:cubicBezTo>
                      <a:pt x="431" y="90"/>
                      <a:pt x="435" y="115"/>
                      <a:pt x="462" y="115"/>
                    </a:cubicBezTo>
                    <a:cubicBezTo>
                      <a:pt x="483" y="115"/>
                      <a:pt x="495" y="108"/>
                      <a:pt x="495" y="108"/>
                    </a:cubicBezTo>
                    <a:lnTo>
                      <a:pt x="494" y="92"/>
                    </a:lnTo>
                    <a:cubicBezTo>
                      <a:pt x="494" y="92"/>
                      <a:pt x="480" y="100"/>
                      <a:pt x="466" y="100"/>
                    </a:cubicBezTo>
                    <a:cubicBezTo>
                      <a:pt x="457" y="100"/>
                      <a:pt x="452" y="94"/>
                      <a:pt x="452" y="80"/>
                    </a:cubicBezTo>
                    <a:lnTo>
                      <a:pt x="496" y="80"/>
                    </a:lnTo>
                    <a:cubicBezTo>
                      <a:pt x="496" y="80"/>
                      <a:pt x="496" y="76"/>
                      <a:pt x="496" y="74"/>
                    </a:cubicBezTo>
                    <a:moveTo>
                      <a:pt x="413" y="114"/>
                    </a:moveTo>
                    <a:lnTo>
                      <a:pt x="413" y="54"/>
                    </a:lnTo>
                    <a:cubicBezTo>
                      <a:pt x="413" y="48"/>
                      <a:pt x="412" y="38"/>
                      <a:pt x="412" y="38"/>
                    </a:cubicBezTo>
                    <a:lnTo>
                      <a:pt x="393" y="38"/>
                    </a:lnTo>
                    <a:lnTo>
                      <a:pt x="393" y="114"/>
                    </a:lnTo>
                    <a:lnTo>
                      <a:pt x="413" y="114"/>
                    </a:lnTo>
                    <a:close/>
                    <a:moveTo>
                      <a:pt x="416" y="12"/>
                    </a:moveTo>
                    <a:cubicBezTo>
                      <a:pt x="416" y="6"/>
                      <a:pt x="411" y="0"/>
                      <a:pt x="403" y="0"/>
                    </a:cubicBezTo>
                    <a:cubicBezTo>
                      <a:pt x="395" y="0"/>
                      <a:pt x="391" y="6"/>
                      <a:pt x="391" y="12"/>
                    </a:cubicBezTo>
                    <a:cubicBezTo>
                      <a:pt x="391" y="18"/>
                      <a:pt x="395" y="24"/>
                      <a:pt x="403" y="24"/>
                    </a:cubicBezTo>
                    <a:cubicBezTo>
                      <a:pt x="411" y="24"/>
                      <a:pt x="416" y="18"/>
                      <a:pt x="416" y="12"/>
                    </a:cubicBezTo>
                    <a:close/>
                    <a:moveTo>
                      <a:pt x="353" y="88"/>
                    </a:moveTo>
                    <a:cubicBezTo>
                      <a:pt x="347" y="95"/>
                      <a:pt x="341" y="97"/>
                      <a:pt x="337" y="97"/>
                    </a:cubicBezTo>
                    <a:cubicBezTo>
                      <a:pt x="328" y="97"/>
                      <a:pt x="326" y="83"/>
                      <a:pt x="326" y="75"/>
                    </a:cubicBezTo>
                    <a:cubicBezTo>
                      <a:pt x="326" y="66"/>
                      <a:pt x="327" y="53"/>
                      <a:pt x="339" y="53"/>
                    </a:cubicBezTo>
                    <a:cubicBezTo>
                      <a:pt x="343" y="53"/>
                      <a:pt x="347" y="54"/>
                      <a:pt x="353" y="57"/>
                    </a:cubicBezTo>
                    <a:lnTo>
                      <a:pt x="353" y="88"/>
                    </a:lnTo>
                    <a:close/>
                    <a:moveTo>
                      <a:pt x="375" y="38"/>
                    </a:moveTo>
                    <a:lnTo>
                      <a:pt x="355" y="38"/>
                    </a:lnTo>
                    <a:cubicBezTo>
                      <a:pt x="355" y="38"/>
                      <a:pt x="354" y="40"/>
                      <a:pt x="354" y="42"/>
                    </a:cubicBezTo>
                    <a:cubicBezTo>
                      <a:pt x="352" y="41"/>
                      <a:pt x="345" y="36"/>
                      <a:pt x="336" y="36"/>
                    </a:cubicBezTo>
                    <a:cubicBezTo>
                      <a:pt x="315" y="36"/>
                      <a:pt x="305" y="53"/>
                      <a:pt x="305" y="75"/>
                    </a:cubicBezTo>
                    <a:cubicBezTo>
                      <a:pt x="305" y="90"/>
                      <a:pt x="310" y="114"/>
                      <a:pt x="332" y="114"/>
                    </a:cubicBezTo>
                    <a:cubicBezTo>
                      <a:pt x="344" y="114"/>
                      <a:pt x="352" y="105"/>
                      <a:pt x="353" y="103"/>
                    </a:cubicBezTo>
                    <a:cubicBezTo>
                      <a:pt x="353" y="103"/>
                      <a:pt x="353" y="108"/>
                      <a:pt x="353" y="110"/>
                    </a:cubicBezTo>
                    <a:lnTo>
                      <a:pt x="353" y="115"/>
                    </a:lnTo>
                    <a:cubicBezTo>
                      <a:pt x="353" y="117"/>
                      <a:pt x="353" y="119"/>
                      <a:pt x="352" y="121"/>
                    </a:cubicBezTo>
                    <a:cubicBezTo>
                      <a:pt x="351" y="125"/>
                      <a:pt x="347" y="128"/>
                      <a:pt x="338" y="128"/>
                    </a:cubicBezTo>
                    <a:cubicBezTo>
                      <a:pt x="323" y="128"/>
                      <a:pt x="310" y="122"/>
                      <a:pt x="310" y="122"/>
                    </a:cubicBezTo>
                    <a:lnTo>
                      <a:pt x="309" y="140"/>
                    </a:lnTo>
                    <a:cubicBezTo>
                      <a:pt x="309" y="140"/>
                      <a:pt x="320" y="146"/>
                      <a:pt x="338" y="146"/>
                    </a:cubicBezTo>
                    <a:cubicBezTo>
                      <a:pt x="357" y="146"/>
                      <a:pt x="369" y="139"/>
                      <a:pt x="373" y="125"/>
                    </a:cubicBezTo>
                    <a:cubicBezTo>
                      <a:pt x="373" y="122"/>
                      <a:pt x="373" y="116"/>
                      <a:pt x="373" y="112"/>
                    </a:cubicBezTo>
                    <a:lnTo>
                      <a:pt x="373" y="56"/>
                    </a:lnTo>
                    <a:cubicBezTo>
                      <a:pt x="373" y="47"/>
                      <a:pt x="375" y="38"/>
                      <a:pt x="375" y="38"/>
                    </a:cubicBezTo>
                    <a:moveTo>
                      <a:pt x="294" y="38"/>
                    </a:moveTo>
                    <a:cubicBezTo>
                      <a:pt x="294" y="38"/>
                      <a:pt x="293" y="37"/>
                      <a:pt x="285" y="37"/>
                    </a:cubicBezTo>
                    <a:cubicBezTo>
                      <a:pt x="279" y="37"/>
                      <a:pt x="273" y="42"/>
                      <a:pt x="270" y="45"/>
                    </a:cubicBezTo>
                    <a:cubicBezTo>
                      <a:pt x="270" y="46"/>
                      <a:pt x="269" y="47"/>
                      <a:pt x="269" y="47"/>
                    </a:cubicBezTo>
                    <a:cubicBezTo>
                      <a:pt x="269" y="43"/>
                      <a:pt x="268" y="38"/>
                      <a:pt x="268" y="38"/>
                    </a:cubicBezTo>
                    <a:lnTo>
                      <a:pt x="248" y="38"/>
                    </a:lnTo>
                    <a:cubicBezTo>
                      <a:pt x="248" y="38"/>
                      <a:pt x="249" y="47"/>
                      <a:pt x="249" y="56"/>
                    </a:cubicBezTo>
                    <a:lnTo>
                      <a:pt x="249" y="114"/>
                    </a:lnTo>
                    <a:lnTo>
                      <a:pt x="270" y="114"/>
                    </a:lnTo>
                    <a:lnTo>
                      <a:pt x="270" y="60"/>
                    </a:lnTo>
                    <a:cubicBezTo>
                      <a:pt x="275" y="56"/>
                      <a:pt x="279" y="53"/>
                      <a:pt x="282" y="53"/>
                    </a:cubicBezTo>
                    <a:cubicBezTo>
                      <a:pt x="288" y="53"/>
                      <a:pt x="292" y="54"/>
                      <a:pt x="292" y="54"/>
                    </a:cubicBezTo>
                    <a:lnTo>
                      <a:pt x="294" y="38"/>
                    </a:lnTo>
                    <a:close/>
                    <a:moveTo>
                      <a:pt x="211" y="68"/>
                    </a:moveTo>
                    <a:lnTo>
                      <a:pt x="187" y="68"/>
                    </a:lnTo>
                    <a:cubicBezTo>
                      <a:pt x="187" y="62"/>
                      <a:pt x="189" y="51"/>
                      <a:pt x="198" y="51"/>
                    </a:cubicBezTo>
                    <a:cubicBezTo>
                      <a:pt x="209" y="51"/>
                      <a:pt x="211" y="62"/>
                      <a:pt x="211" y="68"/>
                    </a:cubicBezTo>
                    <a:moveTo>
                      <a:pt x="231" y="74"/>
                    </a:moveTo>
                    <a:cubicBezTo>
                      <a:pt x="231" y="56"/>
                      <a:pt x="224" y="36"/>
                      <a:pt x="198" y="36"/>
                    </a:cubicBezTo>
                    <a:cubicBezTo>
                      <a:pt x="176" y="36"/>
                      <a:pt x="165" y="56"/>
                      <a:pt x="165" y="76"/>
                    </a:cubicBezTo>
                    <a:cubicBezTo>
                      <a:pt x="165" y="90"/>
                      <a:pt x="170" y="115"/>
                      <a:pt x="197" y="115"/>
                    </a:cubicBezTo>
                    <a:cubicBezTo>
                      <a:pt x="218" y="115"/>
                      <a:pt x="230" y="108"/>
                      <a:pt x="230" y="108"/>
                    </a:cubicBezTo>
                    <a:lnTo>
                      <a:pt x="229" y="92"/>
                    </a:lnTo>
                    <a:cubicBezTo>
                      <a:pt x="229" y="92"/>
                      <a:pt x="214" y="100"/>
                      <a:pt x="200" y="100"/>
                    </a:cubicBezTo>
                    <a:cubicBezTo>
                      <a:pt x="191" y="100"/>
                      <a:pt x="187" y="94"/>
                      <a:pt x="187" y="80"/>
                    </a:cubicBezTo>
                    <a:lnTo>
                      <a:pt x="231" y="80"/>
                    </a:lnTo>
                    <a:cubicBezTo>
                      <a:pt x="231" y="80"/>
                      <a:pt x="231" y="76"/>
                      <a:pt x="231" y="74"/>
                    </a:cubicBezTo>
                    <a:moveTo>
                      <a:pt x="148" y="114"/>
                    </a:moveTo>
                    <a:lnTo>
                      <a:pt x="148" y="62"/>
                    </a:lnTo>
                    <a:cubicBezTo>
                      <a:pt x="148" y="55"/>
                      <a:pt x="147" y="49"/>
                      <a:pt x="144" y="45"/>
                    </a:cubicBezTo>
                    <a:cubicBezTo>
                      <a:pt x="141" y="39"/>
                      <a:pt x="135" y="36"/>
                      <a:pt x="126" y="36"/>
                    </a:cubicBezTo>
                    <a:cubicBezTo>
                      <a:pt x="115" y="36"/>
                      <a:pt x="104" y="45"/>
                      <a:pt x="101" y="48"/>
                    </a:cubicBezTo>
                    <a:cubicBezTo>
                      <a:pt x="101" y="43"/>
                      <a:pt x="101" y="38"/>
                      <a:pt x="101" y="38"/>
                    </a:cubicBezTo>
                    <a:lnTo>
                      <a:pt x="81" y="38"/>
                    </a:lnTo>
                    <a:cubicBezTo>
                      <a:pt x="81" y="38"/>
                      <a:pt x="82" y="47"/>
                      <a:pt x="82" y="56"/>
                    </a:cubicBezTo>
                    <a:lnTo>
                      <a:pt x="82" y="114"/>
                    </a:lnTo>
                    <a:lnTo>
                      <a:pt x="102" y="114"/>
                    </a:lnTo>
                    <a:lnTo>
                      <a:pt x="102" y="62"/>
                    </a:lnTo>
                    <a:cubicBezTo>
                      <a:pt x="105" y="59"/>
                      <a:pt x="112" y="54"/>
                      <a:pt x="119" y="54"/>
                    </a:cubicBezTo>
                    <a:cubicBezTo>
                      <a:pt x="124" y="54"/>
                      <a:pt x="128" y="55"/>
                      <a:pt x="128" y="64"/>
                    </a:cubicBezTo>
                    <a:lnTo>
                      <a:pt x="128" y="114"/>
                    </a:lnTo>
                    <a:lnTo>
                      <a:pt x="148" y="114"/>
                    </a:lnTo>
                    <a:close/>
                    <a:moveTo>
                      <a:pt x="66" y="114"/>
                    </a:moveTo>
                    <a:lnTo>
                      <a:pt x="66" y="96"/>
                    </a:lnTo>
                    <a:lnTo>
                      <a:pt x="21" y="96"/>
                    </a:lnTo>
                    <a:lnTo>
                      <a:pt x="21" y="69"/>
                    </a:lnTo>
                    <a:lnTo>
                      <a:pt x="57" y="69"/>
                    </a:lnTo>
                    <a:lnTo>
                      <a:pt x="57" y="52"/>
                    </a:lnTo>
                    <a:lnTo>
                      <a:pt x="21" y="52"/>
                    </a:lnTo>
                    <a:lnTo>
                      <a:pt x="21" y="29"/>
                    </a:lnTo>
                    <a:lnTo>
                      <a:pt x="62" y="29"/>
                    </a:lnTo>
                    <a:lnTo>
                      <a:pt x="64" y="11"/>
                    </a:lnTo>
                    <a:lnTo>
                      <a:pt x="0" y="11"/>
                    </a:lnTo>
                    <a:lnTo>
                      <a:pt x="0" y="114"/>
                    </a:lnTo>
                    <a:lnTo>
                      <a:pt x="66" y="114"/>
                    </a:lnTo>
                    <a:close/>
                  </a:path>
                </a:pathLst>
              </a:custGeom>
              <a:solidFill>
                <a:srgbClr val="57687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1" name="Freeform 39">
                <a:extLst>
                  <a:ext uri="{FF2B5EF4-FFF2-40B4-BE49-F238E27FC236}">
                    <a16:creationId xmlns:a16="http://schemas.microsoft.com/office/drawing/2014/main" id="{51711CB5-FDD0-45BA-AF04-A449C06413E3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>
                <a:off x="8429374" y="990263"/>
                <a:ext cx="354012" cy="273050"/>
              </a:xfrm>
              <a:custGeom>
                <a:avLst/>
                <a:gdLst>
                  <a:gd name="T0" fmla="*/ 0 w 443"/>
                  <a:gd name="T1" fmla="*/ 0 h 341"/>
                  <a:gd name="T2" fmla="*/ 0 w 443"/>
                  <a:gd name="T3" fmla="*/ 217 h 341"/>
                  <a:gd name="T4" fmla="*/ 131 w 443"/>
                  <a:gd name="T5" fmla="*/ 341 h 341"/>
                  <a:gd name="T6" fmla="*/ 222 w 443"/>
                  <a:gd name="T7" fmla="*/ 300 h 341"/>
                  <a:gd name="T8" fmla="*/ 313 w 443"/>
                  <a:gd name="T9" fmla="*/ 341 h 341"/>
                  <a:gd name="T10" fmla="*/ 443 w 443"/>
                  <a:gd name="T11" fmla="*/ 217 h 341"/>
                  <a:gd name="T12" fmla="*/ 443 w 443"/>
                  <a:gd name="T13" fmla="*/ 0 h 341"/>
                  <a:gd name="T14" fmla="*/ 365 w 443"/>
                  <a:gd name="T15" fmla="*/ 0 h 341"/>
                  <a:gd name="T16" fmla="*/ 365 w 443"/>
                  <a:gd name="T17" fmla="*/ 219 h 341"/>
                  <a:gd name="T18" fmla="*/ 313 w 443"/>
                  <a:gd name="T19" fmla="*/ 268 h 341"/>
                  <a:gd name="T20" fmla="*/ 261 w 443"/>
                  <a:gd name="T21" fmla="*/ 219 h 341"/>
                  <a:gd name="T22" fmla="*/ 261 w 443"/>
                  <a:gd name="T23" fmla="*/ 0 h 341"/>
                  <a:gd name="T24" fmla="*/ 183 w 443"/>
                  <a:gd name="T25" fmla="*/ 0 h 341"/>
                  <a:gd name="T26" fmla="*/ 183 w 443"/>
                  <a:gd name="T27" fmla="*/ 219 h 341"/>
                  <a:gd name="T28" fmla="*/ 131 w 443"/>
                  <a:gd name="T29" fmla="*/ 268 h 341"/>
                  <a:gd name="T30" fmla="*/ 79 w 443"/>
                  <a:gd name="T31" fmla="*/ 219 h 341"/>
                  <a:gd name="T32" fmla="*/ 79 w 443"/>
                  <a:gd name="T33" fmla="*/ 0 h 341"/>
                  <a:gd name="T34" fmla="*/ 0 w 443"/>
                  <a:gd name="T35" fmla="*/ 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43" h="341">
                    <a:moveTo>
                      <a:pt x="0" y="0"/>
                    </a:moveTo>
                    <a:lnTo>
                      <a:pt x="0" y="217"/>
                    </a:lnTo>
                    <a:cubicBezTo>
                      <a:pt x="0" y="285"/>
                      <a:pt x="59" y="341"/>
                      <a:pt x="131" y="341"/>
                    </a:cubicBezTo>
                    <a:cubicBezTo>
                      <a:pt x="165" y="341"/>
                      <a:pt x="205" y="322"/>
                      <a:pt x="222" y="300"/>
                    </a:cubicBezTo>
                    <a:cubicBezTo>
                      <a:pt x="239" y="322"/>
                      <a:pt x="279" y="341"/>
                      <a:pt x="313" y="341"/>
                    </a:cubicBezTo>
                    <a:cubicBezTo>
                      <a:pt x="385" y="341"/>
                      <a:pt x="443" y="285"/>
                      <a:pt x="443" y="217"/>
                    </a:cubicBezTo>
                    <a:lnTo>
                      <a:pt x="443" y="0"/>
                    </a:lnTo>
                    <a:lnTo>
                      <a:pt x="365" y="0"/>
                    </a:lnTo>
                    <a:lnTo>
                      <a:pt x="365" y="219"/>
                    </a:lnTo>
                    <a:cubicBezTo>
                      <a:pt x="365" y="246"/>
                      <a:pt x="342" y="268"/>
                      <a:pt x="313" y="268"/>
                    </a:cubicBezTo>
                    <a:cubicBezTo>
                      <a:pt x="285" y="268"/>
                      <a:pt x="261" y="246"/>
                      <a:pt x="261" y="219"/>
                    </a:cubicBezTo>
                    <a:lnTo>
                      <a:pt x="261" y="0"/>
                    </a:lnTo>
                    <a:lnTo>
                      <a:pt x="183" y="0"/>
                    </a:lnTo>
                    <a:lnTo>
                      <a:pt x="183" y="219"/>
                    </a:lnTo>
                    <a:cubicBezTo>
                      <a:pt x="183" y="246"/>
                      <a:pt x="159" y="268"/>
                      <a:pt x="131" y="268"/>
                    </a:cubicBezTo>
                    <a:cubicBezTo>
                      <a:pt x="102" y="268"/>
                      <a:pt x="79" y="246"/>
                      <a:pt x="79" y="219"/>
                    </a:cubicBezTo>
                    <a:lnTo>
                      <a:pt x="7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2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9" name="Freeform 40">
                <a:extLst>
                  <a:ext uri="{FF2B5EF4-FFF2-40B4-BE49-F238E27FC236}">
                    <a16:creationId xmlns:a16="http://schemas.microsoft.com/office/drawing/2014/main" id="{B674A5F6-C446-4850-91C4-438631363298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>
                <a:off x="8130924" y="982325"/>
                <a:ext cx="276225" cy="277813"/>
              </a:xfrm>
              <a:custGeom>
                <a:avLst/>
                <a:gdLst>
                  <a:gd name="T0" fmla="*/ 345 w 347"/>
                  <a:gd name="T1" fmla="*/ 199 h 348"/>
                  <a:gd name="T2" fmla="*/ 347 w 347"/>
                  <a:gd name="T3" fmla="*/ 174 h 348"/>
                  <a:gd name="T4" fmla="*/ 174 w 347"/>
                  <a:gd name="T5" fmla="*/ 0 h 348"/>
                  <a:gd name="T6" fmla="*/ 0 w 347"/>
                  <a:gd name="T7" fmla="*/ 174 h 348"/>
                  <a:gd name="T8" fmla="*/ 174 w 347"/>
                  <a:gd name="T9" fmla="*/ 348 h 348"/>
                  <a:gd name="T10" fmla="*/ 336 w 347"/>
                  <a:gd name="T11" fmla="*/ 237 h 348"/>
                  <a:gd name="T12" fmla="*/ 254 w 347"/>
                  <a:gd name="T13" fmla="*/ 237 h 348"/>
                  <a:gd name="T14" fmla="*/ 174 w 347"/>
                  <a:gd name="T15" fmla="*/ 276 h 348"/>
                  <a:gd name="T16" fmla="*/ 71 w 347"/>
                  <a:gd name="T17" fmla="*/ 174 h 348"/>
                  <a:gd name="T18" fmla="*/ 174 w 347"/>
                  <a:gd name="T19" fmla="*/ 71 h 348"/>
                  <a:gd name="T20" fmla="*/ 265 w 347"/>
                  <a:gd name="T21" fmla="*/ 128 h 348"/>
                  <a:gd name="T22" fmla="*/ 141 w 347"/>
                  <a:gd name="T23" fmla="*/ 128 h 348"/>
                  <a:gd name="T24" fmla="*/ 141 w 347"/>
                  <a:gd name="T25" fmla="*/ 199 h 348"/>
                  <a:gd name="T26" fmla="*/ 345 w 347"/>
                  <a:gd name="T27" fmla="*/ 199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47" h="348">
                    <a:moveTo>
                      <a:pt x="345" y="199"/>
                    </a:moveTo>
                    <a:cubicBezTo>
                      <a:pt x="347" y="191"/>
                      <a:pt x="347" y="183"/>
                      <a:pt x="347" y="174"/>
                    </a:cubicBezTo>
                    <a:cubicBezTo>
                      <a:pt x="347" y="78"/>
                      <a:pt x="270" y="0"/>
                      <a:pt x="174" y="0"/>
                    </a:cubicBezTo>
                    <a:cubicBezTo>
                      <a:pt x="78" y="0"/>
                      <a:pt x="0" y="78"/>
                      <a:pt x="0" y="174"/>
                    </a:cubicBezTo>
                    <a:cubicBezTo>
                      <a:pt x="0" y="270"/>
                      <a:pt x="78" y="348"/>
                      <a:pt x="174" y="348"/>
                    </a:cubicBezTo>
                    <a:cubicBezTo>
                      <a:pt x="248" y="348"/>
                      <a:pt x="310" y="301"/>
                      <a:pt x="336" y="237"/>
                    </a:cubicBezTo>
                    <a:lnTo>
                      <a:pt x="254" y="237"/>
                    </a:lnTo>
                    <a:cubicBezTo>
                      <a:pt x="235" y="260"/>
                      <a:pt x="206" y="276"/>
                      <a:pt x="174" y="276"/>
                    </a:cubicBezTo>
                    <a:cubicBezTo>
                      <a:pt x="117" y="276"/>
                      <a:pt x="71" y="230"/>
                      <a:pt x="71" y="174"/>
                    </a:cubicBezTo>
                    <a:cubicBezTo>
                      <a:pt x="71" y="117"/>
                      <a:pt x="117" y="71"/>
                      <a:pt x="174" y="71"/>
                    </a:cubicBezTo>
                    <a:cubicBezTo>
                      <a:pt x="214" y="71"/>
                      <a:pt x="248" y="95"/>
                      <a:pt x="265" y="128"/>
                    </a:cubicBezTo>
                    <a:lnTo>
                      <a:pt x="141" y="128"/>
                    </a:lnTo>
                    <a:lnTo>
                      <a:pt x="141" y="199"/>
                    </a:lnTo>
                    <a:lnTo>
                      <a:pt x="345" y="199"/>
                    </a:lnTo>
                    <a:close/>
                  </a:path>
                </a:pathLst>
              </a:custGeom>
              <a:solidFill>
                <a:srgbClr val="C2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30" name="Freeform 41">
                <a:extLst>
                  <a:ext uri="{FF2B5EF4-FFF2-40B4-BE49-F238E27FC236}">
                    <a16:creationId xmlns:a16="http://schemas.microsoft.com/office/drawing/2014/main" id="{1DEBB3CE-6DB7-4BD1-9115-2ADBF8BA7FC5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834061" y="868025"/>
                <a:ext cx="276225" cy="395288"/>
              </a:xfrm>
              <a:custGeom>
                <a:avLst/>
                <a:gdLst>
                  <a:gd name="T0" fmla="*/ 273 w 347"/>
                  <a:gd name="T1" fmla="*/ 0 h 496"/>
                  <a:gd name="T2" fmla="*/ 273 w 347"/>
                  <a:gd name="T3" fmla="*/ 184 h 496"/>
                  <a:gd name="T4" fmla="*/ 173 w 347"/>
                  <a:gd name="T5" fmla="*/ 150 h 496"/>
                  <a:gd name="T6" fmla="*/ 0 w 347"/>
                  <a:gd name="T7" fmla="*/ 323 h 496"/>
                  <a:gd name="T8" fmla="*/ 173 w 347"/>
                  <a:gd name="T9" fmla="*/ 496 h 496"/>
                  <a:gd name="T10" fmla="*/ 273 w 347"/>
                  <a:gd name="T11" fmla="*/ 463 h 496"/>
                  <a:gd name="T12" fmla="*/ 273 w 347"/>
                  <a:gd name="T13" fmla="*/ 492 h 496"/>
                  <a:gd name="T14" fmla="*/ 347 w 347"/>
                  <a:gd name="T15" fmla="*/ 492 h 496"/>
                  <a:gd name="T16" fmla="*/ 347 w 347"/>
                  <a:gd name="T17" fmla="*/ 0 h 496"/>
                  <a:gd name="T18" fmla="*/ 273 w 347"/>
                  <a:gd name="T19" fmla="*/ 0 h 496"/>
                  <a:gd name="T20" fmla="*/ 196 w 347"/>
                  <a:gd name="T21" fmla="*/ 421 h 496"/>
                  <a:gd name="T22" fmla="*/ 173 w 347"/>
                  <a:gd name="T23" fmla="*/ 425 h 496"/>
                  <a:gd name="T24" fmla="*/ 134 w 347"/>
                  <a:gd name="T25" fmla="*/ 416 h 496"/>
                  <a:gd name="T26" fmla="*/ 71 w 347"/>
                  <a:gd name="T27" fmla="*/ 321 h 496"/>
                  <a:gd name="T28" fmla="*/ 173 w 347"/>
                  <a:gd name="T29" fmla="*/ 219 h 496"/>
                  <a:gd name="T30" fmla="*/ 276 w 347"/>
                  <a:gd name="T31" fmla="*/ 321 h 496"/>
                  <a:gd name="T32" fmla="*/ 196 w 347"/>
                  <a:gd name="T33" fmla="*/ 421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7" h="496">
                    <a:moveTo>
                      <a:pt x="273" y="0"/>
                    </a:moveTo>
                    <a:lnTo>
                      <a:pt x="273" y="184"/>
                    </a:lnTo>
                    <a:cubicBezTo>
                      <a:pt x="245" y="163"/>
                      <a:pt x="211" y="150"/>
                      <a:pt x="173" y="150"/>
                    </a:cubicBezTo>
                    <a:cubicBezTo>
                      <a:pt x="77" y="150"/>
                      <a:pt x="0" y="227"/>
                      <a:pt x="0" y="323"/>
                    </a:cubicBezTo>
                    <a:cubicBezTo>
                      <a:pt x="0" y="418"/>
                      <a:pt x="77" y="496"/>
                      <a:pt x="173" y="496"/>
                    </a:cubicBezTo>
                    <a:cubicBezTo>
                      <a:pt x="211" y="496"/>
                      <a:pt x="245" y="484"/>
                      <a:pt x="273" y="463"/>
                    </a:cubicBezTo>
                    <a:lnTo>
                      <a:pt x="273" y="492"/>
                    </a:lnTo>
                    <a:lnTo>
                      <a:pt x="347" y="492"/>
                    </a:lnTo>
                    <a:lnTo>
                      <a:pt x="347" y="0"/>
                    </a:lnTo>
                    <a:lnTo>
                      <a:pt x="273" y="0"/>
                    </a:lnTo>
                    <a:close/>
                    <a:moveTo>
                      <a:pt x="196" y="421"/>
                    </a:moveTo>
                    <a:cubicBezTo>
                      <a:pt x="189" y="423"/>
                      <a:pt x="181" y="425"/>
                      <a:pt x="173" y="425"/>
                    </a:cubicBezTo>
                    <a:cubicBezTo>
                      <a:pt x="159" y="425"/>
                      <a:pt x="146" y="421"/>
                      <a:pt x="134" y="416"/>
                    </a:cubicBezTo>
                    <a:cubicBezTo>
                      <a:pt x="97" y="401"/>
                      <a:pt x="71" y="364"/>
                      <a:pt x="71" y="321"/>
                    </a:cubicBezTo>
                    <a:cubicBezTo>
                      <a:pt x="71" y="265"/>
                      <a:pt x="117" y="219"/>
                      <a:pt x="173" y="219"/>
                    </a:cubicBezTo>
                    <a:cubicBezTo>
                      <a:pt x="230" y="219"/>
                      <a:pt x="276" y="265"/>
                      <a:pt x="276" y="321"/>
                    </a:cubicBezTo>
                    <a:cubicBezTo>
                      <a:pt x="276" y="370"/>
                      <a:pt x="242" y="411"/>
                      <a:pt x="196" y="421"/>
                    </a:cubicBezTo>
                    <a:close/>
                  </a:path>
                </a:pathLst>
              </a:custGeom>
              <a:solidFill>
                <a:srgbClr val="C2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31" name="Freeform 42">
                <a:extLst>
                  <a:ext uri="{FF2B5EF4-FFF2-40B4-BE49-F238E27FC236}">
                    <a16:creationId xmlns:a16="http://schemas.microsoft.com/office/drawing/2014/main" id="{398B1686-5CFD-4572-9AC3-C1BC150D359D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538786" y="868025"/>
                <a:ext cx="277812" cy="395288"/>
              </a:xfrm>
              <a:custGeom>
                <a:avLst/>
                <a:gdLst>
                  <a:gd name="T0" fmla="*/ 175 w 348"/>
                  <a:gd name="T1" fmla="*/ 150 h 496"/>
                  <a:gd name="T2" fmla="*/ 75 w 348"/>
                  <a:gd name="T3" fmla="*/ 184 h 496"/>
                  <a:gd name="T4" fmla="*/ 75 w 348"/>
                  <a:gd name="T5" fmla="*/ 0 h 496"/>
                  <a:gd name="T6" fmla="*/ 0 w 348"/>
                  <a:gd name="T7" fmla="*/ 0 h 496"/>
                  <a:gd name="T8" fmla="*/ 0 w 348"/>
                  <a:gd name="T9" fmla="*/ 492 h 496"/>
                  <a:gd name="T10" fmla="*/ 75 w 348"/>
                  <a:gd name="T11" fmla="*/ 492 h 496"/>
                  <a:gd name="T12" fmla="*/ 75 w 348"/>
                  <a:gd name="T13" fmla="*/ 463 h 496"/>
                  <a:gd name="T14" fmla="*/ 175 w 348"/>
                  <a:gd name="T15" fmla="*/ 496 h 496"/>
                  <a:gd name="T16" fmla="*/ 348 w 348"/>
                  <a:gd name="T17" fmla="*/ 323 h 496"/>
                  <a:gd name="T18" fmla="*/ 175 w 348"/>
                  <a:gd name="T19" fmla="*/ 150 h 496"/>
                  <a:gd name="T20" fmla="*/ 214 w 348"/>
                  <a:gd name="T21" fmla="*/ 416 h 496"/>
                  <a:gd name="T22" fmla="*/ 175 w 348"/>
                  <a:gd name="T23" fmla="*/ 425 h 496"/>
                  <a:gd name="T24" fmla="*/ 152 w 348"/>
                  <a:gd name="T25" fmla="*/ 421 h 496"/>
                  <a:gd name="T26" fmla="*/ 72 w 348"/>
                  <a:gd name="T27" fmla="*/ 321 h 496"/>
                  <a:gd name="T28" fmla="*/ 175 w 348"/>
                  <a:gd name="T29" fmla="*/ 219 h 496"/>
                  <a:gd name="T30" fmla="*/ 277 w 348"/>
                  <a:gd name="T31" fmla="*/ 321 h 496"/>
                  <a:gd name="T32" fmla="*/ 214 w 348"/>
                  <a:gd name="T33" fmla="*/ 416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8" h="496">
                    <a:moveTo>
                      <a:pt x="175" y="150"/>
                    </a:moveTo>
                    <a:cubicBezTo>
                      <a:pt x="137" y="150"/>
                      <a:pt x="103" y="163"/>
                      <a:pt x="75" y="184"/>
                    </a:cubicBezTo>
                    <a:lnTo>
                      <a:pt x="75" y="0"/>
                    </a:lnTo>
                    <a:lnTo>
                      <a:pt x="0" y="0"/>
                    </a:lnTo>
                    <a:lnTo>
                      <a:pt x="0" y="492"/>
                    </a:lnTo>
                    <a:lnTo>
                      <a:pt x="75" y="492"/>
                    </a:lnTo>
                    <a:lnTo>
                      <a:pt x="75" y="463"/>
                    </a:lnTo>
                    <a:cubicBezTo>
                      <a:pt x="103" y="484"/>
                      <a:pt x="137" y="496"/>
                      <a:pt x="175" y="496"/>
                    </a:cubicBezTo>
                    <a:cubicBezTo>
                      <a:pt x="271" y="496"/>
                      <a:pt x="348" y="418"/>
                      <a:pt x="348" y="323"/>
                    </a:cubicBezTo>
                    <a:cubicBezTo>
                      <a:pt x="348" y="227"/>
                      <a:pt x="271" y="150"/>
                      <a:pt x="175" y="150"/>
                    </a:cubicBezTo>
                    <a:close/>
                    <a:moveTo>
                      <a:pt x="214" y="416"/>
                    </a:moveTo>
                    <a:cubicBezTo>
                      <a:pt x="202" y="421"/>
                      <a:pt x="189" y="425"/>
                      <a:pt x="175" y="425"/>
                    </a:cubicBezTo>
                    <a:cubicBezTo>
                      <a:pt x="167" y="425"/>
                      <a:pt x="159" y="423"/>
                      <a:pt x="152" y="421"/>
                    </a:cubicBezTo>
                    <a:cubicBezTo>
                      <a:pt x="106" y="411"/>
                      <a:pt x="72" y="370"/>
                      <a:pt x="72" y="321"/>
                    </a:cubicBezTo>
                    <a:cubicBezTo>
                      <a:pt x="72" y="265"/>
                      <a:pt x="118" y="219"/>
                      <a:pt x="175" y="219"/>
                    </a:cubicBezTo>
                    <a:cubicBezTo>
                      <a:pt x="231" y="219"/>
                      <a:pt x="277" y="265"/>
                      <a:pt x="277" y="321"/>
                    </a:cubicBezTo>
                    <a:cubicBezTo>
                      <a:pt x="277" y="364"/>
                      <a:pt x="251" y="401"/>
                      <a:pt x="214" y="416"/>
                    </a:cubicBezTo>
                    <a:close/>
                  </a:path>
                </a:pathLst>
              </a:custGeom>
              <a:solidFill>
                <a:srgbClr val="C2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</p:grpSp>
      <p:sp>
        <p:nvSpPr>
          <p:cNvPr id="24" name="Rechteck 23">
            <a:extLst>
              <a:ext uri="{FF2B5EF4-FFF2-40B4-BE49-F238E27FC236}">
                <a16:creationId xmlns:a16="http://schemas.microsoft.com/office/drawing/2014/main" id="{2EE0F0D4-6685-4EBF-BDDE-F1F07A75E28C}"/>
              </a:ext>
            </a:extLst>
          </p:cNvPr>
          <p:cNvSpPr/>
          <p:nvPr userDrawn="1"/>
        </p:nvSpPr>
        <p:spPr>
          <a:xfrm>
            <a:off x="143223" y="144115"/>
            <a:ext cx="8928000" cy="48960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36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00F04ABD-AB70-43C7-8E1E-84E50CA7E4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40000" y="4680000"/>
            <a:ext cx="720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64754258-9DA9-4222-904E-38F8917AB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2493129" y="2329202"/>
            <a:ext cx="4711057" cy="129070"/>
          </a:xfrm>
        </p:spPr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D596DB13-F412-4D9A-B389-421D11812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-252215" y="4966566"/>
            <a:ext cx="216000" cy="144000"/>
          </a:xfrm>
        </p:spPr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0714511"/>
      </p:ext>
    </p:extLst>
  </p:cSld>
  <p:clrMapOvr>
    <a:masterClrMapping/>
  </p:clrMapOvr>
  <p:hf sldNum="0" hdr="0" ftr="0"/>
  <p:extLst>
    <p:ext uri="{DCECCB84-F9BA-43D5-87BE-67443E8EF086}">
      <p15:sldGuideLst xmlns:p15="http://schemas.microsoft.com/office/powerpoint/2012/main">
        <p15:guide id="2" pos="2903">
          <p15:clr>
            <a:srgbClr val="FBAE40"/>
          </p15:clr>
        </p15:guide>
        <p15:guide id="3" pos="4354">
          <p15:clr>
            <a:srgbClr val="FBAE40"/>
          </p15:clr>
        </p15:guide>
        <p15:guide id="4" orient="horz" pos="285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el und Text üb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F30B11-90C1-48B5-A47B-C6C1867AC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DBBAA8B-5A9A-4984-A4EC-9CDEF82C8833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31800" y="1800225"/>
            <a:ext cx="8351838" cy="14398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E7B639A-AFF6-4EDB-99AE-23678F46DB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800" y="3529013"/>
            <a:ext cx="8351838" cy="143986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4900303E-28C7-4FC4-AF8B-D64370D18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7EEE5B8C-0EC7-4871-80F8-5DCAB8D14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0E16A24A-9139-4FF6-986E-80EA85461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428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el und Inhalt üb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E7DB84-1C76-4167-A28D-AD10C28D4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DB10FA-C3B7-4C1C-B1C4-F19374D001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800" y="1800225"/>
            <a:ext cx="8351838" cy="14398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EDE0DD5-8E4C-4F57-8A9C-9B3B37C6FF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1800" y="3529013"/>
            <a:ext cx="8351838" cy="143986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98EEC750-0B2F-488E-9088-8FF75E3F9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3F30E6A8-BBE1-47A0-80EF-02DC869E2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3F6B8303-2540-4DAE-BF26-C7B544AAD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26485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el und 2 Inhalte üb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170E73-7B77-4078-A382-0C38BC2CD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914319D-3A73-4DDF-ADE3-85B9FB53761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31453" y="1800596"/>
            <a:ext cx="4032250" cy="14398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736D84-618E-496A-AC3D-E2A92EFA1FC1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751735" y="1800596"/>
            <a:ext cx="4032250" cy="14398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8BD211A-3457-4834-84A1-AE172669D601}"/>
              </a:ext>
            </a:extLst>
          </p:cNvPr>
          <p:cNvSpPr>
            <a:spLocks noGrp="1"/>
          </p:cNvSpPr>
          <p:nvPr>
            <p:ph type="body" sz="half" idx="3"/>
          </p:nvPr>
        </p:nvSpPr>
        <p:spPr>
          <a:xfrm>
            <a:off x="432345" y="3528789"/>
            <a:ext cx="8351838" cy="143986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801DFD5D-D5EC-4A24-BE5F-48A5500AF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2C41F924-1E8F-4D53-86CA-BC874913A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BFFEC7D3-E135-4302-A206-2D371365E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2654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el, Inhal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D6122-9C49-4329-B4B5-6F4F6028E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63E382-756A-44AF-86F7-F7E4606D44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453" y="1800001"/>
            <a:ext cx="4032250" cy="31686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9C7164-EA5E-4BD4-8F63-A774048A1426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751735" y="1800596"/>
            <a:ext cx="4032250" cy="14398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FB3F3531-153E-412B-A2C2-22CBB0989746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751735" y="3527822"/>
            <a:ext cx="4032250" cy="144082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7991A111-EF73-4046-A40F-93F22DC6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7CD87D2F-C9B2-46E6-B99C-2FB5729EB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5C5254AC-3CE8-4B54-9ECD-D09902342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8816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el, zwei Inhalte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D6D3C2-FE42-433A-9008-EF24A5F6A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13FA7A-E881-42F5-92F1-92C549E3697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31255" y="1800299"/>
            <a:ext cx="4032250" cy="14398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471D891-307D-499C-811E-856AA16698A8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31453" y="3527822"/>
            <a:ext cx="4032250" cy="144082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625E5A9-BCAC-4FCB-93D6-30B8E48B481D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4751735" y="1800001"/>
            <a:ext cx="4032250" cy="31686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2BF21BBF-C9FB-4867-B3D2-9D0B54407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DF6D0EBA-AD7F-49CD-B148-48B841A3D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EA375505-4158-43A4-9442-7ED07FE18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86158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und 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5485CA-1478-439A-A4E7-B336017DFAB7}"/>
              </a:ext>
            </a:extLst>
          </p:cNvPr>
          <p:cNvSpPr>
            <a:spLocks noGrp="1"/>
          </p:cNvSpPr>
          <p:nvPr>
            <p:ph type="title" sz="quarter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151A88-096E-42BD-AA5A-19671CAD708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31453" y="1800596"/>
            <a:ext cx="4032250" cy="14398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CECC308-A649-4266-B1C6-4C9B6FA73A69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751933" y="1800596"/>
            <a:ext cx="4032250" cy="14398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B85A12CD-4454-4B4E-B18F-179F5C244864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31255" y="3528789"/>
            <a:ext cx="4032250" cy="143986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63D2CAA-22E9-4F5F-8A11-4A49088537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1735" y="3528789"/>
            <a:ext cx="4032250" cy="143986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3" name="Datumsplatzhalter 12">
            <a:extLst>
              <a:ext uri="{FF2B5EF4-FFF2-40B4-BE49-F238E27FC236}">
                <a16:creationId xmlns:a16="http://schemas.microsoft.com/office/drawing/2014/main" id="{12FE41DB-56D6-4293-B48C-458161373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2F570F22-1430-4D12-9F56-7879F9096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33923EF9-E923-4428-928A-FA602A25E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00619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ld (ganzseitig) + Text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FE7B8209-2A83-4F31-8D75-7F62DE28F30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0"/>
            <a:ext cx="9215438" cy="5184775"/>
          </a:xfrm>
          <a:solidFill>
            <a:srgbClr val="C20000"/>
          </a:solidFill>
        </p:spPr>
        <p:txBody>
          <a:bodyPr lIns="6408000" tIns="720000" rIns="576000" bIns="2088000"/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  <a:lvl2pPr marL="360000" indent="0">
              <a:buNone/>
              <a:defRPr sz="2600" b="1">
                <a:solidFill>
                  <a:schemeClr val="tx1"/>
                </a:solidFill>
              </a:defRPr>
            </a:lvl2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D524620A-E9D6-4F69-BD6E-074EC76BE50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215438" cy="5184775"/>
          </a:xfrm>
          <a:custGeom>
            <a:avLst/>
            <a:gdLst>
              <a:gd name="connsiteX0" fmla="*/ 6192183 w 9215438"/>
              <a:gd name="connsiteY0" fmla="*/ 576163 h 5184775"/>
              <a:gd name="connsiteX1" fmla="*/ 6192183 w 9215438"/>
              <a:gd name="connsiteY1" fmla="*/ 3024163 h 5184775"/>
              <a:gd name="connsiteX2" fmla="*/ 8784183 w 9215438"/>
              <a:gd name="connsiteY2" fmla="*/ 3024163 h 5184775"/>
              <a:gd name="connsiteX3" fmla="*/ 8784183 w 9215438"/>
              <a:gd name="connsiteY3" fmla="*/ 576163 h 5184775"/>
              <a:gd name="connsiteX4" fmla="*/ 0 w 9215438"/>
              <a:gd name="connsiteY4" fmla="*/ 0 h 5184775"/>
              <a:gd name="connsiteX5" fmla="*/ 9215438 w 9215438"/>
              <a:gd name="connsiteY5" fmla="*/ 0 h 5184775"/>
              <a:gd name="connsiteX6" fmla="*/ 9215438 w 9215438"/>
              <a:gd name="connsiteY6" fmla="*/ 5184775 h 5184775"/>
              <a:gd name="connsiteX7" fmla="*/ 0 w 9215438"/>
              <a:gd name="connsiteY7" fmla="*/ 5184775 h 518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15438" h="5184775">
                <a:moveTo>
                  <a:pt x="6192183" y="576163"/>
                </a:moveTo>
                <a:lnTo>
                  <a:pt x="6192183" y="3024163"/>
                </a:lnTo>
                <a:lnTo>
                  <a:pt x="8784183" y="3024163"/>
                </a:lnTo>
                <a:lnTo>
                  <a:pt x="8784183" y="576163"/>
                </a:lnTo>
                <a:close/>
                <a:moveTo>
                  <a:pt x="0" y="0"/>
                </a:moveTo>
                <a:lnTo>
                  <a:pt x="9215438" y="0"/>
                </a:lnTo>
                <a:lnTo>
                  <a:pt x="9215438" y="5184775"/>
                </a:lnTo>
                <a:lnTo>
                  <a:pt x="0" y="518477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432000" tIns="576000">
            <a:noAutofit/>
          </a:bodyPr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8D84E6C9-2B27-49BB-99EE-018CF284E6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4824651"/>
            <a:ext cx="4032250" cy="144000"/>
          </a:xfrm>
        </p:spPr>
        <p:txBody>
          <a:bodyPr wrap="none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i="0"/>
            </a:lvl1pPr>
          </a:lstStyle>
          <a:p>
            <a:pPr lvl="0"/>
            <a:r>
              <a:rPr lang="de-DE" dirty="0"/>
              <a:t>Quelle hinzufügen</a:t>
            </a:r>
          </a:p>
        </p:txBody>
      </p:sp>
      <p:sp>
        <p:nvSpPr>
          <p:cNvPr id="14" name="Datumsplatzhalter 13">
            <a:extLst>
              <a:ext uri="{FF2B5EF4-FFF2-40B4-BE49-F238E27FC236}">
                <a16:creationId xmlns:a16="http://schemas.microsoft.com/office/drawing/2014/main" id="{B9FA5F2F-29BA-42B5-B323-CC6F9941277E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 rot="16200000">
            <a:off x="-359093" y="4661350"/>
            <a:ext cx="504000" cy="144000"/>
          </a:xfrm>
        </p:spPr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ABF5829D-B1D3-4290-A36F-E11F4AABC14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 rot="16200000">
            <a:off x="-2249093" y="2066675"/>
            <a:ext cx="4284000" cy="144000"/>
          </a:xfrm>
        </p:spPr>
        <p:txBody>
          <a:bodyPr/>
          <a:lstStyle/>
          <a:p>
            <a:r>
              <a:rPr lang="de-DE"/>
              <a:t>Hier bitte den Titel der Präsentation und Autor eintragen</a:t>
            </a:r>
            <a:endParaRPr lang="de-DE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C699A843-664C-4B65-A0E7-48FEDD0D137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 rot="16200000">
            <a:off x="-215093" y="4316675"/>
            <a:ext cx="216000" cy="144000"/>
          </a:xfrm>
        </p:spPr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202166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spaltig 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2797550-BDEB-4493-A73E-BE77A12FC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34CF833-9070-40EB-9C9E-0AFFBBEAF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1C45381-A556-48A3-9565-2CC81A9CD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EACFC84-6CA2-4B55-8E0D-1F73C57314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800" y="863600"/>
            <a:ext cx="2592000" cy="4105275"/>
          </a:xfrm>
          <a:solidFill>
            <a:srgbClr val="C00000"/>
          </a:solidFill>
        </p:spPr>
        <p:txBody>
          <a:bodyPr lIns="216000" tIns="360000" rIns="144000" bIns="360000"/>
          <a:lstStyle>
            <a:lvl1pPr marL="0" indent="0" algn="l">
              <a:spcBef>
                <a:spcPts val="0"/>
              </a:spcBef>
              <a:spcAft>
                <a:spcPts val="1000"/>
              </a:spcAft>
              <a:buNone/>
              <a:defRPr sz="2600" b="1">
                <a:solidFill>
                  <a:schemeClr val="bg1"/>
                </a:solidFill>
              </a:defRPr>
            </a:lvl1pPr>
            <a:lvl2pPr marL="0" indent="0" algn="l">
              <a:spcBef>
                <a:spcPts val="1000"/>
              </a:spcBef>
              <a:buNone/>
              <a:defRPr sz="2000" b="0">
                <a:solidFill>
                  <a:schemeClr val="bg1"/>
                </a:solidFill>
              </a:defRPr>
            </a:lvl2pPr>
            <a:lvl3pPr marL="719138" indent="-719138" algn="l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3pPr>
            <a:lvl4pPr marL="1080000" indent="0" algn="l">
              <a:spcBef>
                <a:spcPts val="0"/>
              </a:spcBef>
              <a:buNone/>
              <a:defRPr sz="2600" b="1">
                <a:solidFill>
                  <a:schemeClr val="tx1"/>
                </a:solidFill>
              </a:defRPr>
            </a:lvl4pPr>
            <a:lvl5pPr marL="1440000" indent="0" algn="l">
              <a:spcBef>
                <a:spcPts val="0"/>
              </a:spcBef>
              <a:buNone/>
              <a:defRPr sz="26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F87C1E97-4157-4722-9142-30DAF0ABA1F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11574" y="863600"/>
            <a:ext cx="5472063" cy="41052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751778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reispaltig Text und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2797550-BDEB-4493-A73E-BE77A12FC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34CF833-9070-40EB-9C9E-0AFFBBEAF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1C45381-A556-48A3-9565-2CC81A9CD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EACFC84-6CA2-4B55-8E0D-1F73C57314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800" y="863600"/>
            <a:ext cx="2592000" cy="4105275"/>
          </a:xfrm>
          <a:solidFill>
            <a:srgbClr val="C20000"/>
          </a:solidFill>
        </p:spPr>
        <p:txBody>
          <a:bodyPr lIns="216000" tIns="360000" rIns="144000" bIns="360000"/>
          <a:lstStyle>
            <a:lvl1pPr marL="0" indent="0" algn="l">
              <a:spcBef>
                <a:spcPts val="0"/>
              </a:spcBef>
              <a:spcAft>
                <a:spcPts val="1000"/>
              </a:spcAft>
              <a:buNone/>
              <a:defRPr sz="2600" b="1">
                <a:solidFill>
                  <a:schemeClr val="bg1"/>
                </a:solidFill>
              </a:defRPr>
            </a:lvl1pPr>
            <a:lvl2pPr marL="0" indent="0" algn="l">
              <a:spcBef>
                <a:spcPts val="1000"/>
              </a:spcBef>
              <a:buNone/>
              <a:defRPr sz="2000" b="0">
                <a:solidFill>
                  <a:schemeClr val="bg1"/>
                </a:solidFill>
              </a:defRPr>
            </a:lvl2pPr>
            <a:lvl3pPr marL="719138" indent="-719138" algn="l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3pPr>
            <a:lvl4pPr marL="1080000" indent="0" algn="l">
              <a:spcBef>
                <a:spcPts val="0"/>
              </a:spcBef>
              <a:buNone/>
              <a:defRPr sz="2600" b="1">
                <a:solidFill>
                  <a:schemeClr val="tx1"/>
                </a:solidFill>
              </a:defRPr>
            </a:lvl4pPr>
            <a:lvl5pPr marL="1440000" indent="0" algn="l">
              <a:spcBef>
                <a:spcPts val="0"/>
              </a:spcBef>
              <a:buNone/>
              <a:defRPr sz="26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F87C1E97-4157-4722-9142-30DAF0ABA1F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11575" y="863600"/>
            <a:ext cx="2592000" cy="41052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D60B593F-2A8C-4E25-8364-AD550B5127F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91895" y="863600"/>
            <a:ext cx="2592000" cy="41052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61003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(großformatig) + Text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5F248B8E-B4D4-46D8-BAEC-058D254866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1800" y="863600"/>
            <a:ext cx="8351838" cy="4105275"/>
          </a:xfrm>
          <a:solidFill>
            <a:srgbClr val="C00000"/>
          </a:solidFill>
        </p:spPr>
        <p:txBody>
          <a:bodyPr lIns="576000" tIns="576000" rIns="5544000" bIns="2088000"/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2149302-2969-427D-9DD1-3435C2390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9BEBE89-7CC6-4CBB-8D89-9C2B984FB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19A05AF-1D58-4CE6-BC08-E67A601E6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C7DD8A94-ECE8-4F6E-A93B-DA44BB13FAE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1800" y="863600"/>
            <a:ext cx="8351838" cy="4105275"/>
          </a:xfrm>
          <a:custGeom>
            <a:avLst/>
            <a:gdLst>
              <a:gd name="connsiteX0" fmla="*/ 359783 w 8351838"/>
              <a:gd name="connsiteY0" fmla="*/ 432643 h 4105275"/>
              <a:gd name="connsiteX1" fmla="*/ 359783 w 8351838"/>
              <a:gd name="connsiteY1" fmla="*/ 2880643 h 4105275"/>
              <a:gd name="connsiteX2" fmla="*/ 2951783 w 8351838"/>
              <a:gd name="connsiteY2" fmla="*/ 2880643 h 4105275"/>
              <a:gd name="connsiteX3" fmla="*/ 2951783 w 8351838"/>
              <a:gd name="connsiteY3" fmla="*/ 432643 h 4105275"/>
              <a:gd name="connsiteX4" fmla="*/ 0 w 8351838"/>
              <a:gd name="connsiteY4" fmla="*/ 0 h 4105275"/>
              <a:gd name="connsiteX5" fmla="*/ 8351838 w 8351838"/>
              <a:gd name="connsiteY5" fmla="*/ 0 h 4105275"/>
              <a:gd name="connsiteX6" fmla="*/ 8351838 w 8351838"/>
              <a:gd name="connsiteY6" fmla="*/ 4105275 h 4105275"/>
              <a:gd name="connsiteX7" fmla="*/ 0 w 8351838"/>
              <a:gd name="connsiteY7" fmla="*/ 4105275 h 4105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51838" h="4105275">
                <a:moveTo>
                  <a:pt x="359783" y="432643"/>
                </a:moveTo>
                <a:lnTo>
                  <a:pt x="359783" y="2880643"/>
                </a:lnTo>
                <a:lnTo>
                  <a:pt x="2951783" y="2880643"/>
                </a:lnTo>
                <a:lnTo>
                  <a:pt x="2951783" y="432643"/>
                </a:lnTo>
                <a:close/>
                <a:moveTo>
                  <a:pt x="0" y="0"/>
                </a:moveTo>
                <a:lnTo>
                  <a:pt x="8351838" y="0"/>
                </a:lnTo>
                <a:lnTo>
                  <a:pt x="8351838" y="4105275"/>
                </a:lnTo>
                <a:lnTo>
                  <a:pt x="0" y="410527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144000" tIns="72000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90645E2-B0AF-4FFF-B573-EE81DEFA611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90575" y="4752643"/>
            <a:ext cx="3673475" cy="144000"/>
          </a:xfrm>
        </p:spPr>
        <p:txBody>
          <a:bodyPr wrap="none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i="0"/>
            </a:lvl1pPr>
          </a:lstStyle>
          <a:p>
            <a:pPr lvl="0"/>
            <a:r>
              <a:rPr lang="de-DE" dirty="0"/>
              <a:t>Quelle hinzufügen</a:t>
            </a:r>
          </a:p>
        </p:txBody>
      </p:sp>
    </p:spTree>
    <p:extLst>
      <p:ext uri="{BB962C8B-B14F-4D97-AF65-F5344CB8AC3E}">
        <p14:creationId xmlns:p14="http://schemas.microsoft.com/office/powerpoint/2010/main" val="715773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074F5C-519F-401E-B8DC-ABBE966DC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652DE8-4A9F-4A64-98A9-E56A24D1B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2" y="1800225"/>
            <a:ext cx="8352382" cy="316842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3" name="Datumsplatzhalter 12">
            <a:extLst>
              <a:ext uri="{FF2B5EF4-FFF2-40B4-BE49-F238E27FC236}">
                <a16:creationId xmlns:a16="http://schemas.microsoft.com/office/drawing/2014/main" id="{10DA6540-5AE8-42DF-B039-4E61F0665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ED6B704C-088A-4A56-BE10-5A4D2C609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CD2D232A-A3F7-448E-B544-A4D3BD526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973866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(randabfallend) + Titel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3B93387-8199-4B37-AB48-6EFB10EC1B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863600"/>
            <a:ext cx="9215438" cy="4321175"/>
          </a:xfrm>
          <a:solidFill>
            <a:srgbClr val="C20000"/>
          </a:solidFill>
        </p:spPr>
        <p:txBody>
          <a:bodyPr lIns="6048000" tIns="828000" rIns="576000" bIns="2160000"/>
          <a:lstStyle>
            <a:lvl1pPr>
              <a:spcBef>
                <a:spcPts val="0"/>
              </a:spcBef>
              <a:defRPr sz="2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BAE4131-6CF5-43E9-9AF5-8F5864574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61EE5BC-0FB7-4ADE-863C-3CD93DEA3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B31AD75-27EC-41C7-B35C-1BA97C64C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7" name="Bildplatzhalter 16">
            <a:extLst>
              <a:ext uri="{FF2B5EF4-FFF2-40B4-BE49-F238E27FC236}">
                <a16:creationId xmlns:a16="http://schemas.microsoft.com/office/drawing/2014/main" id="{E8BBB4D0-D6D2-4ED2-89FE-53F37DEBB79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863600"/>
            <a:ext cx="9215438" cy="4321175"/>
          </a:xfrm>
          <a:custGeom>
            <a:avLst/>
            <a:gdLst>
              <a:gd name="connsiteX0" fmla="*/ 6191895 w 9215438"/>
              <a:gd name="connsiteY0" fmla="*/ 649287 h 4321175"/>
              <a:gd name="connsiteX1" fmla="*/ 6191895 w 9215438"/>
              <a:gd name="connsiteY1" fmla="*/ 3097287 h 4321175"/>
              <a:gd name="connsiteX2" fmla="*/ 8783895 w 9215438"/>
              <a:gd name="connsiteY2" fmla="*/ 3097287 h 4321175"/>
              <a:gd name="connsiteX3" fmla="*/ 8783895 w 9215438"/>
              <a:gd name="connsiteY3" fmla="*/ 649287 h 4321175"/>
              <a:gd name="connsiteX4" fmla="*/ 0 w 9215438"/>
              <a:gd name="connsiteY4" fmla="*/ 0 h 4321175"/>
              <a:gd name="connsiteX5" fmla="*/ 9215438 w 9215438"/>
              <a:gd name="connsiteY5" fmla="*/ 0 h 4321175"/>
              <a:gd name="connsiteX6" fmla="*/ 9215438 w 9215438"/>
              <a:gd name="connsiteY6" fmla="*/ 4321175 h 4321175"/>
              <a:gd name="connsiteX7" fmla="*/ 0 w 9215438"/>
              <a:gd name="connsiteY7" fmla="*/ 4321175 h 4321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15438" h="4321175">
                <a:moveTo>
                  <a:pt x="6191895" y="649287"/>
                </a:moveTo>
                <a:lnTo>
                  <a:pt x="6191895" y="3097287"/>
                </a:lnTo>
                <a:lnTo>
                  <a:pt x="8783895" y="3097287"/>
                </a:lnTo>
                <a:lnTo>
                  <a:pt x="8783895" y="649287"/>
                </a:lnTo>
                <a:close/>
                <a:moveTo>
                  <a:pt x="0" y="0"/>
                </a:moveTo>
                <a:lnTo>
                  <a:pt x="9215438" y="0"/>
                </a:lnTo>
                <a:lnTo>
                  <a:pt x="9215438" y="4321175"/>
                </a:lnTo>
                <a:lnTo>
                  <a:pt x="0" y="432117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432000" tIns="324000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A88F502E-137E-47BE-BAD7-2CDDCE67D44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1800" y="4824635"/>
            <a:ext cx="4032250" cy="144000"/>
          </a:xfrm>
        </p:spPr>
        <p:txBody>
          <a:bodyPr wrap="none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i="0"/>
            </a:lvl1pPr>
          </a:lstStyle>
          <a:p>
            <a:pPr lvl="0"/>
            <a:r>
              <a:rPr lang="de-DE" dirty="0"/>
              <a:t>Quelle hinzufügen</a:t>
            </a:r>
          </a:p>
        </p:txBody>
      </p:sp>
    </p:spTree>
    <p:extLst>
      <p:ext uri="{BB962C8B-B14F-4D97-AF65-F5344CB8AC3E}">
        <p14:creationId xmlns:p14="http://schemas.microsoft.com/office/powerpoint/2010/main" val="15812977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EF79AF-9987-4D87-BF59-C9124DE9D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DCF0D1A3-9C30-4EBE-95A8-EC5188BCA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662D49EB-C43D-4EDA-9303-261C4885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0CCE1D69-E2C3-4327-A150-990757462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424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84CD471B-F069-4F58-8FFD-247DBBEF1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AD5BC863-5791-4E61-BED5-2D160C729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D739D196-54BD-4D01-978C-007DE5A0B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376088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80422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luss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24">
            <a:extLst>
              <a:ext uri="{FF2B5EF4-FFF2-40B4-BE49-F238E27FC236}">
                <a16:creationId xmlns:a16="http://schemas.microsoft.com/office/drawing/2014/main" id="{B6C2A7ED-3E27-439F-AEFC-E742B9DAC482}"/>
              </a:ext>
            </a:extLst>
          </p:cNvPr>
          <p:cNvSpPr txBox="1">
            <a:spLocks/>
          </p:cNvSpPr>
          <p:nvPr/>
        </p:nvSpPr>
        <p:spPr>
          <a:xfrm>
            <a:off x="431255" y="2664395"/>
            <a:ext cx="6192000" cy="1150362"/>
          </a:xfrm>
          <a:prstGeom prst="rect">
            <a:avLst/>
          </a:prstGeom>
        </p:spPr>
        <p:txBody>
          <a:bodyPr lIns="0" tIns="0" rIns="0" bIns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de-DE" sz="1600" dirty="0"/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de-DE" sz="1600" dirty="0"/>
              <a:t>T 	+49 30 300199-</a:t>
            </a:r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br>
              <a:rPr lang="de-DE" sz="1600" dirty="0"/>
            </a:br>
            <a:endParaRPr lang="de-DE" sz="1600" dirty="0"/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de-DE" sz="1600" dirty="0"/>
              <a:t>www.bdew.de</a:t>
            </a:r>
          </a:p>
        </p:txBody>
      </p:sp>
      <p:sp>
        <p:nvSpPr>
          <p:cNvPr id="8" name="Textplatzhalter 24">
            <a:extLst>
              <a:ext uri="{FF2B5EF4-FFF2-40B4-BE49-F238E27FC236}">
                <a16:creationId xmlns:a16="http://schemas.microsoft.com/office/drawing/2014/main" id="{163336B0-2170-409A-84C2-E385D2F84FAD}"/>
              </a:ext>
            </a:extLst>
          </p:cNvPr>
          <p:cNvSpPr txBox="1">
            <a:spLocks/>
          </p:cNvSpPr>
          <p:nvPr/>
        </p:nvSpPr>
        <p:spPr>
          <a:xfrm>
            <a:off x="431255" y="3888587"/>
            <a:ext cx="6480000" cy="504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600" b="1" dirty="0">
                <a:solidFill>
                  <a:schemeClr val="bg1"/>
                </a:solidFill>
              </a:rPr>
              <a:t>BDEW Bundesverband der Energie- und Wasserwirtschaft e.V.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600" dirty="0">
                <a:solidFill>
                  <a:schemeClr val="bg1"/>
                </a:solidFill>
              </a:rPr>
              <a:t>Reinhardtstraße 32 · 10117 Berlin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D9A01EA3-8451-411A-A54D-13395C21C1FB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144000" y="144000"/>
            <a:ext cx="8928000" cy="4896000"/>
          </a:xfrm>
          <a:prstGeom prst="rect">
            <a:avLst/>
          </a:prstGeom>
          <a:noFill/>
          <a:ln w="12700">
            <a:solidFill>
              <a:srgbClr val="C00000"/>
            </a:solidFill>
          </a:ln>
          <a:effectLst/>
        </p:spPr>
        <p:txBody>
          <a:bodyPr wrap="none" anchor="ctr"/>
          <a:lstStyle/>
          <a:p>
            <a:endParaRPr lang="de-DE" sz="1828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A5904070-0BA0-4AE0-842E-83FD5922B850}"/>
              </a:ext>
            </a:extLst>
          </p:cNvPr>
          <p:cNvGrpSpPr>
            <a:grpSpLocks noChangeAspect="1"/>
          </p:cNvGrpSpPr>
          <p:nvPr/>
        </p:nvGrpSpPr>
        <p:grpSpPr bwMode="gray">
          <a:xfrm>
            <a:off x="7271990" y="576162"/>
            <a:ext cx="1800225" cy="1224000"/>
            <a:chOff x="7271990" y="576162"/>
            <a:chExt cx="1800225" cy="1224000"/>
          </a:xfrm>
        </p:grpSpPr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8E3F5386-A68E-4783-91A4-7ABCEF0F6CA9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7271990" y="576162"/>
              <a:ext cx="1800225" cy="1224000"/>
            </a:xfrm>
            <a:prstGeom prst="rect">
              <a:avLst/>
            </a:prstGeom>
            <a:solidFill>
              <a:srgbClr val="C2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grpSp>
          <p:nvGrpSpPr>
            <p:cNvPr id="12" name="Gruppieren 11">
              <a:extLst>
                <a:ext uri="{FF2B5EF4-FFF2-40B4-BE49-F238E27FC236}">
                  <a16:creationId xmlns:a16="http://schemas.microsoft.com/office/drawing/2014/main" id="{43DDAB11-4336-45B9-8C7A-BFB021B00D43}"/>
                </a:ext>
              </a:extLst>
            </p:cNvPr>
            <p:cNvGrpSpPr/>
            <p:nvPr userDrawn="1"/>
          </p:nvGrpSpPr>
          <p:grpSpPr bwMode="gray">
            <a:xfrm>
              <a:off x="7538786" y="868025"/>
              <a:ext cx="1244600" cy="646113"/>
              <a:chOff x="7538786" y="868025"/>
              <a:chExt cx="1244600" cy="646113"/>
            </a:xfrm>
          </p:grpSpPr>
          <p:sp>
            <p:nvSpPr>
              <p:cNvPr id="13" name="Freeform 38">
                <a:extLst>
                  <a:ext uri="{FF2B5EF4-FFF2-40B4-BE49-F238E27FC236}">
                    <a16:creationId xmlns:a16="http://schemas.microsoft.com/office/drawing/2014/main" id="{AAF8BDAB-1509-41A4-95CE-55A836221A3F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538786" y="1398250"/>
                <a:ext cx="1244600" cy="115888"/>
              </a:xfrm>
              <a:custGeom>
                <a:avLst/>
                <a:gdLst>
                  <a:gd name="T0" fmla="*/ 1559 w 1559"/>
                  <a:gd name="T1" fmla="*/ 104 h 146"/>
                  <a:gd name="T2" fmla="*/ 1471 w 1559"/>
                  <a:gd name="T3" fmla="*/ 48 h 146"/>
                  <a:gd name="T4" fmla="*/ 1472 w 1559"/>
                  <a:gd name="T5" fmla="*/ 114 h 146"/>
                  <a:gd name="T6" fmla="*/ 1518 w 1559"/>
                  <a:gd name="T7" fmla="*/ 114 h 146"/>
                  <a:gd name="T8" fmla="*/ 1433 w 1559"/>
                  <a:gd name="T9" fmla="*/ 74 h 146"/>
                  <a:gd name="T10" fmla="*/ 1431 w 1559"/>
                  <a:gd name="T11" fmla="*/ 92 h 146"/>
                  <a:gd name="T12" fmla="*/ 1332 w 1559"/>
                  <a:gd name="T13" fmla="*/ 75 h 146"/>
                  <a:gd name="T14" fmla="*/ 1332 w 1559"/>
                  <a:gd name="T15" fmla="*/ 75 h 146"/>
                  <a:gd name="T16" fmla="*/ 1304 w 1559"/>
                  <a:gd name="T17" fmla="*/ 2 h 146"/>
                  <a:gd name="T18" fmla="*/ 1303 w 1559"/>
                  <a:gd name="T19" fmla="*/ 108 h 146"/>
                  <a:gd name="T20" fmla="*/ 1232 w 1559"/>
                  <a:gd name="T21" fmla="*/ 51 h 146"/>
                  <a:gd name="T22" fmla="*/ 1231 w 1559"/>
                  <a:gd name="T23" fmla="*/ 115 h 146"/>
                  <a:gd name="T24" fmla="*/ 1265 w 1559"/>
                  <a:gd name="T25" fmla="*/ 80 h 146"/>
                  <a:gd name="T26" fmla="*/ 1145 w 1559"/>
                  <a:gd name="T27" fmla="*/ 11 h 146"/>
                  <a:gd name="T28" fmla="*/ 1061 w 1559"/>
                  <a:gd name="T29" fmla="*/ 92 h 146"/>
                  <a:gd name="T30" fmla="*/ 1044 w 1559"/>
                  <a:gd name="T31" fmla="*/ 37 h 146"/>
                  <a:gd name="T32" fmla="*/ 1008 w 1559"/>
                  <a:gd name="T33" fmla="*/ 56 h 146"/>
                  <a:gd name="T34" fmla="*/ 1051 w 1559"/>
                  <a:gd name="T35" fmla="*/ 54 h 146"/>
                  <a:gd name="T36" fmla="*/ 970 w 1559"/>
                  <a:gd name="T37" fmla="*/ 68 h 146"/>
                  <a:gd name="T38" fmla="*/ 989 w 1559"/>
                  <a:gd name="T39" fmla="*/ 108 h 146"/>
                  <a:gd name="T40" fmla="*/ 990 w 1559"/>
                  <a:gd name="T41" fmla="*/ 74 h 146"/>
                  <a:gd name="T42" fmla="*/ 906 w 1559"/>
                  <a:gd name="T43" fmla="*/ 57 h 146"/>
                  <a:gd name="T44" fmla="*/ 892 w 1559"/>
                  <a:gd name="T45" fmla="*/ 92 h 146"/>
                  <a:gd name="T46" fmla="*/ 911 w 1559"/>
                  <a:gd name="T47" fmla="*/ 91 h 146"/>
                  <a:gd name="T48" fmla="*/ 837 w 1559"/>
                  <a:gd name="T49" fmla="*/ 57 h 146"/>
                  <a:gd name="T50" fmla="*/ 823 w 1559"/>
                  <a:gd name="T51" fmla="*/ 92 h 146"/>
                  <a:gd name="T52" fmla="*/ 843 w 1559"/>
                  <a:gd name="T53" fmla="*/ 91 h 146"/>
                  <a:gd name="T54" fmla="*/ 749 w 1559"/>
                  <a:gd name="T55" fmla="*/ 80 h 146"/>
                  <a:gd name="T56" fmla="*/ 765 w 1559"/>
                  <a:gd name="T57" fmla="*/ 43 h 146"/>
                  <a:gd name="T58" fmla="*/ 749 w 1559"/>
                  <a:gd name="T59" fmla="*/ 61 h 146"/>
                  <a:gd name="T60" fmla="*/ 751 w 1559"/>
                  <a:gd name="T61" fmla="*/ 107 h 146"/>
                  <a:gd name="T62" fmla="*/ 667 w 1559"/>
                  <a:gd name="T63" fmla="*/ 61 h 146"/>
                  <a:gd name="T64" fmla="*/ 613 w 1559"/>
                  <a:gd name="T65" fmla="*/ 61 h 146"/>
                  <a:gd name="T66" fmla="*/ 597 w 1559"/>
                  <a:gd name="T67" fmla="*/ 114 h 146"/>
                  <a:gd name="T68" fmla="*/ 650 w 1559"/>
                  <a:gd name="T69" fmla="*/ 114 h 146"/>
                  <a:gd name="T70" fmla="*/ 512 w 1559"/>
                  <a:gd name="T71" fmla="*/ 104 h 146"/>
                  <a:gd name="T72" fmla="*/ 464 w 1559"/>
                  <a:gd name="T73" fmla="*/ 51 h 146"/>
                  <a:gd name="T74" fmla="*/ 462 w 1559"/>
                  <a:gd name="T75" fmla="*/ 115 h 146"/>
                  <a:gd name="T76" fmla="*/ 496 w 1559"/>
                  <a:gd name="T77" fmla="*/ 80 h 146"/>
                  <a:gd name="T78" fmla="*/ 393 w 1559"/>
                  <a:gd name="T79" fmla="*/ 38 h 146"/>
                  <a:gd name="T80" fmla="*/ 391 w 1559"/>
                  <a:gd name="T81" fmla="*/ 12 h 146"/>
                  <a:gd name="T82" fmla="*/ 326 w 1559"/>
                  <a:gd name="T83" fmla="*/ 75 h 146"/>
                  <a:gd name="T84" fmla="*/ 355 w 1559"/>
                  <a:gd name="T85" fmla="*/ 38 h 146"/>
                  <a:gd name="T86" fmla="*/ 353 w 1559"/>
                  <a:gd name="T87" fmla="*/ 103 h 146"/>
                  <a:gd name="T88" fmla="*/ 310 w 1559"/>
                  <a:gd name="T89" fmla="*/ 122 h 146"/>
                  <a:gd name="T90" fmla="*/ 373 w 1559"/>
                  <a:gd name="T91" fmla="*/ 56 h 146"/>
                  <a:gd name="T92" fmla="*/ 269 w 1559"/>
                  <a:gd name="T93" fmla="*/ 47 h 146"/>
                  <a:gd name="T94" fmla="*/ 270 w 1559"/>
                  <a:gd name="T95" fmla="*/ 114 h 146"/>
                  <a:gd name="T96" fmla="*/ 211 w 1559"/>
                  <a:gd name="T97" fmla="*/ 68 h 146"/>
                  <a:gd name="T98" fmla="*/ 198 w 1559"/>
                  <a:gd name="T99" fmla="*/ 36 h 146"/>
                  <a:gd name="T100" fmla="*/ 200 w 1559"/>
                  <a:gd name="T101" fmla="*/ 100 h 146"/>
                  <a:gd name="T102" fmla="*/ 148 w 1559"/>
                  <a:gd name="T103" fmla="*/ 62 h 146"/>
                  <a:gd name="T104" fmla="*/ 81 w 1559"/>
                  <a:gd name="T105" fmla="*/ 38 h 146"/>
                  <a:gd name="T106" fmla="*/ 119 w 1559"/>
                  <a:gd name="T107" fmla="*/ 54 h 146"/>
                  <a:gd name="T108" fmla="*/ 66 w 1559"/>
                  <a:gd name="T109" fmla="*/ 96 h 146"/>
                  <a:gd name="T110" fmla="*/ 21 w 1559"/>
                  <a:gd name="T111" fmla="*/ 52 h 146"/>
                  <a:gd name="T112" fmla="*/ 0 w 1559"/>
                  <a:gd name="T113" fmla="*/ 114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559" h="146">
                    <a:moveTo>
                      <a:pt x="1559" y="104"/>
                    </a:moveTo>
                    <a:cubicBezTo>
                      <a:pt x="1559" y="98"/>
                      <a:pt x="1556" y="92"/>
                      <a:pt x="1547" y="92"/>
                    </a:cubicBezTo>
                    <a:cubicBezTo>
                      <a:pt x="1539" y="92"/>
                      <a:pt x="1535" y="98"/>
                      <a:pt x="1535" y="104"/>
                    </a:cubicBezTo>
                    <a:cubicBezTo>
                      <a:pt x="1535" y="110"/>
                      <a:pt x="1539" y="116"/>
                      <a:pt x="1547" y="116"/>
                    </a:cubicBezTo>
                    <a:cubicBezTo>
                      <a:pt x="1556" y="116"/>
                      <a:pt x="1559" y="110"/>
                      <a:pt x="1559" y="104"/>
                    </a:cubicBezTo>
                    <a:close/>
                    <a:moveTo>
                      <a:pt x="1518" y="114"/>
                    </a:moveTo>
                    <a:lnTo>
                      <a:pt x="1518" y="62"/>
                    </a:lnTo>
                    <a:cubicBezTo>
                      <a:pt x="1518" y="55"/>
                      <a:pt x="1517" y="49"/>
                      <a:pt x="1514" y="45"/>
                    </a:cubicBezTo>
                    <a:cubicBezTo>
                      <a:pt x="1510" y="39"/>
                      <a:pt x="1504" y="36"/>
                      <a:pt x="1495" y="36"/>
                    </a:cubicBezTo>
                    <a:cubicBezTo>
                      <a:pt x="1485" y="36"/>
                      <a:pt x="1474" y="45"/>
                      <a:pt x="1471" y="48"/>
                    </a:cubicBezTo>
                    <a:cubicBezTo>
                      <a:pt x="1471" y="43"/>
                      <a:pt x="1470" y="38"/>
                      <a:pt x="1470" y="38"/>
                    </a:cubicBezTo>
                    <a:lnTo>
                      <a:pt x="1450" y="38"/>
                    </a:lnTo>
                    <a:cubicBezTo>
                      <a:pt x="1450" y="38"/>
                      <a:pt x="1451" y="47"/>
                      <a:pt x="1451" y="56"/>
                    </a:cubicBezTo>
                    <a:lnTo>
                      <a:pt x="1451" y="114"/>
                    </a:lnTo>
                    <a:lnTo>
                      <a:pt x="1472" y="114"/>
                    </a:lnTo>
                    <a:lnTo>
                      <a:pt x="1472" y="62"/>
                    </a:lnTo>
                    <a:cubicBezTo>
                      <a:pt x="1475" y="59"/>
                      <a:pt x="1482" y="54"/>
                      <a:pt x="1488" y="54"/>
                    </a:cubicBezTo>
                    <a:cubicBezTo>
                      <a:pt x="1493" y="54"/>
                      <a:pt x="1497" y="55"/>
                      <a:pt x="1497" y="64"/>
                    </a:cubicBezTo>
                    <a:lnTo>
                      <a:pt x="1497" y="114"/>
                    </a:lnTo>
                    <a:lnTo>
                      <a:pt x="1518" y="114"/>
                    </a:lnTo>
                    <a:close/>
                    <a:moveTo>
                      <a:pt x="1413" y="68"/>
                    </a:moveTo>
                    <a:lnTo>
                      <a:pt x="1389" y="68"/>
                    </a:lnTo>
                    <a:cubicBezTo>
                      <a:pt x="1389" y="62"/>
                      <a:pt x="1391" y="51"/>
                      <a:pt x="1400" y="51"/>
                    </a:cubicBezTo>
                    <a:cubicBezTo>
                      <a:pt x="1411" y="51"/>
                      <a:pt x="1413" y="62"/>
                      <a:pt x="1413" y="68"/>
                    </a:cubicBezTo>
                    <a:close/>
                    <a:moveTo>
                      <a:pt x="1433" y="74"/>
                    </a:moveTo>
                    <a:cubicBezTo>
                      <a:pt x="1433" y="56"/>
                      <a:pt x="1426" y="36"/>
                      <a:pt x="1400" y="36"/>
                    </a:cubicBezTo>
                    <a:cubicBezTo>
                      <a:pt x="1378" y="36"/>
                      <a:pt x="1367" y="56"/>
                      <a:pt x="1367" y="76"/>
                    </a:cubicBezTo>
                    <a:cubicBezTo>
                      <a:pt x="1367" y="90"/>
                      <a:pt x="1372" y="115"/>
                      <a:pt x="1399" y="115"/>
                    </a:cubicBezTo>
                    <a:cubicBezTo>
                      <a:pt x="1420" y="115"/>
                      <a:pt x="1432" y="108"/>
                      <a:pt x="1432" y="108"/>
                    </a:cubicBezTo>
                    <a:lnTo>
                      <a:pt x="1431" y="92"/>
                    </a:lnTo>
                    <a:cubicBezTo>
                      <a:pt x="1431" y="92"/>
                      <a:pt x="1416" y="100"/>
                      <a:pt x="1402" y="100"/>
                    </a:cubicBezTo>
                    <a:cubicBezTo>
                      <a:pt x="1393" y="100"/>
                      <a:pt x="1389" y="94"/>
                      <a:pt x="1389" y="80"/>
                    </a:cubicBezTo>
                    <a:lnTo>
                      <a:pt x="1433" y="80"/>
                    </a:lnTo>
                    <a:cubicBezTo>
                      <a:pt x="1433" y="80"/>
                      <a:pt x="1433" y="76"/>
                      <a:pt x="1433" y="74"/>
                    </a:cubicBezTo>
                    <a:moveTo>
                      <a:pt x="1332" y="75"/>
                    </a:moveTo>
                    <a:cubicBezTo>
                      <a:pt x="1332" y="93"/>
                      <a:pt x="1326" y="99"/>
                      <a:pt x="1319" y="99"/>
                    </a:cubicBezTo>
                    <a:cubicBezTo>
                      <a:pt x="1316" y="99"/>
                      <a:pt x="1310" y="97"/>
                      <a:pt x="1304" y="94"/>
                    </a:cubicBezTo>
                    <a:lnTo>
                      <a:pt x="1304" y="59"/>
                    </a:lnTo>
                    <a:cubicBezTo>
                      <a:pt x="1310" y="54"/>
                      <a:pt x="1316" y="53"/>
                      <a:pt x="1320" y="53"/>
                    </a:cubicBezTo>
                    <a:cubicBezTo>
                      <a:pt x="1330" y="53"/>
                      <a:pt x="1332" y="67"/>
                      <a:pt x="1332" y="75"/>
                    </a:cubicBezTo>
                    <a:close/>
                    <a:moveTo>
                      <a:pt x="1353" y="76"/>
                    </a:moveTo>
                    <a:cubicBezTo>
                      <a:pt x="1353" y="60"/>
                      <a:pt x="1349" y="36"/>
                      <a:pt x="1324" y="36"/>
                    </a:cubicBezTo>
                    <a:cubicBezTo>
                      <a:pt x="1315" y="36"/>
                      <a:pt x="1306" y="43"/>
                      <a:pt x="1304" y="44"/>
                    </a:cubicBezTo>
                    <a:cubicBezTo>
                      <a:pt x="1304" y="44"/>
                      <a:pt x="1304" y="39"/>
                      <a:pt x="1304" y="36"/>
                    </a:cubicBezTo>
                    <a:lnTo>
                      <a:pt x="1304" y="2"/>
                    </a:lnTo>
                    <a:lnTo>
                      <a:pt x="1284" y="4"/>
                    </a:lnTo>
                    <a:lnTo>
                      <a:pt x="1284" y="98"/>
                    </a:lnTo>
                    <a:cubicBezTo>
                      <a:pt x="1284" y="105"/>
                      <a:pt x="1283" y="114"/>
                      <a:pt x="1283" y="114"/>
                    </a:cubicBezTo>
                    <a:lnTo>
                      <a:pt x="1302" y="114"/>
                    </a:lnTo>
                    <a:cubicBezTo>
                      <a:pt x="1303" y="112"/>
                      <a:pt x="1303" y="109"/>
                      <a:pt x="1303" y="108"/>
                    </a:cubicBezTo>
                    <a:cubicBezTo>
                      <a:pt x="1304" y="109"/>
                      <a:pt x="1313" y="115"/>
                      <a:pt x="1324" y="115"/>
                    </a:cubicBezTo>
                    <a:cubicBezTo>
                      <a:pt x="1342" y="115"/>
                      <a:pt x="1353" y="98"/>
                      <a:pt x="1353" y="76"/>
                    </a:cubicBezTo>
                    <a:moveTo>
                      <a:pt x="1245" y="68"/>
                    </a:moveTo>
                    <a:lnTo>
                      <a:pt x="1221" y="68"/>
                    </a:lnTo>
                    <a:cubicBezTo>
                      <a:pt x="1221" y="62"/>
                      <a:pt x="1223" y="51"/>
                      <a:pt x="1232" y="51"/>
                    </a:cubicBezTo>
                    <a:cubicBezTo>
                      <a:pt x="1243" y="51"/>
                      <a:pt x="1245" y="62"/>
                      <a:pt x="1245" y="68"/>
                    </a:cubicBezTo>
                    <a:close/>
                    <a:moveTo>
                      <a:pt x="1265" y="74"/>
                    </a:moveTo>
                    <a:cubicBezTo>
                      <a:pt x="1265" y="56"/>
                      <a:pt x="1258" y="36"/>
                      <a:pt x="1232" y="36"/>
                    </a:cubicBezTo>
                    <a:cubicBezTo>
                      <a:pt x="1210" y="36"/>
                      <a:pt x="1199" y="56"/>
                      <a:pt x="1199" y="76"/>
                    </a:cubicBezTo>
                    <a:cubicBezTo>
                      <a:pt x="1199" y="90"/>
                      <a:pt x="1204" y="115"/>
                      <a:pt x="1231" y="115"/>
                    </a:cubicBezTo>
                    <a:cubicBezTo>
                      <a:pt x="1251" y="115"/>
                      <a:pt x="1264" y="108"/>
                      <a:pt x="1264" y="108"/>
                    </a:cubicBezTo>
                    <a:lnTo>
                      <a:pt x="1263" y="92"/>
                    </a:lnTo>
                    <a:cubicBezTo>
                      <a:pt x="1263" y="92"/>
                      <a:pt x="1248" y="100"/>
                      <a:pt x="1234" y="100"/>
                    </a:cubicBezTo>
                    <a:cubicBezTo>
                      <a:pt x="1225" y="100"/>
                      <a:pt x="1221" y="94"/>
                      <a:pt x="1221" y="80"/>
                    </a:cubicBezTo>
                    <a:lnTo>
                      <a:pt x="1265" y="80"/>
                    </a:lnTo>
                    <a:cubicBezTo>
                      <a:pt x="1265" y="80"/>
                      <a:pt x="1265" y="76"/>
                      <a:pt x="1265" y="74"/>
                    </a:cubicBezTo>
                    <a:moveTo>
                      <a:pt x="1188" y="114"/>
                    </a:moveTo>
                    <a:lnTo>
                      <a:pt x="1188" y="95"/>
                    </a:lnTo>
                    <a:lnTo>
                      <a:pt x="1145" y="95"/>
                    </a:lnTo>
                    <a:lnTo>
                      <a:pt x="1145" y="11"/>
                    </a:lnTo>
                    <a:lnTo>
                      <a:pt x="1124" y="11"/>
                    </a:lnTo>
                    <a:lnTo>
                      <a:pt x="1124" y="114"/>
                    </a:lnTo>
                    <a:lnTo>
                      <a:pt x="1188" y="114"/>
                    </a:lnTo>
                    <a:close/>
                    <a:moveTo>
                      <a:pt x="1073" y="104"/>
                    </a:moveTo>
                    <a:cubicBezTo>
                      <a:pt x="1073" y="98"/>
                      <a:pt x="1069" y="92"/>
                      <a:pt x="1061" y="92"/>
                    </a:cubicBezTo>
                    <a:cubicBezTo>
                      <a:pt x="1053" y="92"/>
                      <a:pt x="1048" y="98"/>
                      <a:pt x="1048" y="104"/>
                    </a:cubicBezTo>
                    <a:cubicBezTo>
                      <a:pt x="1048" y="110"/>
                      <a:pt x="1053" y="116"/>
                      <a:pt x="1061" y="116"/>
                    </a:cubicBezTo>
                    <a:cubicBezTo>
                      <a:pt x="1069" y="116"/>
                      <a:pt x="1073" y="110"/>
                      <a:pt x="1073" y="104"/>
                    </a:cubicBezTo>
                    <a:close/>
                    <a:moveTo>
                      <a:pt x="1053" y="38"/>
                    </a:moveTo>
                    <a:cubicBezTo>
                      <a:pt x="1053" y="38"/>
                      <a:pt x="1052" y="37"/>
                      <a:pt x="1044" y="37"/>
                    </a:cubicBezTo>
                    <a:cubicBezTo>
                      <a:pt x="1038" y="37"/>
                      <a:pt x="1032" y="42"/>
                      <a:pt x="1029" y="45"/>
                    </a:cubicBezTo>
                    <a:cubicBezTo>
                      <a:pt x="1029" y="46"/>
                      <a:pt x="1028" y="47"/>
                      <a:pt x="1028" y="47"/>
                    </a:cubicBezTo>
                    <a:cubicBezTo>
                      <a:pt x="1028" y="43"/>
                      <a:pt x="1027" y="38"/>
                      <a:pt x="1027" y="38"/>
                    </a:cubicBezTo>
                    <a:lnTo>
                      <a:pt x="1007" y="38"/>
                    </a:lnTo>
                    <a:cubicBezTo>
                      <a:pt x="1007" y="38"/>
                      <a:pt x="1008" y="47"/>
                      <a:pt x="1008" y="56"/>
                    </a:cubicBezTo>
                    <a:lnTo>
                      <a:pt x="1008" y="114"/>
                    </a:lnTo>
                    <a:lnTo>
                      <a:pt x="1029" y="114"/>
                    </a:lnTo>
                    <a:lnTo>
                      <a:pt x="1029" y="60"/>
                    </a:lnTo>
                    <a:cubicBezTo>
                      <a:pt x="1034" y="56"/>
                      <a:pt x="1039" y="53"/>
                      <a:pt x="1041" y="53"/>
                    </a:cubicBezTo>
                    <a:cubicBezTo>
                      <a:pt x="1047" y="53"/>
                      <a:pt x="1051" y="54"/>
                      <a:pt x="1051" y="54"/>
                    </a:cubicBezTo>
                    <a:lnTo>
                      <a:pt x="1053" y="38"/>
                    </a:lnTo>
                    <a:close/>
                    <a:moveTo>
                      <a:pt x="970" y="68"/>
                    </a:moveTo>
                    <a:lnTo>
                      <a:pt x="946" y="68"/>
                    </a:lnTo>
                    <a:cubicBezTo>
                      <a:pt x="946" y="62"/>
                      <a:pt x="948" y="51"/>
                      <a:pt x="958" y="51"/>
                    </a:cubicBezTo>
                    <a:cubicBezTo>
                      <a:pt x="968" y="51"/>
                      <a:pt x="970" y="62"/>
                      <a:pt x="970" y="68"/>
                    </a:cubicBezTo>
                    <a:close/>
                    <a:moveTo>
                      <a:pt x="990" y="74"/>
                    </a:moveTo>
                    <a:cubicBezTo>
                      <a:pt x="990" y="56"/>
                      <a:pt x="983" y="36"/>
                      <a:pt x="958" y="36"/>
                    </a:cubicBezTo>
                    <a:cubicBezTo>
                      <a:pt x="935" y="36"/>
                      <a:pt x="925" y="56"/>
                      <a:pt x="925" y="76"/>
                    </a:cubicBezTo>
                    <a:cubicBezTo>
                      <a:pt x="925" y="90"/>
                      <a:pt x="929" y="115"/>
                      <a:pt x="956" y="115"/>
                    </a:cubicBezTo>
                    <a:cubicBezTo>
                      <a:pt x="977" y="115"/>
                      <a:pt x="989" y="108"/>
                      <a:pt x="989" y="108"/>
                    </a:cubicBezTo>
                    <a:lnTo>
                      <a:pt x="988" y="92"/>
                    </a:lnTo>
                    <a:cubicBezTo>
                      <a:pt x="988" y="92"/>
                      <a:pt x="974" y="100"/>
                      <a:pt x="960" y="100"/>
                    </a:cubicBezTo>
                    <a:cubicBezTo>
                      <a:pt x="951" y="100"/>
                      <a:pt x="946" y="94"/>
                      <a:pt x="946" y="80"/>
                    </a:cubicBezTo>
                    <a:lnTo>
                      <a:pt x="990" y="80"/>
                    </a:lnTo>
                    <a:cubicBezTo>
                      <a:pt x="990" y="80"/>
                      <a:pt x="990" y="76"/>
                      <a:pt x="990" y="74"/>
                    </a:cubicBezTo>
                    <a:moveTo>
                      <a:pt x="911" y="91"/>
                    </a:moveTo>
                    <a:cubicBezTo>
                      <a:pt x="911" y="73"/>
                      <a:pt x="894" y="70"/>
                      <a:pt x="882" y="64"/>
                    </a:cubicBezTo>
                    <a:cubicBezTo>
                      <a:pt x="879" y="63"/>
                      <a:pt x="876" y="61"/>
                      <a:pt x="876" y="58"/>
                    </a:cubicBezTo>
                    <a:cubicBezTo>
                      <a:pt x="876" y="56"/>
                      <a:pt x="878" y="52"/>
                      <a:pt x="884" y="52"/>
                    </a:cubicBezTo>
                    <a:cubicBezTo>
                      <a:pt x="894" y="52"/>
                      <a:pt x="906" y="57"/>
                      <a:pt x="906" y="57"/>
                    </a:cubicBezTo>
                    <a:lnTo>
                      <a:pt x="907" y="40"/>
                    </a:lnTo>
                    <a:cubicBezTo>
                      <a:pt x="907" y="40"/>
                      <a:pt x="897" y="36"/>
                      <a:pt x="885" y="36"/>
                    </a:cubicBezTo>
                    <a:cubicBezTo>
                      <a:pt x="870" y="36"/>
                      <a:pt x="857" y="44"/>
                      <a:pt x="857" y="60"/>
                    </a:cubicBezTo>
                    <a:cubicBezTo>
                      <a:pt x="857" y="77"/>
                      <a:pt x="874" y="80"/>
                      <a:pt x="885" y="85"/>
                    </a:cubicBezTo>
                    <a:cubicBezTo>
                      <a:pt x="889" y="87"/>
                      <a:pt x="892" y="89"/>
                      <a:pt x="892" y="92"/>
                    </a:cubicBezTo>
                    <a:cubicBezTo>
                      <a:pt x="892" y="96"/>
                      <a:pt x="888" y="99"/>
                      <a:pt x="883" y="99"/>
                    </a:cubicBezTo>
                    <a:cubicBezTo>
                      <a:pt x="872" y="99"/>
                      <a:pt x="857" y="91"/>
                      <a:pt x="857" y="91"/>
                    </a:cubicBezTo>
                    <a:lnTo>
                      <a:pt x="856" y="110"/>
                    </a:lnTo>
                    <a:cubicBezTo>
                      <a:pt x="856" y="110"/>
                      <a:pt x="869" y="116"/>
                      <a:pt x="883" y="116"/>
                    </a:cubicBezTo>
                    <a:cubicBezTo>
                      <a:pt x="898" y="116"/>
                      <a:pt x="911" y="108"/>
                      <a:pt x="911" y="91"/>
                    </a:cubicBezTo>
                    <a:close/>
                    <a:moveTo>
                      <a:pt x="843" y="91"/>
                    </a:moveTo>
                    <a:cubicBezTo>
                      <a:pt x="843" y="73"/>
                      <a:pt x="826" y="70"/>
                      <a:pt x="813" y="64"/>
                    </a:cubicBezTo>
                    <a:cubicBezTo>
                      <a:pt x="810" y="63"/>
                      <a:pt x="807" y="61"/>
                      <a:pt x="807" y="58"/>
                    </a:cubicBezTo>
                    <a:cubicBezTo>
                      <a:pt x="807" y="56"/>
                      <a:pt x="809" y="52"/>
                      <a:pt x="815" y="52"/>
                    </a:cubicBezTo>
                    <a:cubicBezTo>
                      <a:pt x="825" y="52"/>
                      <a:pt x="837" y="57"/>
                      <a:pt x="837" y="57"/>
                    </a:cubicBezTo>
                    <a:lnTo>
                      <a:pt x="838" y="40"/>
                    </a:lnTo>
                    <a:cubicBezTo>
                      <a:pt x="838" y="40"/>
                      <a:pt x="828" y="36"/>
                      <a:pt x="816" y="36"/>
                    </a:cubicBezTo>
                    <a:cubicBezTo>
                      <a:pt x="801" y="36"/>
                      <a:pt x="788" y="44"/>
                      <a:pt x="788" y="60"/>
                    </a:cubicBezTo>
                    <a:cubicBezTo>
                      <a:pt x="788" y="77"/>
                      <a:pt x="805" y="80"/>
                      <a:pt x="817" y="85"/>
                    </a:cubicBezTo>
                    <a:cubicBezTo>
                      <a:pt x="820" y="87"/>
                      <a:pt x="823" y="89"/>
                      <a:pt x="823" y="92"/>
                    </a:cubicBezTo>
                    <a:cubicBezTo>
                      <a:pt x="823" y="96"/>
                      <a:pt x="819" y="99"/>
                      <a:pt x="815" y="99"/>
                    </a:cubicBezTo>
                    <a:cubicBezTo>
                      <a:pt x="803" y="99"/>
                      <a:pt x="788" y="91"/>
                      <a:pt x="788" y="91"/>
                    </a:cubicBezTo>
                    <a:lnTo>
                      <a:pt x="787" y="110"/>
                    </a:lnTo>
                    <a:cubicBezTo>
                      <a:pt x="787" y="110"/>
                      <a:pt x="800" y="116"/>
                      <a:pt x="814" y="116"/>
                    </a:cubicBezTo>
                    <a:cubicBezTo>
                      <a:pt x="829" y="116"/>
                      <a:pt x="843" y="108"/>
                      <a:pt x="843" y="91"/>
                    </a:cubicBezTo>
                    <a:close/>
                    <a:moveTo>
                      <a:pt x="749" y="94"/>
                    </a:moveTo>
                    <a:cubicBezTo>
                      <a:pt x="747" y="96"/>
                      <a:pt x="742" y="100"/>
                      <a:pt x="736" y="100"/>
                    </a:cubicBezTo>
                    <a:cubicBezTo>
                      <a:pt x="731" y="100"/>
                      <a:pt x="729" y="95"/>
                      <a:pt x="729" y="91"/>
                    </a:cubicBezTo>
                    <a:cubicBezTo>
                      <a:pt x="729" y="89"/>
                      <a:pt x="730" y="87"/>
                      <a:pt x="732" y="85"/>
                    </a:cubicBezTo>
                    <a:cubicBezTo>
                      <a:pt x="736" y="81"/>
                      <a:pt x="746" y="80"/>
                      <a:pt x="749" y="80"/>
                    </a:cubicBezTo>
                    <a:lnTo>
                      <a:pt x="749" y="94"/>
                    </a:lnTo>
                    <a:close/>
                    <a:moveTo>
                      <a:pt x="771" y="114"/>
                    </a:moveTo>
                    <a:cubicBezTo>
                      <a:pt x="771" y="114"/>
                      <a:pt x="770" y="107"/>
                      <a:pt x="770" y="98"/>
                    </a:cubicBezTo>
                    <a:lnTo>
                      <a:pt x="770" y="62"/>
                    </a:lnTo>
                    <a:cubicBezTo>
                      <a:pt x="770" y="54"/>
                      <a:pt x="769" y="48"/>
                      <a:pt x="765" y="43"/>
                    </a:cubicBezTo>
                    <a:cubicBezTo>
                      <a:pt x="761" y="39"/>
                      <a:pt x="755" y="36"/>
                      <a:pt x="745" y="36"/>
                    </a:cubicBezTo>
                    <a:cubicBezTo>
                      <a:pt x="729" y="36"/>
                      <a:pt x="714" y="43"/>
                      <a:pt x="714" y="43"/>
                    </a:cubicBezTo>
                    <a:lnTo>
                      <a:pt x="715" y="59"/>
                    </a:lnTo>
                    <a:cubicBezTo>
                      <a:pt x="720" y="56"/>
                      <a:pt x="731" y="52"/>
                      <a:pt x="741" y="52"/>
                    </a:cubicBezTo>
                    <a:cubicBezTo>
                      <a:pt x="747" y="52"/>
                      <a:pt x="749" y="55"/>
                      <a:pt x="749" y="61"/>
                    </a:cubicBezTo>
                    <a:lnTo>
                      <a:pt x="749" y="69"/>
                    </a:lnTo>
                    <a:cubicBezTo>
                      <a:pt x="740" y="69"/>
                      <a:pt x="725" y="70"/>
                      <a:pt x="716" y="77"/>
                    </a:cubicBezTo>
                    <a:cubicBezTo>
                      <a:pt x="711" y="81"/>
                      <a:pt x="709" y="85"/>
                      <a:pt x="709" y="92"/>
                    </a:cubicBezTo>
                    <a:cubicBezTo>
                      <a:pt x="709" y="102"/>
                      <a:pt x="714" y="115"/>
                      <a:pt x="730" y="115"/>
                    </a:cubicBezTo>
                    <a:cubicBezTo>
                      <a:pt x="741" y="115"/>
                      <a:pt x="751" y="107"/>
                      <a:pt x="751" y="107"/>
                    </a:cubicBezTo>
                    <a:cubicBezTo>
                      <a:pt x="751" y="110"/>
                      <a:pt x="751" y="114"/>
                      <a:pt x="751" y="114"/>
                    </a:cubicBezTo>
                    <a:lnTo>
                      <a:pt x="771" y="114"/>
                    </a:lnTo>
                    <a:close/>
                    <a:moveTo>
                      <a:pt x="701" y="12"/>
                    </a:moveTo>
                    <a:lnTo>
                      <a:pt x="679" y="11"/>
                    </a:lnTo>
                    <a:lnTo>
                      <a:pt x="667" y="61"/>
                    </a:lnTo>
                    <a:cubicBezTo>
                      <a:pt x="665" y="68"/>
                      <a:pt x="663" y="83"/>
                      <a:pt x="662" y="86"/>
                    </a:cubicBezTo>
                    <a:cubicBezTo>
                      <a:pt x="662" y="83"/>
                      <a:pt x="659" y="68"/>
                      <a:pt x="658" y="61"/>
                    </a:cubicBezTo>
                    <a:lnTo>
                      <a:pt x="646" y="11"/>
                    </a:lnTo>
                    <a:lnTo>
                      <a:pt x="624" y="11"/>
                    </a:lnTo>
                    <a:lnTo>
                      <a:pt x="613" y="61"/>
                    </a:lnTo>
                    <a:cubicBezTo>
                      <a:pt x="611" y="68"/>
                      <a:pt x="609" y="82"/>
                      <a:pt x="608" y="85"/>
                    </a:cubicBezTo>
                    <a:cubicBezTo>
                      <a:pt x="608" y="82"/>
                      <a:pt x="605" y="68"/>
                      <a:pt x="604" y="61"/>
                    </a:cubicBezTo>
                    <a:lnTo>
                      <a:pt x="592" y="10"/>
                    </a:lnTo>
                    <a:lnTo>
                      <a:pt x="570" y="11"/>
                    </a:lnTo>
                    <a:lnTo>
                      <a:pt x="597" y="114"/>
                    </a:lnTo>
                    <a:lnTo>
                      <a:pt x="619" y="114"/>
                    </a:lnTo>
                    <a:lnTo>
                      <a:pt x="630" y="67"/>
                    </a:lnTo>
                    <a:cubicBezTo>
                      <a:pt x="631" y="59"/>
                      <a:pt x="635" y="40"/>
                      <a:pt x="635" y="40"/>
                    </a:cubicBezTo>
                    <a:cubicBezTo>
                      <a:pt x="635" y="40"/>
                      <a:pt x="638" y="59"/>
                      <a:pt x="640" y="67"/>
                    </a:cubicBezTo>
                    <a:lnTo>
                      <a:pt x="650" y="114"/>
                    </a:lnTo>
                    <a:lnTo>
                      <a:pt x="673" y="114"/>
                    </a:lnTo>
                    <a:lnTo>
                      <a:pt x="701" y="12"/>
                    </a:lnTo>
                    <a:close/>
                    <a:moveTo>
                      <a:pt x="537" y="104"/>
                    </a:moveTo>
                    <a:cubicBezTo>
                      <a:pt x="537" y="98"/>
                      <a:pt x="533" y="92"/>
                      <a:pt x="525" y="92"/>
                    </a:cubicBezTo>
                    <a:cubicBezTo>
                      <a:pt x="516" y="92"/>
                      <a:pt x="512" y="98"/>
                      <a:pt x="512" y="104"/>
                    </a:cubicBezTo>
                    <a:cubicBezTo>
                      <a:pt x="512" y="110"/>
                      <a:pt x="516" y="116"/>
                      <a:pt x="525" y="116"/>
                    </a:cubicBezTo>
                    <a:cubicBezTo>
                      <a:pt x="533" y="116"/>
                      <a:pt x="537" y="110"/>
                      <a:pt x="537" y="104"/>
                    </a:cubicBezTo>
                    <a:close/>
                    <a:moveTo>
                      <a:pt x="476" y="68"/>
                    </a:moveTo>
                    <a:lnTo>
                      <a:pt x="452" y="68"/>
                    </a:lnTo>
                    <a:cubicBezTo>
                      <a:pt x="452" y="62"/>
                      <a:pt x="454" y="51"/>
                      <a:pt x="464" y="51"/>
                    </a:cubicBezTo>
                    <a:cubicBezTo>
                      <a:pt x="474" y="51"/>
                      <a:pt x="476" y="62"/>
                      <a:pt x="476" y="68"/>
                    </a:cubicBezTo>
                    <a:moveTo>
                      <a:pt x="496" y="74"/>
                    </a:moveTo>
                    <a:cubicBezTo>
                      <a:pt x="496" y="56"/>
                      <a:pt x="489" y="36"/>
                      <a:pt x="464" y="36"/>
                    </a:cubicBezTo>
                    <a:cubicBezTo>
                      <a:pt x="441" y="36"/>
                      <a:pt x="431" y="56"/>
                      <a:pt x="431" y="76"/>
                    </a:cubicBezTo>
                    <a:cubicBezTo>
                      <a:pt x="431" y="90"/>
                      <a:pt x="435" y="115"/>
                      <a:pt x="462" y="115"/>
                    </a:cubicBezTo>
                    <a:cubicBezTo>
                      <a:pt x="483" y="115"/>
                      <a:pt x="495" y="108"/>
                      <a:pt x="495" y="108"/>
                    </a:cubicBezTo>
                    <a:lnTo>
                      <a:pt x="494" y="92"/>
                    </a:lnTo>
                    <a:cubicBezTo>
                      <a:pt x="494" y="92"/>
                      <a:pt x="480" y="100"/>
                      <a:pt x="466" y="100"/>
                    </a:cubicBezTo>
                    <a:cubicBezTo>
                      <a:pt x="457" y="100"/>
                      <a:pt x="452" y="94"/>
                      <a:pt x="452" y="80"/>
                    </a:cubicBezTo>
                    <a:lnTo>
                      <a:pt x="496" y="80"/>
                    </a:lnTo>
                    <a:cubicBezTo>
                      <a:pt x="496" y="80"/>
                      <a:pt x="496" y="76"/>
                      <a:pt x="496" y="74"/>
                    </a:cubicBezTo>
                    <a:moveTo>
                      <a:pt x="413" y="114"/>
                    </a:moveTo>
                    <a:lnTo>
                      <a:pt x="413" y="54"/>
                    </a:lnTo>
                    <a:cubicBezTo>
                      <a:pt x="413" y="48"/>
                      <a:pt x="412" y="38"/>
                      <a:pt x="412" y="38"/>
                    </a:cubicBezTo>
                    <a:lnTo>
                      <a:pt x="393" y="38"/>
                    </a:lnTo>
                    <a:lnTo>
                      <a:pt x="393" y="114"/>
                    </a:lnTo>
                    <a:lnTo>
                      <a:pt x="413" y="114"/>
                    </a:lnTo>
                    <a:close/>
                    <a:moveTo>
                      <a:pt x="416" y="12"/>
                    </a:moveTo>
                    <a:cubicBezTo>
                      <a:pt x="416" y="6"/>
                      <a:pt x="411" y="0"/>
                      <a:pt x="403" y="0"/>
                    </a:cubicBezTo>
                    <a:cubicBezTo>
                      <a:pt x="395" y="0"/>
                      <a:pt x="391" y="6"/>
                      <a:pt x="391" y="12"/>
                    </a:cubicBezTo>
                    <a:cubicBezTo>
                      <a:pt x="391" y="18"/>
                      <a:pt x="395" y="24"/>
                      <a:pt x="403" y="24"/>
                    </a:cubicBezTo>
                    <a:cubicBezTo>
                      <a:pt x="411" y="24"/>
                      <a:pt x="416" y="18"/>
                      <a:pt x="416" y="12"/>
                    </a:cubicBezTo>
                    <a:close/>
                    <a:moveTo>
                      <a:pt x="353" y="88"/>
                    </a:moveTo>
                    <a:cubicBezTo>
                      <a:pt x="347" y="95"/>
                      <a:pt x="341" y="97"/>
                      <a:pt x="337" y="97"/>
                    </a:cubicBezTo>
                    <a:cubicBezTo>
                      <a:pt x="328" y="97"/>
                      <a:pt x="326" y="83"/>
                      <a:pt x="326" y="75"/>
                    </a:cubicBezTo>
                    <a:cubicBezTo>
                      <a:pt x="326" y="66"/>
                      <a:pt x="327" y="53"/>
                      <a:pt x="339" y="53"/>
                    </a:cubicBezTo>
                    <a:cubicBezTo>
                      <a:pt x="343" y="53"/>
                      <a:pt x="347" y="54"/>
                      <a:pt x="353" y="57"/>
                    </a:cubicBezTo>
                    <a:lnTo>
                      <a:pt x="353" y="88"/>
                    </a:lnTo>
                    <a:close/>
                    <a:moveTo>
                      <a:pt x="375" y="38"/>
                    </a:moveTo>
                    <a:lnTo>
                      <a:pt x="355" y="38"/>
                    </a:lnTo>
                    <a:cubicBezTo>
                      <a:pt x="355" y="38"/>
                      <a:pt x="354" y="40"/>
                      <a:pt x="354" y="42"/>
                    </a:cubicBezTo>
                    <a:cubicBezTo>
                      <a:pt x="352" y="41"/>
                      <a:pt x="345" y="36"/>
                      <a:pt x="336" y="36"/>
                    </a:cubicBezTo>
                    <a:cubicBezTo>
                      <a:pt x="315" y="36"/>
                      <a:pt x="305" y="53"/>
                      <a:pt x="305" y="75"/>
                    </a:cubicBezTo>
                    <a:cubicBezTo>
                      <a:pt x="305" y="90"/>
                      <a:pt x="310" y="114"/>
                      <a:pt x="332" y="114"/>
                    </a:cubicBezTo>
                    <a:cubicBezTo>
                      <a:pt x="344" y="114"/>
                      <a:pt x="352" y="105"/>
                      <a:pt x="353" y="103"/>
                    </a:cubicBezTo>
                    <a:cubicBezTo>
                      <a:pt x="353" y="103"/>
                      <a:pt x="353" y="108"/>
                      <a:pt x="353" y="110"/>
                    </a:cubicBezTo>
                    <a:lnTo>
                      <a:pt x="353" y="115"/>
                    </a:lnTo>
                    <a:cubicBezTo>
                      <a:pt x="353" y="117"/>
                      <a:pt x="353" y="119"/>
                      <a:pt x="352" y="121"/>
                    </a:cubicBezTo>
                    <a:cubicBezTo>
                      <a:pt x="351" y="125"/>
                      <a:pt x="347" y="128"/>
                      <a:pt x="338" y="128"/>
                    </a:cubicBezTo>
                    <a:cubicBezTo>
                      <a:pt x="323" y="128"/>
                      <a:pt x="310" y="122"/>
                      <a:pt x="310" y="122"/>
                    </a:cubicBezTo>
                    <a:lnTo>
                      <a:pt x="309" y="140"/>
                    </a:lnTo>
                    <a:cubicBezTo>
                      <a:pt x="309" y="140"/>
                      <a:pt x="320" y="146"/>
                      <a:pt x="338" y="146"/>
                    </a:cubicBezTo>
                    <a:cubicBezTo>
                      <a:pt x="357" y="146"/>
                      <a:pt x="369" y="139"/>
                      <a:pt x="373" y="125"/>
                    </a:cubicBezTo>
                    <a:cubicBezTo>
                      <a:pt x="373" y="122"/>
                      <a:pt x="373" y="116"/>
                      <a:pt x="373" y="112"/>
                    </a:cubicBezTo>
                    <a:lnTo>
                      <a:pt x="373" y="56"/>
                    </a:lnTo>
                    <a:cubicBezTo>
                      <a:pt x="373" y="47"/>
                      <a:pt x="375" y="38"/>
                      <a:pt x="375" y="38"/>
                    </a:cubicBezTo>
                    <a:moveTo>
                      <a:pt x="294" y="38"/>
                    </a:moveTo>
                    <a:cubicBezTo>
                      <a:pt x="294" y="38"/>
                      <a:pt x="293" y="37"/>
                      <a:pt x="285" y="37"/>
                    </a:cubicBezTo>
                    <a:cubicBezTo>
                      <a:pt x="279" y="37"/>
                      <a:pt x="273" y="42"/>
                      <a:pt x="270" y="45"/>
                    </a:cubicBezTo>
                    <a:cubicBezTo>
                      <a:pt x="270" y="46"/>
                      <a:pt x="269" y="47"/>
                      <a:pt x="269" y="47"/>
                    </a:cubicBezTo>
                    <a:cubicBezTo>
                      <a:pt x="269" y="43"/>
                      <a:pt x="268" y="38"/>
                      <a:pt x="268" y="38"/>
                    </a:cubicBezTo>
                    <a:lnTo>
                      <a:pt x="248" y="38"/>
                    </a:lnTo>
                    <a:cubicBezTo>
                      <a:pt x="248" y="38"/>
                      <a:pt x="249" y="47"/>
                      <a:pt x="249" y="56"/>
                    </a:cubicBezTo>
                    <a:lnTo>
                      <a:pt x="249" y="114"/>
                    </a:lnTo>
                    <a:lnTo>
                      <a:pt x="270" y="114"/>
                    </a:lnTo>
                    <a:lnTo>
                      <a:pt x="270" y="60"/>
                    </a:lnTo>
                    <a:cubicBezTo>
                      <a:pt x="275" y="56"/>
                      <a:pt x="279" y="53"/>
                      <a:pt x="282" y="53"/>
                    </a:cubicBezTo>
                    <a:cubicBezTo>
                      <a:pt x="288" y="53"/>
                      <a:pt x="292" y="54"/>
                      <a:pt x="292" y="54"/>
                    </a:cubicBezTo>
                    <a:lnTo>
                      <a:pt x="294" y="38"/>
                    </a:lnTo>
                    <a:close/>
                    <a:moveTo>
                      <a:pt x="211" y="68"/>
                    </a:moveTo>
                    <a:lnTo>
                      <a:pt x="187" y="68"/>
                    </a:lnTo>
                    <a:cubicBezTo>
                      <a:pt x="187" y="62"/>
                      <a:pt x="189" y="51"/>
                      <a:pt x="198" y="51"/>
                    </a:cubicBezTo>
                    <a:cubicBezTo>
                      <a:pt x="209" y="51"/>
                      <a:pt x="211" y="62"/>
                      <a:pt x="211" y="68"/>
                    </a:cubicBezTo>
                    <a:moveTo>
                      <a:pt x="231" y="74"/>
                    </a:moveTo>
                    <a:cubicBezTo>
                      <a:pt x="231" y="56"/>
                      <a:pt x="224" y="36"/>
                      <a:pt x="198" y="36"/>
                    </a:cubicBezTo>
                    <a:cubicBezTo>
                      <a:pt x="176" y="36"/>
                      <a:pt x="165" y="56"/>
                      <a:pt x="165" y="76"/>
                    </a:cubicBezTo>
                    <a:cubicBezTo>
                      <a:pt x="165" y="90"/>
                      <a:pt x="170" y="115"/>
                      <a:pt x="197" y="115"/>
                    </a:cubicBezTo>
                    <a:cubicBezTo>
                      <a:pt x="218" y="115"/>
                      <a:pt x="230" y="108"/>
                      <a:pt x="230" y="108"/>
                    </a:cubicBezTo>
                    <a:lnTo>
                      <a:pt x="229" y="92"/>
                    </a:lnTo>
                    <a:cubicBezTo>
                      <a:pt x="229" y="92"/>
                      <a:pt x="214" y="100"/>
                      <a:pt x="200" y="100"/>
                    </a:cubicBezTo>
                    <a:cubicBezTo>
                      <a:pt x="191" y="100"/>
                      <a:pt x="187" y="94"/>
                      <a:pt x="187" y="80"/>
                    </a:cubicBezTo>
                    <a:lnTo>
                      <a:pt x="231" y="80"/>
                    </a:lnTo>
                    <a:cubicBezTo>
                      <a:pt x="231" y="80"/>
                      <a:pt x="231" y="76"/>
                      <a:pt x="231" y="74"/>
                    </a:cubicBezTo>
                    <a:moveTo>
                      <a:pt x="148" y="114"/>
                    </a:moveTo>
                    <a:lnTo>
                      <a:pt x="148" y="62"/>
                    </a:lnTo>
                    <a:cubicBezTo>
                      <a:pt x="148" y="55"/>
                      <a:pt x="147" y="49"/>
                      <a:pt x="144" y="45"/>
                    </a:cubicBezTo>
                    <a:cubicBezTo>
                      <a:pt x="141" y="39"/>
                      <a:pt x="135" y="36"/>
                      <a:pt x="126" y="36"/>
                    </a:cubicBezTo>
                    <a:cubicBezTo>
                      <a:pt x="115" y="36"/>
                      <a:pt x="104" y="45"/>
                      <a:pt x="101" y="48"/>
                    </a:cubicBezTo>
                    <a:cubicBezTo>
                      <a:pt x="101" y="43"/>
                      <a:pt x="101" y="38"/>
                      <a:pt x="101" y="38"/>
                    </a:cubicBezTo>
                    <a:lnTo>
                      <a:pt x="81" y="38"/>
                    </a:lnTo>
                    <a:cubicBezTo>
                      <a:pt x="81" y="38"/>
                      <a:pt x="82" y="47"/>
                      <a:pt x="82" y="56"/>
                    </a:cubicBezTo>
                    <a:lnTo>
                      <a:pt x="82" y="114"/>
                    </a:lnTo>
                    <a:lnTo>
                      <a:pt x="102" y="114"/>
                    </a:lnTo>
                    <a:lnTo>
                      <a:pt x="102" y="62"/>
                    </a:lnTo>
                    <a:cubicBezTo>
                      <a:pt x="105" y="59"/>
                      <a:pt x="112" y="54"/>
                      <a:pt x="119" y="54"/>
                    </a:cubicBezTo>
                    <a:cubicBezTo>
                      <a:pt x="124" y="54"/>
                      <a:pt x="128" y="55"/>
                      <a:pt x="128" y="64"/>
                    </a:cubicBezTo>
                    <a:lnTo>
                      <a:pt x="128" y="114"/>
                    </a:lnTo>
                    <a:lnTo>
                      <a:pt x="148" y="114"/>
                    </a:lnTo>
                    <a:close/>
                    <a:moveTo>
                      <a:pt x="66" y="114"/>
                    </a:moveTo>
                    <a:lnTo>
                      <a:pt x="66" y="96"/>
                    </a:lnTo>
                    <a:lnTo>
                      <a:pt x="21" y="96"/>
                    </a:lnTo>
                    <a:lnTo>
                      <a:pt x="21" y="69"/>
                    </a:lnTo>
                    <a:lnTo>
                      <a:pt x="57" y="69"/>
                    </a:lnTo>
                    <a:lnTo>
                      <a:pt x="57" y="52"/>
                    </a:lnTo>
                    <a:lnTo>
                      <a:pt x="21" y="52"/>
                    </a:lnTo>
                    <a:lnTo>
                      <a:pt x="21" y="29"/>
                    </a:lnTo>
                    <a:lnTo>
                      <a:pt x="62" y="29"/>
                    </a:lnTo>
                    <a:lnTo>
                      <a:pt x="64" y="11"/>
                    </a:lnTo>
                    <a:lnTo>
                      <a:pt x="0" y="11"/>
                    </a:lnTo>
                    <a:lnTo>
                      <a:pt x="0" y="114"/>
                    </a:lnTo>
                    <a:lnTo>
                      <a:pt x="66" y="1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4" name="Freeform 39">
                <a:extLst>
                  <a:ext uri="{FF2B5EF4-FFF2-40B4-BE49-F238E27FC236}">
                    <a16:creationId xmlns:a16="http://schemas.microsoft.com/office/drawing/2014/main" id="{00F058F1-69EE-4BBD-8ADE-11F9C49B3E7A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>
                <a:off x="8429374" y="990263"/>
                <a:ext cx="354012" cy="273050"/>
              </a:xfrm>
              <a:custGeom>
                <a:avLst/>
                <a:gdLst>
                  <a:gd name="T0" fmla="*/ 0 w 443"/>
                  <a:gd name="T1" fmla="*/ 0 h 341"/>
                  <a:gd name="T2" fmla="*/ 0 w 443"/>
                  <a:gd name="T3" fmla="*/ 217 h 341"/>
                  <a:gd name="T4" fmla="*/ 131 w 443"/>
                  <a:gd name="T5" fmla="*/ 341 h 341"/>
                  <a:gd name="T6" fmla="*/ 222 w 443"/>
                  <a:gd name="T7" fmla="*/ 300 h 341"/>
                  <a:gd name="T8" fmla="*/ 313 w 443"/>
                  <a:gd name="T9" fmla="*/ 341 h 341"/>
                  <a:gd name="T10" fmla="*/ 443 w 443"/>
                  <a:gd name="T11" fmla="*/ 217 h 341"/>
                  <a:gd name="T12" fmla="*/ 443 w 443"/>
                  <a:gd name="T13" fmla="*/ 0 h 341"/>
                  <a:gd name="T14" fmla="*/ 365 w 443"/>
                  <a:gd name="T15" fmla="*/ 0 h 341"/>
                  <a:gd name="T16" fmla="*/ 365 w 443"/>
                  <a:gd name="T17" fmla="*/ 219 h 341"/>
                  <a:gd name="T18" fmla="*/ 313 w 443"/>
                  <a:gd name="T19" fmla="*/ 268 h 341"/>
                  <a:gd name="T20" fmla="*/ 261 w 443"/>
                  <a:gd name="T21" fmla="*/ 219 h 341"/>
                  <a:gd name="T22" fmla="*/ 261 w 443"/>
                  <a:gd name="T23" fmla="*/ 0 h 341"/>
                  <a:gd name="T24" fmla="*/ 183 w 443"/>
                  <a:gd name="T25" fmla="*/ 0 h 341"/>
                  <a:gd name="T26" fmla="*/ 183 w 443"/>
                  <a:gd name="T27" fmla="*/ 219 h 341"/>
                  <a:gd name="T28" fmla="*/ 131 w 443"/>
                  <a:gd name="T29" fmla="*/ 268 h 341"/>
                  <a:gd name="T30" fmla="*/ 79 w 443"/>
                  <a:gd name="T31" fmla="*/ 219 h 341"/>
                  <a:gd name="T32" fmla="*/ 79 w 443"/>
                  <a:gd name="T33" fmla="*/ 0 h 341"/>
                  <a:gd name="T34" fmla="*/ 0 w 443"/>
                  <a:gd name="T35" fmla="*/ 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43" h="341">
                    <a:moveTo>
                      <a:pt x="0" y="0"/>
                    </a:moveTo>
                    <a:lnTo>
                      <a:pt x="0" y="217"/>
                    </a:lnTo>
                    <a:cubicBezTo>
                      <a:pt x="0" y="285"/>
                      <a:pt x="59" y="341"/>
                      <a:pt x="131" y="341"/>
                    </a:cubicBezTo>
                    <a:cubicBezTo>
                      <a:pt x="165" y="341"/>
                      <a:pt x="205" y="322"/>
                      <a:pt x="222" y="300"/>
                    </a:cubicBezTo>
                    <a:cubicBezTo>
                      <a:pt x="239" y="322"/>
                      <a:pt x="279" y="341"/>
                      <a:pt x="313" y="341"/>
                    </a:cubicBezTo>
                    <a:cubicBezTo>
                      <a:pt x="385" y="341"/>
                      <a:pt x="443" y="285"/>
                      <a:pt x="443" y="217"/>
                    </a:cubicBezTo>
                    <a:lnTo>
                      <a:pt x="443" y="0"/>
                    </a:lnTo>
                    <a:lnTo>
                      <a:pt x="365" y="0"/>
                    </a:lnTo>
                    <a:lnTo>
                      <a:pt x="365" y="219"/>
                    </a:lnTo>
                    <a:cubicBezTo>
                      <a:pt x="365" y="246"/>
                      <a:pt x="342" y="268"/>
                      <a:pt x="313" y="268"/>
                    </a:cubicBezTo>
                    <a:cubicBezTo>
                      <a:pt x="285" y="268"/>
                      <a:pt x="261" y="246"/>
                      <a:pt x="261" y="219"/>
                    </a:cubicBezTo>
                    <a:lnTo>
                      <a:pt x="261" y="0"/>
                    </a:lnTo>
                    <a:lnTo>
                      <a:pt x="183" y="0"/>
                    </a:lnTo>
                    <a:lnTo>
                      <a:pt x="183" y="219"/>
                    </a:lnTo>
                    <a:cubicBezTo>
                      <a:pt x="183" y="246"/>
                      <a:pt x="159" y="268"/>
                      <a:pt x="131" y="268"/>
                    </a:cubicBezTo>
                    <a:cubicBezTo>
                      <a:pt x="102" y="268"/>
                      <a:pt x="79" y="246"/>
                      <a:pt x="79" y="219"/>
                    </a:cubicBezTo>
                    <a:lnTo>
                      <a:pt x="7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5" name="Freeform 40">
                <a:extLst>
                  <a:ext uri="{FF2B5EF4-FFF2-40B4-BE49-F238E27FC236}">
                    <a16:creationId xmlns:a16="http://schemas.microsoft.com/office/drawing/2014/main" id="{E434CE9D-1FE1-41C8-844C-417651D96A7D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>
                <a:off x="8130924" y="982325"/>
                <a:ext cx="276225" cy="277813"/>
              </a:xfrm>
              <a:custGeom>
                <a:avLst/>
                <a:gdLst>
                  <a:gd name="T0" fmla="*/ 345 w 347"/>
                  <a:gd name="T1" fmla="*/ 199 h 348"/>
                  <a:gd name="T2" fmla="*/ 347 w 347"/>
                  <a:gd name="T3" fmla="*/ 174 h 348"/>
                  <a:gd name="T4" fmla="*/ 174 w 347"/>
                  <a:gd name="T5" fmla="*/ 0 h 348"/>
                  <a:gd name="T6" fmla="*/ 0 w 347"/>
                  <a:gd name="T7" fmla="*/ 174 h 348"/>
                  <a:gd name="T8" fmla="*/ 174 w 347"/>
                  <a:gd name="T9" fmla="*/ 348 h 348"/>
                  <a:gd name="T10" fmla="*/ 336 w 347"/>
                  <a:gd name="T11" fmla="*/ 237 h 348"/>
                  <a:gd name="T12" fmla="*/ 254 w 347"/>
                  <a:gd name="T13" fmla="*/ 237 h 348"/>
                  <a:gd name="T14" fmla="*/ 174 w 347"/>
                  <a:gd name="T15" fmla="*/ 276 h 348"/>
                  <a:gd name="T16" fmla="*/ 71 w 347"/>
                  <a:gd name="T17" fmla="*/ 174 h 348"/>
                  <a:gd name="T18" fmla="*/ 174 w 347"/>
                  <a:gd name="T19" fmla="*/ 71 h 348"/>
                  <a:gd name="T20" fmla="*/ 265 w 347"/>
                  <a:gd name="T21" fmla="*/ 128 h 348"/>
                  <a:gd name="T22" fmla="*/ 141 w 347"/>
                  <a:gd name="T23" fmla="*/ 128 h 348"/>
                  <a:gd name="T24" fmla="*/ 141 w 347"/>
                  <a:gd name="T25" fmla="*/ 199 h 348"/>
                  <a:gd name="T26" fmla="*/ 345 w 347"/>
                  <a:gd name="T27" fmla="*/ 199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47" h="348">
                    <a:moveTo>
                      <a:pt x="345" y="199"/>
                    </a:moveTo>
                    <a:cubicBezTo>
                      <a:pt x="347" y="191"/>
                      <a:pt x="347" y="183"/>
                      <a:pt x="347" y="174"/>
                    </a:cubicBezTo>
                    <a:cubicBezTo>
                      <a:pt x="347" y="78"/>
                      <a:pt x="270" y="0"/>
                      <a:pt x="174" y="0"/>
                    </a:cubicBezTo>
                    <a:cubicBezTo>
                      <a:pt x="78" y="0"/>
                      <a:pt x="0" y="78"/>
                      <a:pt x="0" y="174"/>
                    </a:cubicBezTo>
                    <a:cubicBezTo>
                      <a:pt x="0" y="270"/>
                      <a:pt x="78" y="348"/>
                      <a:pt x="174" y="348"/>
                    </a:cubicBezTo>
                    <a:cubicBezTo>
                      <a:pt x="248" y="348"/>
                      <a:pt x="310" y="301"/>
                      <a:pt x="336" y="237"/>
                    </a:cubicBezTo>
                    <a:lnTo>
                      <a:pt x="254" y="237"/>
                    </a:lnTo>
                    <a:cubicBezTo>
                      <a:pt x="235" y="260"/>
                      <a:pt x="206" y="276"/>
                      <a:pt x="174" y="276"/>
                    </a:cubicBezTo>
                    <a:cubicBezTo>
                      <a:pt x="117" y="276"/>
                      <a:pt x="71" y="230"/>
                      <a:pt x="71" y="174"/>
                    </a:cubicBezTo>
                    <a:cubicBezTo>
                      <a:pt x="71" y="117"/>
                      <a:pt x="117" y="71"/>
                      <a:pt x="174" y="71"/>
                    </a:cubicBezTo>
                    <a:cubicBezTo>
                      <a:pt x="214" y="71"/>
                      <a:pt x="248" y="95"/>
                      <a:pt x="265" y="128"/>
                    </a:cubicBezTo>
                    <a:lnTo>
                      <a:pt x="141" y="128"/>
                    </a:lnTo>
                    <a:lnTo>
                      <a:pt x="141" y="199"/>
                    </a:lnTo>
                    <a:lnTo>
                      <a:pt x="345" y="19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6" name="Freeform 41">
                <a:extLst>
                  <a:ext uri="{FF2B5EF4-FFF2-40B4-BE49-F238E27FC236}">
                    <a16:creationId xmlns:a16="http://schemas.microsoft.com/office/drawing/2014/main" id="{BBB5E07F-A6F4-4315-AD65-C9C277A678F0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834061" y="868025"/>
                <a:ext cx="276225" cy="395288"/>
              </a:xfrm>
              <a:custGeom>
                <a:avLst/>
                <a:gdLst>
                  <a:gd name="T0" fmla="*/ 273 w 347"/>
                  <a:gd name="T1" fmla="*/ 0 h 496"/>
                  <a:gd name="T2" fmla="*/ 273 w 347"/>
                  <a:gd name="T3" fmla="*/ 184 h 496"/>
                  <a:gd name="T4" fmla="*/ 173 w 347"/>
                  <a:gd name="T5" fmla="*/ 150 h 496"/>
                  <a:gd name="T6" fmla="*/ 0 w 347"/>
                  <a:gd name="T7" fmla="*/ 323 h 496"/>
                  <a:gd name="T8" fmla="*/ 173 w 347"/>
                  <a:gd name="T9" fmla="*/ 496 h 496"/>
                  <a:gd name="T10" fmla="*/ 273 w 347"/>
                  <a:gd name="T11" fmla="*/ 463 h 496"/>
                  <a:gd name="T12" fmla="*/ 273 w 347"/>
                  <a:gd name="T13" fmla="*/ 492 h 496"/>
                  <a:gd name="T14" fmla="*/ 347 w 347"/>
                  <a:gd name="T15" fmla="*/ 492 h 496"/>
                  <a:gd name="T16" fmla="*/ 347 w 347"/>
                  <a:gd name="T17" fmla="*/ 0 h 496"/>
                  <a:gd name="T18" fmla="*/ 273 w 347"/>
                  <a:gd name="T19" fmla="*/ 0 h 496"/>
                  <a:gd name="T20" fmla="*/ 196 w 347"/>
                  <a:gd name="T21" fmla="*/ 421 h 496"/>
                  <a:gd name="T22" fmla="*/ 173 w 347"/>
                  <a:gd name="T23" fmla="*/ 425 h 496"/>
                  <a:gd name="T24" fmla="*/ 134 w 347"/>
                  <a:gd name="T25" fmla="*/ 416 h 496"/>
                  <a:gd name="T26" fmla="*/ 71 w 347"/>
                  <a:gd name="T27" fmla="*/ 321 h 496"/>
                  <a:gd name="T28" fmla="*/ 173 w 347"/>
                  <a:gd name="T29" fmla="*/ 219 h 496"/>
                  <a:gd name="T30" fmla="*/ 276 w 347"/>
                  <a:gd name="T31" fmla="*/ 321 h 496"/>
                  <a:gd name="T32" fmla="*/ 196 w 347"/>
                  <a:gd name="T33" fmla="*/ 421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7" h="496">
                    <a:moveTo>
                      <a:pt x="273" y="0"/>
                    </a:moveTo>
                    <a:lnTo>
                      <a:pt x="273" y="184"/>
                    </a:lnTo>
                    <a:cubicBezTo>
                      <a:pt x="245" y="163"/>
                      <a:pt x="211" y="150"/>
                      <a:pt x="173" y="150"/>
                    </a:cubicBezTo>
                    <a:cubicBezTo>
                      <a:pt x="77" y="150"/>
                      <a:pt x="0" y="227"/>
                      <a:pt x="0" y="323"/>
                    </a:cubicBezTo>
                    <a:cubicBezTo>
                      <a:pt x="0" y="418"/>
                      <a:pt x="77" y="496"/>
                      <a:pt x="173" y="496"/>
                    </a:cubicBezTo>
                    <a:cubicBezTo>
                      <a:pt x="211" y="496"/>
                      <a:pt x="245" y="484"/>
                      <a:pt x="273" y="463"/>
                    </a:cubicBezTo>
                    <a:lnTo>
                      <a:pt x="273" y="492"/>
                    </a:lnTo>
                    <a:lnTo>
                      <a:pt x="347" y="492"/>
                    </a:lnTo>
                    <a:lnTo>
                      <a:pt x="347" y="0"/>
                    </a:lnTo>
                    <a:lnTo>
                      <a:pt x="273" y="0"/>
                    </a:lnTo>
                    <a:close/>
                    <a:moveTo>
                      <a:pt x="196" y="421"/>
                    </a:moveTo>
                    <a:cubicBezTo>
                      <a:pt x="189" y="423"/>
                      <a:pt x="181" y="425"/>
                      <a:pt x="173" y="425"/>
                    </a:cubicBezTo>
                    <a:cubicBezTo>
                      <a:pt x="159" y="425"/>
                      <a:pt x="146" y="421"/>
                      <a:pt x="134" y="416"/>
                    </a:cubicBezTo>
                    <a:cubicBezTo>
                      <a:pt x="97" y="401"/>
                      <a:pt x="71" y="364"/>
                      <a:pt x="71" y="321"/>
                    </a:cubicBezTo>
                    <a:cubicBezTo>
                      <a:pt x="71" y="265"/>
                      <a:pt x="117" y="219"/>
                      <a:pt x="173" y="219"/>
                    </a:cubicBezTo>
                    <a:cubicBezTo>
                      <a:pt x="230" y="219"/>
                      <a:pt x="276" y="265"/>
                      <a:pt x="276" y="321"/>
                    </a:cubicBezTo>
                    <a:cubicBezTo>
                      <a:pt x="276" y="370"/>
                      <a:pt x="242" y="411"/>
                      <a:pt x="196" y="4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7" name="Freeform 42">
                <a:extLst>
                  <a:ext uri="{FF2B5EF4-FFF2-40B4-BE49-F238E27FC236}">
                    <a16:creationId xmlns:a16="http://schemas.microsoft.com/office/drawing/2014/main" id="{9AF2ED87-6699-4980-BBB8-7F6D1D4D7185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538786" y="868025"/>
                <a:ext cx="277812" cy="395288"/>
              </a:xfrm>
              <a:custGeom>
                <a:avLst/>
                <a:gdLst>
                  <a:gd name="T0" fmla="*/ 175 w 348"/>
                  <a:gd name="T1" fmla="*/ 150 h 496"/>
                  <a:gd name="T2" fmla="*/ 75 w 348"/>
                  <a:gd name="T3" fmla="*/ 184 h 496"/>
                  <a:gd name="T4" fmla="*/ 75 w 348"/>
                  <a:gd name="T5" fmla="*/ 0 h 496"/>
                  <a:gd name="T6" fmla="*/ 0 w 348"/>
                  <a:gd name="T7" fmla="*/ 0 h 496"/>
                  <a:gd name="T8" fmla="*/ 0 w 348"/>
                  <a:gd name="T9" fmla="*/ 492 h 496"/>
                  <a:gd name="T10" fmla="*/ 75 w 348"/>
                  <a:gd name="T11" fmla="*/ 492 h 496"/>
                  <a:gd name="T12" fmla="*/ 75 w 348"/>
                  <a:gd name="T13" fmla="*/ 463 h 496"/>
                  <a:gd name="T14" fmla="*/ 175 w 348"/>
                  <a:gd name="T15" fmla="*/ 496 h 496"/>
                  <a:gd name="T16" fmla="*/ 348 w 348"/>
                  <a:gd name="T17" fmla="*/ 323 h 496"/>
                  <a:gd name="T18" fmla="*/ 175 w 348"/>
                  <a:gd name="T19" fmla="*/ 150 h 496"/>
                  <a:gd name="T20" fmla="*/ 214 w 348"/>
                  <a:gd name="T21" fmla="*/ 416 h 496"/>
                  <a:gd name="T22" fmla="*/ 175 w 348"/>
                  <a:gd name="T23" fmla="*/ 425 h 496"/>
                  <a:gd name="T24" fmla="*/ 152 w 348"/>
                  <a:gd name="T25" fmla="*/ 421 h 496"/>
                  <a:gd name="T26" fmla="*/ 72 w 348"/>
                  <a:gd name="T27" fmla="*/ 321 h 496"/>
                  <a:gd name="T28" fmla="*/ 175 w 348"/>
                  <a:gd name="T29" fmla="*/ 219 h 496"/>
                  <a:gd name="T30" fmla="*/ 277 w 348"/>
                  <a:gd name="T31" fmla="*/ 321 h 496"/>
                  <a:gd name="T32" fmla="*/ 214 w 348"/>
                  <a:gd name="T33" fmla="*/ 416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8" h="496">
                    <a:moveTo>
                      <a:pt x="175" y="150"/>
                    </a:moveTo>
                    <a:cubicBezTo>
                      <a:pt x="137" y="150"/>
                      <a:pt x="103" y="163"/>
                      <a:pt x="75" y="184"/>
                    </a:cubicBezTo>
                    <a:lnTo>
                      <a:pt x="75" y="0"/>
                    </a:lnTo>
                    <a:lnTo>
                      <a:pt x="0" y="0"/>
                    </a:lnTo>
                    <a:lnTo>
                      <a:pt x="0" y="492"/>
                    </a:lnTo>
                    <a:lnTo>
                      <a:pt x="75" y="492"/>
                    </a:lnTo>
                    <a:lnTo>
                      <a:pt x="75" y="463"/>
                    </a:lnTo>
                    <a:cubicBezTo>
                      <a:pt x="103" y="484"/>
                      <a:pt x="137" y="496"/>
                      <a:pt x="175" y="496"/>
                    </a:cubicBezTo>
                    <a:cubicBezTo>
                      <a:pt x="271" y="496"/>
                      <a:pt x="348" y="418"/>
                      <a:pt x="348" y="323"/>
                    </a:cubicBezTo>
                    <a:cubicBezTo>
                      <a:pt x="348" y="227"/>
                      <a:pt x="271" y="150"/>
                      <a:pt x="175" y="150"/>
                    </a:cubicBezTo>
                    <a:close/>
                    <a:moveTo>
                      <a:pt x="214" y="416"/>
                    </a:moveTo>
                    <a:cubicBezTo>
                      <a:pt x="202" y="421"/>
                      <a:pt x="189" y="425"/>
                      <a:pt x="175" y="425"/>
                    </a:cubicBezTo>
                    <a:cubicBezTo>
                      <a:pt x="167" y="425"/>
                      <a:pt x="159" y="423"/>
                      <a:pt x="152" y="421"/>
                    </a:cubicBezTo>
                    <a:cubicBezTo>
                      <a:pt x="106" y="411"/>
                      <a:pt x="72" y="370"/>
                      <a:pt x="72" y="321"/>
                    </a:cubicBezTo>
                    <a:cubicBezTo>
                      <a:pt x="72" y="265"/>
                      <a:pt x="118" y="219"/>
                      <a:pt x="175" y="219"/>
                    </a:cubicBezTo>
                    <a:cubicBezTo>
                      <a:pt x="231" y="219"/>
                      <a:pt x="277" y="265"/>
                      <a:pt x="277" y="321"/>
                    </a:cubicBezTo>
                    <a:cubicBezTo>
                      <a:pt x="277" y="364"/>
                      <a:pt x="251" y="401"/>
                      <a:pt x="214" y="41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</p:grpSp>
      <p:sp>
        <p:nvSpPr>
          <p:cNvPr id="18" name="Datumsplatzhalter 1">
            <a:extLst>
              <a:ext uri="{FF2B5EF4-FFF2-40B4-BE49-F238E27FC236}">
                <a16:creationId xmlns:a16="http://schemas.microsoft.com/office/drawing/2014/main" id="{43DD7F9F-2855-4830-A373-AF49F7C61D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1255" y="4680000"/>
            <a:ext cx="504000" cy="144000"/>
          </a:xfrm>
        </p:spPr>
        <p:txBody>
          <a:bodyPr/>
          <a:lstStyle/>
          <a:p>
            <a:r>
              <a:rPr lang="de-DE" dirty="0"/>
              <a:t>17.082020</a:t>
            </a:r>
          </a:p>
        </p:txBody>
      </p:sp>
      <p:sp>
        <p:nvSpPr>
          <p:cNvPr id="19" name="Fußzeilenplatzhalter 2">
            <a:extLst>
              <a:ext uri="{FF2B5EF4-FFF2-40B4-BE49-F238E27FC236}">
                <a16:creationId xmlns:a16="http://schemas.microsoft.com/office/drawing/2014/main" id="{FE266F2A-28EC-48BD-BC96-7219E0BAB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39951" y="4680000"/>
            <a:ext cx="5184000" cy="144000"/>
          </a:xfrm>
        </p:spPr>
        <p:txBody>
          <a:bodyPr/>
          <a:lstStyle/>
          <a:p>
            <a:r>
              <a:rPr lang="de-DE"/>
              <a:t>Hier bitte den Titel der Präsentation und Autor eintragen</a:t>
            </a:r>
            <a:endParaRPr lang="de-DE" dirty="0"/>
          </a:p>
        </p:txBody>
      </p:sp>
      <p:sp>
        <p:nvSpPr>
          <p:cNvPr id="20" name="Foliennummernplatzhalter 3">
            <a:extLst>
              <a:ext uri="{FF2B5EF4-FFF2-40B4-BE49-F238E27FC236}">
                <a16:creationId xmlns:a16="http://schemas.microsoft.com/office/drawing/2014/main" id="{E849CC5B-DAB4-4C3E-A247-3DA19D3A2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23367" y="4680000"/>
            <a:ext cx="216000" cy="144000"/>
          </a:xfrm>
        </p:spPr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Textplatzhalter 24">
            <a:extLst>
              <a:ext uri="{FF2B5EF4-FFF2-40B4-BE49-F238E27FC236}">
                <a16:creationId xmlns:a16="http://schemas.microsoft.com/office/drawing/2014/main" id="{E66F64E5-8C6D-46DC-91CA-9F9919F7293C}"/>
              </a:ext>
            </a:extLst>
          </p:cNvPr>
          <p:cNvSpPr txBox="1">
            <a:spLocks/>
          </p:cNvSpPr>
          <p:nvPr/>
        </p:nvSpPr>
        <p:spPr>
          <a:xfrm>
            <a:off x="431255" y="3890416"/>
            <a:ext cx="648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600" b="1" dirty="0"/>
              <a:t>BDEW Bundesverband der Energie- und Wasserwirtschaft e.V.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600" dirty="0"/>
              <a:t>Reinhardtstraße 32 · 10117 Berlin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65B0DE1-C91A-4A7F-BB4F-FCFEEFCE8496}"/>
              </a:ext>
            </a:extLst>
          </p:cNvPr>
          <p:cNvSpPr txBox="1"/>
          <p:nvPr/>
        </p:nvSpPr>
        <p:spPr>
          <a:xfrm>
            <a:off x="1022968" y="4680000"/>
            <a:ext cx="200375" cy="14400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marL="0" indent="0" algn="r">
              <a:spcAft>
                <a:spcPts val="1000"/>
              </a:spcAft>
              <a:buClr>
                <a:schemeClr val="accent1"/>
              </a:buClr>
              <a:buFont typeface="Calibri" panose="020F0502020204030204" pitchFamily="34" charset="0"/>
              <a:buNone/>
            </a:pPr>
            <a:r>
              <a:rPr lang="de-DE" sz="800" dirty="0">
                <a:solidFill>
                  <a:schemeClr val="accent3"/>
                </a:solidFill>
              </a:rPr>
              <a:t>Folie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CAC1951E-B13C-448C-B9FF-CE5D407BB1A7}"/>
              </a:ext>
            </a:extLst>
          </p:cNvPr>
          <p:cNvSpPr txBox="1"/>
          <p:nvPr/>
        </p:nvSpPr>
        <p:spPr>
          <a:xfrm>
            <a:off x="431040" y="868025"/>
            <a:ext cx="6176099" cy="646113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defTabSz="691157">
              <a:lnSpc>
                <a:spcPct val="90000"/>
              </a:lnSpc>
              <a:spcBef>
                <a:spcPct val="0"/>
              </a:spcBef>
              <a:buNone/>
              <a:defRPr sz="2600" b="1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de-DE" dirty="0"/>
              <a:t>Vielen Dank für Ihre Aufmerksamkeit!</a:t>
            </a:r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56B10FB1-6D8F-42BA-B53C-709B1D99F3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87439" y="2880419"/>
            <a:ext cx="4519700" cy="216000"/>
          </a:xfrm>
        </p:spPr>
        <p:txBody>
          <a:bodyPr lIns="0" tIns="0" rIns="0" bIns="0"/>
          <a:lstStyle>
            <a:lvl1pPr marL="0" indent="0">
              <a:buNone/>
              <a:defRPr lang="de-DE" sz="1600" b="0" dirty="0" smtClean="0"/>
            </a:lvl1pPr>
          </a:lstStyle>
          <a:p>
            <a:pPr marL="360000" lvl="0" indent="-360000">
              <a:spcBef>
                <a:spcPts val="0"/>
              </a:spcBef>
              <a:spcAft>
                <a:spcPts val="0"/>
              </a:spcAft>
              <a:buClr>
                <a:srgbClr val="C20000"/>
              </a:buClr>
              <a:buSzPct val="100000"/>
            </a:pPr>
            <a:r>
              <a:rPr lang="de-DE"/>
              <a:t>Mastertextformat bearbeiten</a:t>
            </a:r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CBC36029-6541-415E-9317-378C674F76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1800" y="3097213"/>
            <a:ext cx="6191535" cy="216000"/>
          </a:xfrm>
        </p:spPr>
        <p:txBody>
          <a:bodyPr/>
          <a:lstStyle>
            <a:lvl1pPr marL="0" indent="0">
              <a:buNone/>
              <a:tabLst>
                <a:tab pos="358775" algn="l"/>
                <a:tab pos="1611313" algn="l"/>
                <a:tab pos="2333625" algn="l"/>
              </a:tabLst>
              <a:defRPr sz="1600"/>
            </a:lvl1pPr>
          </a:lstStyle>
          <a:p>
            <a:pPr lvl="0"/>
            <a:r>
              <a:rPr lang="de-DE" dirty="0"/>
              <a:t>Optional Mobilnummer: M 	+49 170 1234567</a:t>
            </a:r>
          </a:p>
        </p:txBody>
      </p:sp>
      <p:sp>
        <p:nvSpPr>
          <p:cNvPr id="32" name="Textplatzhalter 31">
            <a:extLst>
              <a:ext uri="{FF2B5EF4-FFF2-40B4-BE49-F238E27FC236}">
                <a16:creationId xmlns:a16="http://schemas.microsoft.com/office/drawing/2014/main" id="{0F90F4C6-61C6-4E68-8F42-B7E23F08BB3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1800225"/>
            <a:ext cx="6192838" cy="1006475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/>
            </a:lvl1pPr>
          </a:lstStyle>
          <a:p>
            <a:pPr lvl="0"/>
            <a:r>
              <a:rPr lang="de-DE" dirty="0"/>
              <a:t>Persönliche Angaben: Vorname Name</a:t>
            </a:r>
            <a:br>
              <a:rPr lang="de-DE" dirty="0"/>
            </a:br>
            <a:r>
              <a:rPr lang="de-DE" dirty="0"/>
              <a:t>Funktion</a:t>
            </a:r>
            <a:br>
              <a:rPr lang="de-DE" dirty="0"/>
            </a:br>
            <a:r>
              <a:rPr lang="de-DE" dirty="0"/>
              <a:t>Organisationseinheit</a:t>
            </a:r>
            <a:br>
              <a:rPr lang="de-DE" dirty="0"/>
            </a:br>
            <a:r>
              <a:rPr lang="de-DE" dirty="0" err="1"/>
              <a:t>Organisationseinheit</a:t>
            </a:r>
            <a:r>
              <a:rPr lang="de-DE" dirty="0"/>
              <a:t> zweite Zeile</a:t>
            </a:r>
          </a:p>
          <a:p>
            <a:pPr lvl="0"/>
            <a:endParaRPr lang="de-DE" dirty="0"/>
          </a:p>
        </p:txBody>
      </p:sp>
      <p:sp>
        <p:nvSpPr>
          <p:cNvPr id="34" name="Textplatzhalter 33">
            <a:extLst>
              <a:ext uri="{FF2B5EF4-FFF2-40B4-BE49-F238E27FC236}">
                <a16:creationId xmlns:a16="http://schemas.microsoft.com/office/drawing/2014/main" id="{23750F27-A832-4E35-9F03-7599561BF31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1800" y="3312467"/>
            <a:ext cx="6192838" cy="216000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de-DE" dirty="0"/>
              <a:t>magdalena.muster@bdew.de</a:t>
            </a:r>
          </a:p>
        </p:txBody>
      </p:sp>
      <p:sp>
        <p:nvSpPr>
          <p:cNvPr id="23" name="Textplatzhalter 24">
            <a:extLst>
              <a:ext uri="{FF2B5EF4-FFF2-40B4-BE49-F238E27FC236}">
                <a16:creationId xmlns:a16="http://schemas.microsoft.com/office/drawing/2014/main" id="{F4F5EB81-38D7-4A42-B793-141ABE3A8FC6}"/>
              </a:ext>
            </a:extLst>
          </p:cNvPr>
          <p:cNvSpPr txBox="1">
            <a:spLocks/>
          </p:cNvSpPr>
          <p:nvPr userDrawn="1"/>
        </p:nvSpPr>
        <p:spPr>
          <a:xfrm>
            <a:off x="431255" y="2664395"/>
            <a:ext cx="6192000" cy="1150362"/>
          </a:xfrm>
          <a:prstGeom prst="rect">
            <a:avLst/>
          </a:prstGeom>
        </p:spPr>
        <p:txBody>
          <a:bodyPr lIns="0" tIns="0" rIns="0" bIns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de-DE" sz="1600" dirty="0"/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de-DE" sz="1600" dirty="0"/>
              <a:t>T 	+49 30 300199-</a:t>
            </a:r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br>
              <a:rPr lang="de-DE" sz="1600" dirty="0"/>
            </a:br>
            <a:endParaRPr lang="de-DE" sz="1600" dirty="0"/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de-DE" sz="1600" dirty="0"/>
              <a:t>www.bdew.de</a:t>
            </a:r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D9DC6B4B-61A5-4CCC-AC87-CBF8F097BCBB}"/>
              </a:ext>
            </a:extLst>
          </p:cNvPr>
          <p:cNvSpPr txBox="1">
            <a:spLocks/>
          </p:cNvSpPr>
          <p:nvPr userDrawn="1"/>
        </p:nvSpPr>
        <p:spPr>
          <a:xfrm>
            <a:off x="431255" y="3888587"/>
            <a:ext cx="6480000" cy="504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600" b="1" dirty="0">
                <a:solidFill>
                  <a:schemeClr val="bg1"/>
                </a:solidFill>
              </a:rPr>
              <a:t>BDEW Bundesverband der Energie- und Wasserwirtschaft e.V.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600" dirty="0">
                <a:solidFill>
                  <a:schemeClr val="bg1"/>
                </a:solidFill>
              </a:rPr>
              <a:t>Reinhardtstraße 32 · 10117 Berlin</a:t>
            </a:r>
          </a:p>
        </p:txBody>
      </p:sp>
      <p:sp>
        <p:nvSpPr>
          <p:cNvPr id="39" name="Textplatzhalter 24">
            <a:extLst>
              <a:ext uri="{FF2B5EF4-FFF2-40B4-BE49-F238E27FC236}">
                <a16:creationId xmlns:a16="http://schemas.microsoft.com/office/drawing/2014/main" id="{9C2059AF-63B4-41CF-A58C-197AFF843DCB}"/>
              </a:ext>
            </a:extLst>
          </p:cNvPr>
          <p:cNvSpPr txBox="1">
            <a:spLocks/>
          </p:cNvSpPr>
          <p:nvPr userDrawn="1"/>
        </p:nvSpPr>
        <p:spPr>
          <a:xfrm>
            <a:off x="431255" y="3890416"/>
            <a:ext cx="648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600" b="1" dirty="0"/>
              <a:t>BDEW Bundesverband der Energie- und Wasserwirtschaft e.V.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600" dirty="0"/>
              <a:t>Reinhardtstraße 32 · 10117 Berlin</a:t>
            </a:r>
          </a:p>
        </p:txBody>
      </p:sp>
    </p:spTree>
    <p:extLst>
      <p:ext uri="{BB962C8B-B14F-4D97-AF65-F5344CB8AC3E}">
        <p14:creationId xmlns:p14="http://schemas.microsoft.com/office/powerpoint/2010/main" val="26932793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seite (2 A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24">
            <a:extLst>
              <a:ext uri="{FF2B5EF4-FFF2-40B4-BE49-F238E27FC236}">
                <a16:creationId xmlns:a16="http://schemas.microsoft.com/office/drawing/2014/main" id="{B6C2A7ED-3E27-439F-AEFC-E742B9DAC482}"/>
              </a:ext>
            </a:extLst>
          </p:cNvPr>
          <p:cNvSpPr txBox="1">
            <a:spLocks/>
          </p:cNvSpPr>
          <p:nvPr/>
        </p:nvSpPr>
        <p:spPr>
          <a:xfrm>
            <a:off x="431255" y="2664395"/>
            <a:ext cx="6192000" cy="1150362"/>
          </a:xfrm>
          <a:prstGeom prst="rect">
            <a:avLst/>
          </a:prstGeom>
        </p:spPr>
        <p:txBody>
          <a:bodyPr lIns="0" tIns="0" rIns="0" bIns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de-DE" sz="1600" dirty="0"/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de-DE" sz="1600" dirty="0"/>
              <a:t>T 	+49 30 300199-</a:t>
            </a:r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br>
              <a:rPr lang="de-DE" sz="1600" dirty="0"/>
            </a:br>
            <a:endParaRPr lang="de-DE" sz="1600" dirty="0"/>
          </a:p>
        </p:txBody>
      </p:sp>
      <p:sp>
        <p:nvSpPr>
          <p:cNvPr id="8" name="Textplatzhalter 24">
            <a:extLst>
              <a:ext uri="{FF2B5EF4-FFF2-40B4-BE49-F238E27FC236}">
                <a16:creationId xmlns:a16="http://schemas.microsoft.com/office/drawing/2014/main" id="{163336B0-2170-409A-84C2-E385D2F84FAD}"/>
              </a:ext>
            </a:extLst>
          </p:cNvPr>
          <p:cNvSpPr txBox="1">
            <a:spLocks/>
          </p:cNvSpPr>
          <p:nvPr/>
        </p:nvSpPr>
        <p:spPr>
          <a:xfrm>
            <a:off x="431255" y="3888587"/>
            <a:ext cx="6480000" cy="504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600" b="1" dirty="0">
                <a:solidFill>
                  <a:schemeClr val="bg1"/>
                </a:solidFill>
              </a:rPr>
              <a:t>BDEW Bundesverband der Energie- und Wasserwirtschaft e.V.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600" dirty="0">
                <a:solidFill>
                  <a:schemeClr val="bg1"/>
                </a:solidFill>
              </a:rPr>
              <a:t>Reinhardtstraße 32 · 10117 Berlin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D9A01EA3-8451-411A-A54D-13395C21C1FB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144000" y="144000"/>
            <a:ext cx="8928000" cy="4896000"/>
          </a:xfrm>
          <a:prstGeom prst="rect">
            <a:avLst/>
          </a:prstGeom>
          <a:noFill/>
          <a:ln w="12700">
            <a:solidFill>
              <a:srgbClr val="C00000"/>
            </a:solidFill>
          </a:ln>
          <a:effectLst/>
        </p:spPr>
        <p:txBody>
          <a:bodyPr wrap="none" anchor="ctr"/>
          <a:lstStyle/>
          <a:p>
            <a:endParaRPr lang="de-DE" sz="1828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A5904070-0BA0-4AE0-842E-83FD5922B850}"/>
              </a:ext>
            </a:extLst>
          </p:cNvPr>
          <p:cNvGrpSpPr>
            <a:grpSpLocks noChangeAspect="1"/>
          </p:cNvGrpSpPr>
          <p:nvPr userDrawn="1"/>
        </p:nvGrpSpPr>
        <p:grpSpPr bwMode="gray">
          <a:xfrm>
            <a:off x="7271990" y="576162"/>
            <a:ext cx="1800225" cy="1224000"/>
            <a:chOff x="7271990" y="576162"/>
            <a:chExt cx="1800225" cy="1224000"/>
          </a:xfrm>
        </p:grpSpPr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8E3F5386-A68E-4783-91A4-7ABCEF0F6CA9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7271990" y="576162"/>
              <a:ext cx="1800225" cy="1224000"/>
            </a:xfrm>
            <a:prstGeom prst="rect">
              <a:avLst/>
            </a:prstGeom>
            <a:solidFill>
              <a:srgbClr val="C2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grpSp>
          <p:nvGrpSpPr>
            <p:cNvPr id="12" name="Gruppieren 11">
              <a:extLst>
                <a:ext uri="{FF2B5EF4-FFF2-40B4-BE49-F238E27FC236}">
                  <a16:creationId xmlns:a16="http://schemas.microsoft.com/office/drawing/2014/main" id="{43DDAB11-4336-45B9-8C7A-BFB021B00D43}"/>
                </a:ext>
              </a:extLst>
            </p:cNvPr>
            <p:cNvGrpSpPr/>
            <p:nvPr userDrawn="1"/>
          </p:nvGrpSpPr>
          <p:grpSpPr bwMode="gray">
            <a:xfrm>
              <a:off x="7538786" y="868025"/>
              <a:ext cx="1244600" cy="646113"/>
              <a:chOff x="7538786" y="868025"/>
              <a:chExt cx="1244600" cy="646113"/>
            </a:xfrm>
          </p:grpSpPr>
          <p:sp>
            <p:nvSpPr>
              <p:cNvPr id="13" name="Freeform 38">
                <a:extLst>
                  <a:ext uri="{FF2B5EF4-FFF2-40B4-BE49-F238E27FC236}">
                    <a16:creationId xmlns:a16="http://schemas.microsoft.com/office/drawing/2014/main" id="{AAF8BDAB-1509-41A4-95CE-55A836221A3F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538786" y="1398250"/>
                <a:ext cx="1244600" cy="115888"/>
              </a:xfrm>
              <a:custGeom>
                <a:avLst/>
                <a:gdLst>
                  <a:gd name="T0" fmla="*/ 1559 w 1559"/>
                  <a:gd name="T1" fmla="*/ 104 h 146"/>
                  <a:gd name="T2" fmla="*/ 1471 w 1559"/>
                  <a:gd name="T3" fmla="*/ 48 h 146"/>
                  <a:gd name="T4" fmla="*/ 1472 w 1559"/>
                  <a:gd name="T5" fmla="*/ 114 h 146"/>
                  <a:gd name="T6" fmla="*/ 1518 w 1559"/>
                  <a:gd name="T7" fmla="*/ 114 h 146"/>
                  <a:gd name="T8" fmla="*/ 1433 w 1559"/>
                  <a:gd name="T9" fmla="*/ 74 h 146"/>
                  <a:gd name="T10" fmla="*/ 1431 w 1559"/>
                  <a:gd name="T11" fmla="*/ 92 h 146"/>
                  <a:gd name="T12" fmla="*/ 1332 w 1559"/>
                  <a:gd name="T13" fmla="*/ 75 h 146"/>
                  <a:gd name="T14" fmla="*/ 1332 w 1559"/>
                  <a:gd name="T15" fmla="*/ 75 h 146"/>
                  <a:gd name="T16" fmla="*/ 1304 w 1559"/>
                  <a:gd name="T17" fmla="*/ 2 h 146"/>
                  <a:gd name="T18" fmla="*/ 1303 w 1559"/>
                  <a:gd name="T19" fmla="*/ 108 h 146"/>
                  <a:gd name="T20" fmla="*/ 1232 w 1559"/>
                  <a:gd name="T21" fmla="*/ 51 h 146"/>
                  <a:gd name="T22" fmla="*/ 1231 w 1559"/>
                  <a:gd name="T23" fmla="*/ 115 h 146"/>
                  <a:gd name="T24" fmla="*/ 1265 w 1559"/>
                  <a:gd name="T25" fmla="*/ 80 h 146"/>
                  <a:gd name="T26" fmla="*/ 1145 w 1559"/>
                  <a:gd name="T27" fmla="*/ 11 h 146"/>
                  <a:gd name="T28" fmla="*/ 1061 w 1559"/>
                  <a:gd name="T29" fmla="*/ 92 h 146"/>
                  <a:gd name="T30" fmla="*/ 1044 w 1559"/>
                  <a:gd name="T31" fmla="*/ 37 h 146"/>
                  <a:gd name="T32" fmla="*/ 1008 w 1559"/>
                  <a:gd name="T33" fmla="*/ 56 h 146"/>
                  <a:gd name="T34" fmla="*/ 1051 w 1559"/>
                  <a:gd name="T35" fmla="*/ 54 h 146"/>
                  <a:gd name="T36" fmla="*/ 970 w 1559"/>
                  <a:gd name="T37" fmla="*/ 68 h 146"/>
                  <a:gd name="T38" fmla="*/ 989 w 1559"/>
                  <a:gd name="T39" fmla="*/ 108 h 146"/>
                  <a:gd name="T40" fmla="*/ 990 w 1559"/>
                  <a:gd name="T41" fmla="*/ 74 h 146"/>
                  <a:gd name="T42" fmla="*/ 906 w 1559"/>
                  <a:gd name="T43" fmla="*/ 57 h 146"/>
                  <a:gd name="T44" fmla="*/ 892 w 1559"/>
                  <a:gd name="T45" fmla="*/ 92 h 146"/>
                  <a:gd name="T46" fmla="*/ 911 w 1559"/>
                  <a:gd name="T47" fmla="*/ 91 h 146"/>
                  <a:gd name="T48" fmla="*/ 837 w 1559"/>
                  <a:gd name="T49" fmla="*/ 57 h 146"/>
                  <a:gd name="T50" fmla="*/ 823 w 1559"/>
                  <a:gd name="T51" fmla="*/ 92 h 146"/>
                  <a:gd name="T52" fmla="*/ 843 w 1559"/>
                  <a:gd name="T53" fmla="*/ 91 h 146"/>
                  <a:gd name="T54" fmla="*/ 749 w 1559"/>
                  <a:gd name="T55" fmla="*/ 80 h 146"/>
                  <a:gd name="T56" fmla="*/ 765 w 1559"/>
                  <a:gd name="T57" fmla="*/ 43 h 146"/>
                  <a:gd name="T58" fmla="*/ 749 w 1559"/>
                  <a:gd name="T59" fmla="*/ 61 h 146"/>
                  <a:gd name="T60" fmla="*/ 751 w 1559"/>
                  <a:gd name="T61" fmla="*/ 107 h 146"/>
                  <a:gd name="T62" fmla="*/ 667 w 1559"/>
                  <a:gd name="T63" fmla="*/ 61 h 146"/>
                  <a:gd name="T64" fmla="*/ 613 w 1559"/>
                  <a:gd name="T65" fmla="*/ 61 h 146"/>
                  <a:gd name="T66" fmla="*/ 597 w 1559"/>
                  <a:gd name="T67" fmla="*/ 114 h 146"/>
                  <a:gd name="T68" fmla="*/ 650 w 1559"/>
                  <a:gd name="T69" fmla="*/ 114 h 146"/>
                  <a:gd name="T70" fmla="*/ 512 w 1559"/>
                  <a:gd name="T71" fmla="*/ 104 h 146"/>
                  <a:gd name="T72" fmla="*/ 464 w 1559"/>
                  <a:gd name="T73" fmla="*/ 51 h 146"/>
                  <a:gd name="T74" fmla="*/ 462 w 1559"/>
                  <a:gd name="T75" fmla="*/ 115 h 146"/>
                  <a:gd name="T76" fmla="*/ 496 w 1559"/>
                  <a:gd name="T77" fmla="*/ 80 h 146"/>
                  <a:gd name="T78" fmla="*/ 393 w 1559"/>
                  <a:gd name="T79" fmla="*/ 38 h 146"/>
                  <a:gd name="T80" fmla="*/ 391 w 1559"/>
                  <a:gd name="T81" fmla="*/ 12 h 146"/>
                  <a:gd name="T82" fmla="*/ 326 w 1559"/>
                  <a:gd name="T83" fmla="*/ 75 h 146"/>
                  <a:gd name="T84" fmla="*/ 355 w 1559"/>
                  <a:gd name="T85" fmla="*/ 38 h 146"/>
                  <a:gd name="T86" fmla="*/ 353 w 1559"/>
                  <a:gd name="T87" fmla="*/ 103 h 146"/>
                  <a:gd name="T88" fmla="*/ 310 w 1559"/>
                  <a:gd name="T89" fmla="*/ 122 h 146"/>
                  <a:gd name="T90" fmla="*/ 373 w 1559"/>
                  <a:gd name="T91" fmla="*/ 56 h 146"/>
                  <a:gd name="T92" fmla="*/ 269 w 1559"/>
                  <a:gd name="T93" fmla="*/ 47 h 146"/>
                  <a:gd name="T94" fmla="*/ 270 w 1559"/>
                  <a:gd name="T95" fmla="*/ 114 h 146"/>
                  <a:gd name="T96" fmla="*/ 211 w 1559"/>
                  <a:gd name="T97" fmla="*/ 68 h 146"/>
                  <a:gd name="T98" fmla="*/ 198 w 1559"/>
                  <a:gd name="T99" fmla="*/ 36 h 146"/>
                  <a:gd name="T100" fmla="*/ 200 w 1559"/>
                  <a:gd name="T101" fmla="*/ 100 h 146"/>
                  <a:gd name="T102" fmla="*/ 148 w 1559"/>
                  <a:gd name="T103" fmla="*/ 62 h 146"/>
                  <a:gd name="T104" fmla="*/ 81 w 1559"/>
                  <a:gd name="T105" fmla="*/ 38 h 146"/>
                  <a:gd name="T106" fmla="*/ 119 w 1559"/>
                  <a:gd name="T107" fmla="*/ 54 h 146"/>
                  <a:gd name="T108" fmla="*/ 66 w 1559"/>
                  <a:gd name="T109" fmla="*/ 96 h 146"/>
                  <a:gd name="T110" fmla="*/ 21 w 1559"/>
                  <a:gd name="T111" fmla="*/ 52 h 146"/>
                  <a:gd name="T112" fmla="*/ 0 w 1559"/>
                  <a:gd name="T113" fmla="*/ 114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559" h="146">
                    <a:moveTo>
                      <a:pt x="1559" y="104"/>
                    </a:moveTo>
                    <a:cubicBezTo>
                      <a:pt x="1559" y="98"/>
                      <a:pt x="1556" y="92"/>
                      <a:pt x="1547" y="92"/>
                    </a:cubicBezTo>
                    <a:cubicBezTo>
                      <a:pt x="1539" y="92"/>
                      <a:pt x="1535" y="98"/>
                      <a:pt x="1535" y="104"/>
                    </a:cubicBezTo>
                    <a:cubicBezTo>
                      <a:pt x="1535" y="110"/>
                      <a:pt x="1539" y="116"/>
                      <a:pt x="1547" y="116"/>
                    </a:cubicBezTo>
                    <a:cubicBezTo>
                      <a:pt x="1556" y="116"/>
                      <a:pt x="1559" y="110"/>
                      <a:pt x="1559" y="104"/>
                    </a:cubicBezTo>
                    <a:close/>
                    <a:moveTo>
                      <a:pt x="1518" y="114"/>
                    </a:moveTo>
                    <a:lnTo>
                      <a:pt x="1518" y="62"/>
                    </a:lnTo>
                    <a:cubicBezTo>
                      <a:pt x="1518" y="55"/>
                      <a:pt x="1517" y="49"/>
                      <a:pt x="1514" y="45"/>
                    </a:cubicBezTo>
                    <a:cubicBezTo>
                      <a:pt x="1510" y="39"/>
                      <a:pt x="1504" y="36"/>
                      <a:pt x="1495" y="36"/>
                    </a:cubicBezTo>
                    <a:cubicBezTo>
                      <a:pt x="1485" y="36"/>
                      <a:pt x="1474" y="45"/>
                      <a:pt x="1471" y="48"/>
                    </a:cubicBezTo>
                    <a:cubicBezTo>
                      <a:pt x="1471" y="43"/>
                      <a:pt x="1470" y="38"/>
                      <a:pt x="1470" y="38"/>
                    </a:cubicBezTo>
                    <a:lnTo>
                      <a:pt x="1450" y="38"/>
                    </a:lnTo>
                    <a:cubicBezTo>
                      <a:pt x="1450" y="38"/>
                      <a:pt x="1451" y="47"/>
                      <a:pt x="1451" y="56"/>
                    </a:cubicBezTo>
                    <a:lnTo>
                      <a:pt x="1451" y="114"/>
                    </a:lnTo>
                    <a:lnTo>
                      <a:pt x="1472" y="114"/>
                    </a:lnTo>
                    <a:lnTo>
                      <a:pt x="1472" y="62"/>
                    </a:lnTo>
                    <a:cubicBezTo>
                      <a:pt x="1475" y="59"/>
                      <a:pt x="1482" y="54"/>
                      <a:pt x="1488" y="54"/>
                    </a:cubicBezTo>
                    <a:cubicBezTo>
                      <a:pt x="1493" y="54"/>
                      <a:pt x="1497" y="55"/>
                      <a:pt x="1497" y="64"/>
                    </a:cubicBezTo>
                    <a:lnTo>
                      <a:pt x="1497" y="114"/>
                    </a:lnTo>
                    <a:lnTo>
                      <a:pt x="1518" y="114"/>
                    </a:lnTo>
                    <a:close/>
                    <a:moveTo>
                      <a:pt x="1413" y="68"/>
                    </a:moveTo>
                    <a:lnTo>
                      <a:pt x="1389" y="68"/>
                    </a:lnTo>
                    <a:cubicBezTo>
                      <a:pt x="1389" y="62"/>
                      <a:pt x="1391" y="51"/>
                      <a:pt x="1400" y="51"/>
                    </a:cubicBezTo>
                    <a:cubicBezTo>
                      <a:pt x="1411" y="51"/>
                      <a:pt x="1413" y="62"/>
                      <a:pt x="1413" y="68"/>
                    </a:cubicBezTo>
                    <a:close/>
                    <a:moveTo>
                      <a:pt x="1433" y="74"/>
                    </a:moveTo>
                    <a:cubicBezTo>
                      <a:pt x="1433" y="56"/>
                      <a:pt x="1426" y="36"/>
                      <a:pt x="1400" y="36"/>
                    </a:cubicBezTo>
                    <a:cubicBezTo>
                      <a:pt x="1378" y="36"/>
                      <a:pt x="1367" y="56"/>
                      <a:pt x="1367" y="76"/>
                    </a:cubicBezTo>
                    <a:cubicBezTo>
                      <a:pt x="1367" y="90"/>
                      <a:pt x="1372" y="115"/>
                      <a:pt x="1399" y="115"/>
                    </a:cubicBezTo>
                    <a:cubicBezTo>
                      <a:pt x="1420" y="115"/>
                      <a:pt x="1432" y="108"/>
                      <a:pt x="1432" y="108"/>
                    </a:cubicBezTo>
                    <a:lnTo>
                      <a:pt x="1431" y="92"/>
                    </a:lnTo>
                    <a:cubicBezTo>
                      <a:pt x="1431" y="92"/>
                      <a:pt x="1416" y="100"/>
                      <a:pt x="1402" y="100"/>
                    </a:cubicBezTo>
                    <a:cubicBezTo>
                      <a:pt x="1393" y="100"/>
                      <a:pt x="1389" y="94"/>
                      <a:pt x="1389" y="80"/>
                    </a:cubicBezTo>
                    <a:lnTo>
                      <a:pt x="1433" y="80"/>
                    </a:lnTo>
                    <a:cubicBezTo>
                      <a:pt x="1433" y="80"/>
                      <a:pt x="1433" y="76"/>
                      <a:pt x="1433" y="74"/>
                    </a:cubicBezTo>
                    <a:moveTo>
                      <a:pt x="1332" y="75"/>
                    </a:moveTo>
                    <a:cubicBezTo>
                      <a:pt x="1332" y="93"/>
                      <a:pt x="1326" y="99"/>
                      <a:pt x="1319" y="99"/>
                    </a:cubicBezTo>
                    <a:cubicBezTo>
                      <a:pt x="1316" y="99"/>
                      <a:pt x="1310" y="97"/>
                      <a:pt x="1304" y="94"/>
                    </a:cubicBezTo>
                    <a:lnTo>
                      <a:pt x="1304" y="59"/>
                    </a:lnTo>
                    <a:cubicBezTo>
                      <a:pt x="1310" y="54"/>
                      <a:pt x="1316" y="53"/>
                      <a:pt x="1320" y="53"/>
                    </a:cubicBezTo>
                    <a:cubicBezTo>
                      <a:pt x="1330" y="53"/>
                      <a:pt x="1332" y="67"/>
                      <a:pt x="1332" y="75"/>
                    </a:cubicBezTo>
                    <a:close/>
                    <a:moveTo>
                      <a:pt x="1353" y="76"/>
                    </a:moveTo>
                    <a:cubicBezTo>
                      <a:pt x="1353" y="60"/>
                      <a:pt x="1349" y="36"/>
                      <a:pt x="1324" y="36"/>
                    </a:cubicBezTo>
                    <a:cubicBezTo>
                      <a:pt x="1315" y="36"/>
                      <a:pt x="1306" y="43"/>
                      <a:pt x="1304" y="44"/>
                    </a:cubicBezTo>
                    <a:cubicBezTo>
                      <a:pt x="1304" y="44"/>
                      <a:pt x="1304" y="39"/>
                      <a:pt x="1304" y="36"/>
                    </a:cubicBezTo>
                    <a:lnTo>
                      <a:pt x="1304" y="2"/>
                    </a:lnTo>
                    <a:lnTo>
                      <a:pt x="1284" y="4"/>
                    </a:lnTo>
                    <a:lnTo>
                      <a:pt x="1284" y="98"/>
                    </a:lnTo>
                    <a:cubicBezTo>
                      <a:pt x="1284" y="105"/>
                      <a:pt x="1283" y="114"/>
                      <a:pt x="1283" y="114"/>
                    </a:cubicBezTo>
                    <a:lnTo>
                      <a:pt x="1302" y="114"/>
                    </a:lnTo>
                    <a:cubicBezTo>
                      <a:pt x="1303" y="112"/>
                      <a:pt x="1303" y="109"/>
                      <a:pt x="1303" y="108"/>
                    </a:cubicBezTo>
                    <a:cubicBezTo>
                      <a:pt x="1304" y="109"/>
                      <a:pt x="1313" y="115"/>
                      <a:pt x="1324" y="115"/>
                    </a:cubicBezTo>
                    <a:cubicBezTo>
                      <a:pt x="1342" y="115"/>
                      <a:pt x="1353" y="98"/>
                      <a:pt x="1353" y="76"/>
                    </a:cubicBezTo>
                    <a:moveTo>
                      <a:pt x="1245" y="68"/>
                    </a:moveTo>
                    <a:lnTo>
                      <a:pt x="1221" y="68"/>
                    </a:lnTo>
                    <a:cubicBezTo>
                      <a:pt x="1221" y="62"/>
                      <a:pt x="1223" y="51"/>
                      <a:pt x="1232" y="51"/>
                    </a:cubicBezTo>
                    <a:cubicBezTo>
                      <a:pt x="1243" y="51"/>
                      <a:pt x="1245" y="62"/>
                      <a:pt x="1245" y="68"/>
                    </a:cubicBezTo>
                    <a:close/>
                    <a:moveTo>
                      <a:pt x="1265" y="74"/>
                    </a:moveTo>
                    <a:cubicBezTo>
                      <a:pt x="1265" y="56"/>
                      <a:pt x="1258" y="36"/>
                      <a:pt x="1232" y="36"/>
                    </a:cubicBezTo>
                    <a:cubicBezTo>
                      <a:pt x="1210" y="36"/>
                      <a:pt x="1199" y="56"/>
                      <a:pt x="1199" y="76"/>
                    </a:cubicBezTo>
                    <a:cubicBezTo>
                      <a:pt x="1199" y="90"/>
                      <a:pt x="1204" y="115"/>
                      <a:pt x="1231" y="115"/>
                    </a:cubicBezTo>
                    <a:cubicBezTo>
                      <a:pt x="1251" y="115"/>
                      <a:pt x="1264" y="108"/>
                      <a:pt x="1264" y="108"/>
                    </a:cubicBezTo>
                    <a:lnTo>
                      <a:pt x="1263" y="92"/>
                    </a:lnTo>
                    <a:cubicBezTo>
                      <a:pt x="1263" y="92"/>
                      <a:pt x="1248" y="100"/>
                      <a:pt x="1234" y="100"/>
                    </a:cubicBezTo>
                    <a:cubicBezTo>
                      <a:pt x="1225" y="100"/>
                      <a:pt x="1221" y="94"/>
                      <a:pt x="1221" y="80"/>
                    </a:cubicBezTo>
                    <a:lnTo>
                      <a:pt x="1265" y="80"/>
                    </a:lnTo>
                    <a:cubicBezTo>
                      <a:pt x="1265" y="80"/>
                      <a:pt x="1265" y="76"/>
                      <a:pt x="1265" y="74"/>
                    </a:cubicBezTo>
                    <a:moveTo>
                      <a:pt x="1188" y="114"/>
                    </a:moveTo>
                    <a:lnTo>
                      <a:pt x="1188" y="95"/>
                    </a:lnTo>
                    <a:lnTo>
                      <a:pt x="1145" y="95"/>
                    </a:lnTo>
                    <a:lnTo>
                      <a:pt x="1145" y="11"/>
                    </a:lnTo>
                    <a:lnTo>
                      <a:pt x="1124" y="11"/>
                    </a:lnTo>
                    <a:lnTo>
                      <a:pt x="1124" y="114"/>
                    </a:lnTo>
                    <a:lnTo>
                      <a:pt x="1188" y="114"/>
                    </a:lnTo>
                    <a:close/>
                    <a:moveTo>
                      <a:pt x="1073" y="104"/>
                    </a:moveTo>
                    <a:cubicBezTo>
                      <a:pt x="1073" y="98"/>
                      <a:pt x="1069" y="92"/>
                      <a:pt x="1061" y="92"/>
                    </a:cubicBezTo>
                    <a:cubicBezTo>
                      <a:pt x="1053" y="92"/>
                      <a:pt x="1048" y="98"/>
                      <a:pt x="1048" y="104"/>
                    </a:cubicBezTo>
                    <a:cubicBezTo>
                      <a:pt x="1048" y="110"/>
                      <a:pt x="1053" y="116"/>
                      <a:pt x="1061" y="116"/>
                    </a:cubicBezTo>
                    <a:cubicBezTo>
                      <a:pt x="1069" y="116"/>
                      <a:pt x="1073" y="110"/>
                      <a:pt x="1073" y="104"/>
                    </a:cubicBezTo>
                    <a:close/>
                    <a:moveTo>
                      <a:pt x="1053" y="38"/>
                    </a:moveTo>
                    <a:cubicBezTo>
                      <a:pt x="1053" y="38"/>
                      <a:pt x="1052" y="37"/>
                      <a:pt x="1044" y="37"/>
                    </a:cubicBezTo>
                    <a:cubicBezTo>
                      <a:pt x="1038" y="37"/>
                      <a:pt x="1032" y="42"/>
                      <a:pt x="1029" y="45"/>
                    </a:cubicBezTo>
                    <a:cubicBezTo>
                      <a:pt x="1029" y="46"/>
                      <a:pt x="1028" y="47"/>
                      <a:pt x="1028" y="47"/>
                    </a:cubicBezTo>
                    <a:cubicBezTo>
                      <a:pt x="1028" y="43"/>
                      <a:pt x="1027" y="38"/>
                      <a:pt x="1027" y="38"/>
                    </a:cubicBezTo>
                    <a:lnTo>
                      <a:pt x="1007" y="38"/>
                    </a:lnTo>
                    <a:cubicBezTo>
                      <a:pt x="1007" y="38"/>
                      <a:pt x="1008" y="47"/>
                      <a:pt x="1008" y="56"/>
                    </a:cubicBezTo>
                    <a:lnTo>
                      <a:pt x="1008" y="114"/>
                    </a:lnTo>
                    <a:lnTo>
                      <a:pt x="1029" y="114"/>
                    </a:lnTo>
                    <a:lnTo>
                      <a:pt x="1029" y="60"/>
                    </a:lnTo>
                    <a:cubicBezTo>
                      <a:pt x="1034" y="56"/>
                      <a:pt x="1039" y="53"/>
                      <a:pt x="1041" y="53"/>
                    </a:cubicBezTo>
                    <a:cubicBezTo>
                      <a:pt x="1047" y="53"/>
                      <a:pt x="1051" y="54"/>
                      <a:pt x="1051" y="54"/>
                    </a:cubicBezTo>
                    <a:lnTo>
                      <a:pt x="1053" y="38"/>
                    </a:lnTo>
                    <a:close/>
                    <a:moveTo>
                      <a:pt x="970" y="68"/>
                    </a:moveTo>
                    <a:lnTo>
                      <a:pt x="946" y="68"/>
                    </a:lnTo>
                    <a:cubicBezTo>
                      <a:pt x="946" y="62"/>
                      <a:pt x="948" y="51"/>
                      <a:pt x="958" y="51"/>
                    </a:cubicBezTo>
                    <a:cubicBezTo>
                      <a:pt x="968" y="51"/>
                      <a:pt x="970" y="62"/>
                      <a:pt x="970" y="68"/>
                    </a:cubicBezTo>
                    <a:close/>
                    <a:moveTo>
                      <a:pt x="990" y="74"/>
                    </a:moveTo>
                    <a:cubicBezTo>
                      <a:pt x="990" y="56"/>
                      <a:pt x="983" y="36"/>
                      <a:pt x="958" y="36"/>
                    </a:cubicBezTo>
                    <a:cubicBezTo>
                      <a:pt x="935" y="36"/>
                      <a:pt x="925" y="56"/>
                      <a:pt x="925" y="76"/>
                    </a:cubicBezTo>
                    <a:cubicBezTo>
                      <a:pt x="925" y="90"/>
                      <a:pt x="929" y="115"/>
                      <a:pt x="956" y="115"/>
                    </a:cubicBezTo>
                    <a:cubicBezTo>
                      <a:pt x="977" y="115"/>
                      <a:pt x="989" y="108"/>
                      <a:pt x="989" y="108"/>
                    </a:cubicBezTo>
                    <a:lnTo>
                      <a:pt x="988" y="92"/>
                    </a:lnTo>
                    <a:cubicBezTo>
                      <a:pt x="988" y="92"/>
                      <a:pt x="974" y="100"/>
                      <a:pt x="960" y="100"/>
                    </a:cubicBezTo>
                    <a:cubicBezTo>
                      <a:pt x="951" y="100"/>
                      <a:pt x="946" y="94"/>
                      <a:pt x="946" y="80"/>
                    </a:cubicBezTo>
                    <a:lnTo>
                      <a:pt x="990" y="80"/>
                    </a:lnTo>
                    <a:cubicBezTo>
                      <a:pt x="990" y="80"/>
                      <a:pt x="990" y="76"/>
                      <a:pt x="990" y="74"/>
                    </a:cubicBezTo>
                    <a:moveTo>
                      <a:pt x="911" y="91"/>
                    </a:moveTo>
                    <a:cubicBezTo>
                      <a:pt x="911" y="73"/>
                      <a:pt x="894" y="70"/>
                      <a:pt x="882" y="64"/>
                    </a:cubicBezTo>
                    <a:cubicBezTo>
                      <a:pt x="879" y="63"/>
                      <a:pt x="876" y="61"/>
                      <a:pt x="876" y="58"/>
                    </a:cubicBezTo>
                    <a:cubicBezTo>
                      <a:pt x="876" y="56"/>
                      <a:pt x="878" y="52"/>
                      <a:pt x="884" y="52"/>
                    </a:cubicBezTo>
                    <a:cubicBezTo>
                      <a:pt x="894" y="52"/>
                      <a:pt x="906" y="57"/>
                      <a:pt x="906" y="57"/>
                    </a:cubicBezTo>
                    <a:lnTo>
                      <a:pt x="907" y="40"/>
                    </a:lnTo>
                    <a:cubicBezTo>
                      <a:pt x="907" y="40"/>
                      <a:pt x="897" y="36"/>
                      <a:pt x="885" y="36"/>
                    </a:cubicBezTo>
                    <a:cubicBezTo>
                      <a:pt x="870" y="36"/>
                      <a:pt x="857" y="44"/>
                      <a:pt x="857" y="60"/>
                    </a:cubicBezTo>
                    <a:cubicBezTo>
                      <a:pt x="857" y="77"/>
                      <a:pt x="874" y="80"/>
                      <a:pt x="885" y="85"/>
                    </a:cubicBezTo>
                    <a:cubicBezTo>
                      <a:pt x="889" y="87"/>
                      <a:pt x="892" y="89"/>
                      <a:pt x="892" y="92"/>
                    </a:cubicBezTo>
                    <a:cubicBezTo>
                      <a:pt x="892" y="96"/>
                      <a:pt x="888" y="99"/>
                      <a:pt x="883" y="99"/>
                    </a:cubicBezTo>
                    <a:cubicBezTo>
                      <a:pt x="872" y="99"/>
                      <a:pt x="857" y="91"/>
                      <a:pt x="857" y="91"/>
                    </a:cubicBezTo>
                    <a:lnTo>
                      <a:pt x="856" y="110"/>
                    </a:lnTo>
                    <a:cubicBezTo>
                      <a:pt x="856" y="110"/>
                      <a:pt x="869" y="116"/>
                      <a:pt x="883" y="116"/>
                    </a:cubicBezTo>
                    <a:cubicBezTo>
                      <a:pt x="898" y="116"/>
                      <a:pt x="911" y="108"/>
                      <a:pt x="911" y="91"/>
                    </a:cubicBezTo>
                    <a:close/>
                    <a:moveTo>
                      <a:pt x="843" y="91"/>
                    </a:moveTo>
                    <a:cubicBezTo>
                      <a:pt x="843" y="73"/>
                      <a:pt x="826" y="70"/>
                      <a:pt x="813" y="64"/>
                    </a:cubicBezTo>
                    <a:cubicBezTo>
                      <a:pt x="810" y="63"/>
                      <a:pt x="807" y="61"/>
                      <a:pt x="807" y="58"/>
                    </a:cubicBezTo>
                    <a:cubicBezTo>
                      <a:pt x="807" y="56"/>
                      <a:pt x="809" y="52"/>
                      <a:pt x="815" y="52"/>
                    </a:cubicBezTo>
                    <a:cubicBezTo>
                      <a:pt x="825" y="52"/>
                      <a:pt x="837" y="57"/>
                      <a:pt x="837" y="57"/>
                    </a:cubicBezTo>
                    <a:lnTo>
                      <a:pt x="838" y="40"/>
                    </a:lnTo>
                    <a:cubicBezTo>
                      <a:pt x="838" y="40"/>
                      <a:pt x="828" y="36"/>
                      <a:pt x="816" y="36"/>
                    </a:cubicBezTo>
                    <a:cubicBezTo>
                      <a:pt x="801" y="36"/>
                      <a:pt x="788" y="44"/>
                      <a:pt x="788" y="60"/>
                    </a:cubicBezTo>
                    <a:cubicBezTo>
                      <a:pt x="788" y="77"/>
                      <a:pt x="805" y="80"/>
                      <a:pt x="817" y="85"/>
                    </a:cubicBezTo>
                    <a:cubicBezTo>
                      <a:pt x="820" y="87"/>
                      <a:pt x="823" y="89"/>
                      <a:pt x="823" y="92"/>
                    </a:cubicBezTo>
                    <a:cubicBezTo>
                      <a:pt x="823" y="96"/>
                      <a:pt x="819" y="99"/>
                      <a:pt x="815" y="99"/>
                    </a:cubicBezTo>
                    <a:cubicBezTo>
                      <a:pt x="803" y="99"/>
                      <a:pt x="788" y="91"/>
                      <a:pt x="788" y="91"/>
                    </a:cubicBezTo>
                    <a:lnTo>
                      <a:pt x="787" y="110"/>
                    </a:lnTo>
                    <a:cubicBezTo>
                      <a:pt x="787" y="110"/>
                      <a:pt x="800" y="116"/>
                      <a:pt x="814" y="116"/>
                    </a:cubicBezTo>
                    <a:cubicBezTo>
                      <a:pt x="829" y="116"/>
                      <a:pt x="843" y="108"/>
                      <a:pt x="843" y="91"/>
                    </a:cubicBezTo>
                    <a:close/>
                    <a:moveTo>
                      <a:pt x="749" y="94"/>
                    </a:moveTo>
                    <a:cubicBezTo>
                      <a:pt x="747" y="96"/>
                      <a:pt x="742" y="100"/>
                      <a:pt x="736" y="100"/>
                    </a:cubicBezTo>
                    <a:cubicBezTo>
                      <a:pt x="731" y="100"/>
                      <a:pt x="729" y="95"/>
                      <a:pt x="729" y="91"/>
                    </a:cubicBezTo>
                    <a:cubicBezTo>
                      <a:pt x="729" y="89"/>
                      <a:pt x="730" y="87"/>
                      <a:pt x="732" y="85"/>
                    </a:cubicBezTo>
                    <a:cubicBezTo>
                      <a:pt x="736" y="81"/>
                      <a:pt x="746" y="80"/>
                      <a:pt x="749" y="80"/>
                    </a:cubicBezTo>
                    <a:lnTo>
                      <a:pt x="749" y="94"/>
                    </a:lnTo>
                    <a:close/>
                    <a:moveTo>
                      <a:pt x="771" y="114"/>
                    </a:moveTo>
                    <a:cubicBezTo>
                      <a:pt x="771" y="114"/>
                      <a:pt x="770" y="107"/>
                      <a:pt x="770" y="98"/>
                    </a:cubicBezTo>
                    <a:lnTo>
                      <a:pt x="770" y="62"/>
                    </a:lnTo>
                    <a:cubicBezTo>
                      <a:pt x="770" y="54"/>
                      <a:pt x="769" y="48"/>
                      <a:pt x="765" y="43"/>
                    </a:cubicBezTo>
                    <a:cubicBezTo>
                      <a:pt x="761" y="39"/>
                      <a:pt x="755" y="36"/>
                      <a:pt x="745" y="36"/>
                    </a:cubicBezTo>
                    <a:cubicBezTo>
                      <a:pt x="729" y="36"/>
                      <a:pt x="714" y="43"/>
                      <a:pt x="714" y="43"/>
                    </a:cubicBezTo>
                    <a:lnTo>
                      <a:pt x="715" y="59"/>
                    </a:lnTo>
                    <a:cubicBezTo>
                      <a:pt x="720" y="56"/>
                      <a:pt x="731" y="52"/>
                      <a:pt x="741" y="52"/>
                    </a:cubicBezTo>
                    <a:cubicBezTo>
                      <a:pt x="747" y="52"/>
                      <a:pt x="749" y="55"/>
                      <a:pt x="749" y="61"/>
                    </a:cubicBezTo>
                    <a:lnTo>
                      <a:pt x="749" y="69"/>
                    </a:lnTo>
                    <a:cubicBezTo>
                      <a:pt x="740" y="69"/>
                      <a:pt x="725" y="70"/>
                      <a:pt x="716" y="77"/>
                    </a:cubicBezTo>
                    <a:cubicBezTo>
                      <a:pt x="711" y="81"/>
                      <a:pt x="709" y="85"/>
                      <a:pt x="709" y="92"/>
                    </a:cubicBezTo>
                    <a:cubicBezTo>
                      <a:pt x="709" y="102"/>
                      <a:pt x="714" y="115"/>
                      <a:pt x="730" y="115"/>
                    </a:cubicBezTo>
                    <a:cubicBezTo>
                      <a:pt x="741" y="115"/>
                      <a:pt x="751" y="107"/>
                      <a:pt x="751" y="107"/>
                    </a:cubicBezTo>
                    <a:cubicBezTo>
                      <a:pt x="751" y="110"/>
                      <a:pt x="751" y="114"/>
                      <a:pt x="751" y="114"/>
                    </a:cubicBezTo>
                    <a:lnTo>
                      <a:pt x="771" y="114"/>
                    </a:lnTo>
                    <a:close/>
                    <a:moveTo>
                      <a:pt x="701" y="12"/>
                    </a:moveTo>
                    <a:lnTo>
                      <a:pt x="679" y="11"/>
                    </a:lnTo>
                    <a:lnTo>
                      <a:pt x="667" y="61"/>
                    </a:lnTo>
                    <a:cubicBezTo>
                      <a:pt x="665" y="68"/>
                      <a:pt x="663" y="83"/>
                      <a:pt x="662" y="86"/>
                    </a:cubicBezTo>
                    <a:cubicBezTo>
                      <a:pt x="662" y="83"/>
                      <a:pt x="659" y="68"/>
                      <a:pt x="658" y="61"/>
                    </a:cubicBezTo>
                    <a:lnTo>
                      <a:pt x="646" y="11"/>
                    </a:lnTo>
                    <a:lnTo>
                      <a:pt x="624" y="11"/>
                    </a:lnTo>
                    <a:lnTo>
                      <a:pt x="613" y="61"/>
                    </a:lnTo>
                    <a:cubicBezTo>
                      <a:pt x="611" y="68"/>
                      <a:pt x="609" y="82"/>
                      <a:pt x="608" y="85"/>
                    </a:cubicBezTo>
                    <a:cubicBezTo>
                      <a:pt x="608" y="82"/>
                      <a:pt x="605" y="68"/>
                      <a:pt x="604" y="61"/>
                    </a:cubicBezTo>
                    <a:lnTo>
                      <a:pt x="592" y="10"/>
                    </a:lnTo>
                    <a:lnTo>
                      <a:pt x="570" y="11"/>
                    </a:lnTo>
                    <a:lnTo>
                      <a:pt x="597" y="114"/>
                    </a:lnTo>
                    <a:lnTo>
                      <a:pt x="619" y="114"/>
                    </a:lnTo>
                    <a:lnTo>
                      <a:pt x="630" y="67"/>
                    </a:lnTo>
                    <a:cubicBezTo>
                      <a:pt x="631" y="59"/>
                      <a:pt x="635" y="40"/>
                      <a:pt x="635" y="40"/>
                    </a:cubicBezTo>
                    <a:cubicBezTo>
                      <a:pt x="635" y="40"/>
                      <a:pt x="638" y="59"/>
                      <a:pt x="640" y="67"/>
                    </a:cubicBezTo>
                    <a:lnTo>
                      <a:pt x="650" y="114"/>
                    </a:lnTo>
                    <a:lnTo>
                      <a:pt x="673" y="114"/>
                    </a:lnTo>
                    <a:lnTo>
                      <a:pt x="701" y="12"/>
                    </a:lnTo>
                    <a:close/>
                    <a:moveTo>
                      <a:pt x="537" y="104"/>
                    </a:moveTo>
                    <a:cubicBezTo>
                      <a:pt x="537" y="98"/>
                      <a:pt x="533" y="92"/>
                      <a:pt x="525" y="92"/>
                    </a:cubicBezTo>
                    <a:cubicBezTo>
                      <a:pt x="516" y="92"/>
                      <a:pt x="512" y="98"/>
                      <a:pt x="512" y="104"/>
                    </a:cubicBezTo>
                    <a:cubicBezTo>
                      <a:pt x="512" y="110"/>
                      <a:pt x="516" y="116"/>
                      <a:pt x="525" y="116"/>
                    </a:cubicBezTo>
                    <a:cubicBezTo>
                      <a:pt x="533" y="116"/>
                      <a:pt x="537" y="110"/>
                      <a:pt x="537" y="104"/>
                    </a:cubicBezTo>
                    <a:close/>
                    <a:moveTo>
                      <a:pt x="476" y="68"/>
                    </a:moveTo>
                    <a:lnTo>
                      <a:pt x="452" y="68"/>
                    </a:lnTo>
                    <a:cubicBezTo>
                      <a:pt x="452" y="62"/>
                      <a:pt x="454" y="51"/>
                      <a:pt x="464" y="51"/>
                    </a:cubicBezTo>
                    <a:cubicBezTo>
                      <a:pt x="474" y="51"/>
                      <a:pt x="476" y="62"/>
                      <a:pt x="476" y="68"/>
                    </a:cubicBezTo>
                    <a:moveTo>
                      <a:pt x="496" y="74"/>
                    </a:moveTo>
                    <a:cubicBezTo>
                      <a:pt x="496" y="56"/>
                      <a:pt x="489" y="36"/>
                      <a:pt x="464" y="36"/>
                    </a:cubicBezTo>
                    <a:cubicBezTo>
                      <a:pt x="441" y="36"/>
                      <a:pt x="431" y="56"/>
                      <a:pt x="431" y="76"/>
                    </a:cubicBezTo>
                    <a:cubicBezTo>
                      <a:pt x="431" y="90"/>
                      <a:pt x="435" y="115"/>
                      <a:pt x="462" y="115"/>
                    </a:cubicBezTo>
                    <a:cubicBezTo>
                      <a:pt x="483" y="115"/>
                      <a:pt x="495" y="108"/>
                      <a:pt x="495" y="108"/>
                    </a:cubicBezTo>
                    <a:lnTo>
                      <a:pt x="494" y="92"/>
                    </a:lnTo>
                    <a:cubicBezTo>
                      <a:pt x="494" y="92"/>
                      <a:pt x="480" y="100"/>
                      <a:pt x="466" y="100"/>
                    </a:cubicBezTo>
                    <a:cubicBezTo>
                      <a:pt x="457" y="100"/>
                      <a:pt x="452" y="94"/>
                      <a:pt x="452" y="80"/>
                    </a:cubicBezTo>
                    <a:lnTo>
                      <a:pt x="496" y="80"/>
                    </a:lnTo>
                    <a:cubicBezTo>
                      <a:pt x="496" y="80"/>
                      <a:pt x="496" y="76"/>
                      <a:pt x="496" y="74"/>
                    </a:cubicBezTo>
                    <a:moveTo>
                      <a:pt x="413" y="114"/>
                    </a:moveTo>
                    <a:lnTo>
                      <a:pt x="413" y="54"/>
                    </a:lnTo>
                    <a:cubicBezTo>
                      <a:pt x="413" y="48"/>
                      <a:pt x="412" y="38"/>
                      <a:pt x="412" y="38"/>
                    </a:cubicBezTo>
                    <a:lnTo>
                      <a:pt x="393" y="38"/>
                    </a:lnTo>
                    <a:lnTo>
                      <a:pt x="393" y="114"/>
                    </a:lnTo>
                    <a:lnTo>
                      <a:pt x="413" y="114"/>
                    </a:lnTo>
                    <a:close/>
                    <a:moveTo>
                      <a:pt x="416" y="12"/>
                    </a:moveTo>
                    <a:cubicBezTo>
                      <a:pt x="416" y="6"/>
                      <a:pt x="411" y="0"/>
                      <a:pt x="403" y="0"/>
                    </a:cubicBezTo>
                    <a:cubicBezTo>
                      <a:pt x="395" y="0"/>
                      <a:pt x="391" y="6"/>
                      <a:pt x="391" y="12"/>
                    </a:cubicBezTo>
                    <a:cubicBezTo>
                      <a:pt x="391" y="18"/>
                      <a:pt x="395" y="24"/>
                      <a:pt x="403" y="24"/>
                    </a:cubicBezTo>
                    <a:cubicBezTo>
                      <a:pt x="411" y="24"/>
                      <a:pt x="416" y="18"/>
                      <a:pt x="416" y="12"/>
                    </a:cubicBezTo>
                    <a:close/>
                    <a:moveTo>
                      <a:pt x="353" y="88"/>
                    </a:moveTo>
                    <a:cubicBezTo>
                      <a:pt x="347" y="95"/>
                      <a:pt x="341" y="97"/>
                      <a:pt x="337" y="97"/>
                    </a:cubicBezTo>
                    <a:cubicBezTo>
                      <a:pt x="328" y="97"/>
                      <a:pt x="326" y="83"/>
                      <a:pt x="326" y="75"/>
                    </a:cubicBezTo>
                    <a:cubicBezTo>
                      <a:pt x="326" y="66"/>
                      <a:pt x="327" y="53"/>
                      <a:pt x="339" y="53"/>
                    </a:cubicBezTo>
                    <a:cubicBezTo>
                      <a:pt x="343" y="53"/>
                      <a:pt x="347" y="54"/>
                      <a:pt x="353" y="57"/>
                    </a:cubicBezTo>
                    <a:lnTo>
                      <a:pt x="353" y="88"/>
                    </a:lnTo>
                    <a:close/>
                    <a:moveTo>
                      <a:pt x="375" y="38"/>
                    </a:moveTo>
                    <a:lnTo>
                      <a:pt x="355" y="38"/>
                    </a:lnTo>
                    <a:cubicBezTo>
                      <a:pt x="355" y="38"/>
                      <a:pt x="354" y="40"/>
                      <a:pt x="354" y="42"/>
                    </a:cubicBezTo>
                    <a:cubicBezTo>
                      <a:pt x="352" y="41"/>
                      <a:pt x="345" y="36"/>
                      <a:pt x="336" y="36"/>
                    </a:cubicBezTo>
                    <a:cubicBezTo>
                      <a:pt x="315" y="36"/>
                      <a:pt x="305" y="53"/>
                      <a:pt x="305" y="75"/>
                    </a:cubicBezTo>
                    <a:cubicBezTo>
                      <a:pt x="305" y="90"/>
                      <a:pt x="310" y="114"/>
                      <a:pt x="332" y="114"/>
                    </a:cubicBezTo>
                    <a:cubicBezTo>
                      <a:pt x="344" y="114"/>
                      <a:pt x="352" y="105"/>
                      <a:pt x="353" y="103"/>
                    </a:cubicBezTo>
                    <a:cubicBezTo>
                      <a:pt x="353" y="103"/>
                      <a:pt x="353" y="108"/>
                      <a:pt x="353" y="110"/>
                    </a:cubicBezTo>
                    <a:lnTo>
                      <a:pt x="353" y="115"/>
                    </a:lnTo>
                    <a:cubicBezTo>
                      <a:pt x="353" y="117"/>
                      <a:pt x="353" y="119"/>
                      <a:pt x="352" y="121"/>
                    </a:cubicBezTo>
                    <a:cubicBezTo>
                      <a:pt x="351" y="125"/>
                      <a:pt x="347" y="128"/>
                      <a:pt x="338" y="128"/>
                    </a:cubicBezTo>
                    <a:cubicBezTo>
                      <a:pt x="323" y="128"/>
                      <a:pt x="310" y="122"/>
                      <a:pt x="310" y="122"/>
                    </a:cubicBezTo>
                    <a:lnTo>
                      <a:pt x="309" y="140"/>
                    </a:lnTo>
                    <a:cubicBezTo>
                      <a:pt x="309" y="140"/>
                      <a:pt x="320" y="146"/>
                      <a:pt x="338" y="146"/>
                    </a:cubicBezTo>
                    <a:cubicBezTo>
                      <a:pt x="357" y="146"/>
                      <a:pt x="369" y="139"/>
                      <a:pt x="373" y="125"/>
                    </a:cubicBezTo>
                    <a:cubicBezTo>
                      <a:pt x="373" y="122"/>
                      <a:pt x="373" y="116"/>
                      <a:pt x="373" y="112"/>
                    </a:cubicBezTo>
                    <a:lnTo>
                      <a:pt x="373" y="56"/>
                    </a:lnTo>
                    <a:cubicBezTo>
                      <a:pt x="373" y="47"/>
                      <a:pt x="375" y="38"/>
                      <a:pt x="375" y="38"/>
                    </a:cubicBezTo>
                    <a:moveTo>
                      <a:pt x="294" y="38"/>
                    </a:moveTo>
                    <a:cubicBezTo>
                      <a:pt x="294" y="38"/>
                      <a:pt x="293" y="37"/>
                      <a:pt x="285" y="37"/>
                    </a:cubicBezTo>
                    <a:cubicBezTo>
                      <a:pt x="279" y="37"/>
                      <a:pt x="273" y="42"/>
                      <a:pt x="270" y="45"/>
                    </a:cubicBezTo>
                    <a:cubicBezTo>
                      <a:pt x="270" y="46"/>
                      <a:pt x="269" y="47"/>
                      <a:pt x="269" y="47"/>
                    </a:cubicBezTo>
                    <a:cubicBezTo>
                      <a:pt x="269" y="43"/>
                      <a:pt x="268" y="38"/>
                      <a:pt x="268" y="38"/>
                    </a:cubicBezTo>
                    <a:lnTo>
                      <a:pt x="248" y="38"/>
                    </a:lnTo>
                    <a:cubicBezTo>
                      <a:pt x="248" y="38"/>
                      <a:pt x="249" y="47"/>
                      <a:pt x="249" y="56"/>
                    </a:cubicBezTo>
                    <a:lnTo>
                      <a:pt x="249" y="114"/>
                    </a:lnTo>
                    <a:lnTo>
                      <a:pt x="270" y="114"/>
                    </a:lnTo>
                    <a:lnTo>
                      <a:pt x="270" y="60"/>
                    </a:lnTo>
                    <a:cubicBezTo>
                      <a:pt x="275" y="56"/>
                      <a:pt x="279" y="53"/>
                      <a:pt x="282" y="53"/>
                    </a:cubicBezTo>
                    <a:cubicBezTo>
                      <a:pt x="288" y="53"/>
                      <a:pt x="292" y="54"/>
                      <a:pt x="292" y="54"/>
                    </a:cubicBezTo>
                    <a:lnTo>
                      <a:pt x="294" y="38"/>
                    </a:lnTo>
                    <a:close/>
                    <a:moveTo>
                      <a:pt x="211" y="68"/>
                    </a:moveTo>
                    <a:lnTo>
                      <a:pt x="187" y="68"/>
                    </a:lnTo>
                    <a:cubicBezTo>
                      <a:pt x="187" y="62"/>
                      <a:pt x="189" y="51"/>
                      <a:pt x="198" y="51"/>
                    </a:cubicBezTo>
                    <a:cubicBezTo>
                      <a:pt x="209" y="51"/>
                      <a:pt x="211" y="62"/>
                      <a:pt x="211" y="68"/>
                    </a:cubicBezTo>
                    <a:moveTo>
                      <a:pt x="231" y="74"/>
                    </a:moveTo>
                    <a:cubicBezTo>
                      <a:pt x="231" y="56"/>
                      <a:pt x="224" y="36"/>
                      <a:pt x="198" y="36"/>
                    </a:cubicBezTo>
                    <a:cubicBezTo>
                      <a:pt x="176" y="36"/>
                      <a:pt x="165" y="56"/>
                      <a:pt x="165" y="76"/>
                    </a:cubicBezTo>
                    <a:cubicBezTo>
                      <a:pt x="165" y="90"/>
                      <a:pt x="170" y="115"/>
                      <a:pt x="197" y="115"/>
                    </a:cubicBezTo>
                    <a:cubicBezTo>
                      <a:pt x="218" y="115"/>
                      <a:pt x="230" y="108"/>
                      <a:pt x="230" y="108"/>
                    </a:cubicBezTo>
                    <a:lnTo>
                      <a:pt x="229" y="92"/>
                    </a:lnTo>
                    <a:cubicBezTo>
                      <a:pt x="229" y="92"/>
                      <a:pt x="214" y="100"/>
                      <a:pt x="200" y="100"/>
                    </a:cubicBezTo>
                    <a:cubicBezTo>
                      <a:pt x="191" y="100"/>
                      <a:pt x="187" y="94"/>
                      <a:pt x="187" y="80"/>
                    </a:cubicBezTo>
                    <a:lnTo>
                      <a:pt x="231" y="80"/>
                    </a:lnTo>
                    <a:cubicBezTo>
                      <a:pt x="231" y="80"/>
                      <a:pt x="231" y="76"/>
                      <a:pt x="231" y="74"/>
                    </a:cubicBezTo>
                    <a:moveTo>
                      <a:pt x="148" y="114"/>
                    </a:moveTo>
                    <a:lnTo>
                      <a:pt x="148" y="62"/>
                    </a:lnTo>
                    <a:cubicBezTo>
                      <a:pt x="148" y="55"/>
                      <a:pt x="147" y="49"/>
                      <a:pt x="144" y="45"/>
                    </a:cubicBezTo>
                    <a:cubicBezTo>
                      <a:pt x="141" y="39"/>
                      <a:pt x="135" y="36"/>
                      <a:pt x="126" y="36"/>
                    </a:cubicBezTo>
                    <a:cubicBezTo>
                      <a:pt x="115" y="36"/>
                      <a:pt x="104" y="45"/>
                      <a:pt x="101" y="48"/>
                    </a:cubicBezTo>
                    <a:cubicBezTo>
                      <a:pt x="101" y="43"/>
                      <a:pt x="101" y="38"/>
                      <a:pt x="101" y="38"/>
                    </a:cubicBezTo>
                    <a:lnTo>
                      <a:pt x="81" y="38"/>
                    </a:lnTo>
                    <a:cubicBezTo>
                      <a:pt x="81" y="38"/>
                      <a:pt x="82" y="47"/>
                      <a:pt x="82" y="56"/>
                    </a:cubicBezTo>
                    <a:lnTo>
                      <a:pt x="82" y="114"/>
                    </a:lnTo>
                    <a:lnTo>
                      <a:pt x="102" y="114"/>
                    </a:lnTo>
                    <a:lnTo>
                      <a:pt x="102" y="62"/>
                    </a:lnTo>
                    <a:cubicBezTo>
                      <a:pt x="105" y="59"/>
                      <a:pt x="112" y="54"/>
                      <a:pt x="119" y="54"/>
                    </a:cubicBezTo>
                    <a:cubicBezTo>
                      <a:pt x="124" y="54"/>
                      <a:pt x="128" y="55"/>
                      <a:pt x="128" y="64"/>
                    </a:cubicBezTo>
                    <a:lnTo>
                      <a:pt x="128" y="114"/>
                    </a:lnTo>
                    <a:lnTo>
                      <a:pt x="148" y="114"/>
                    </a:lnTo>
                    <a:close/>
                    <a:moveTo>
                      <a:pt x="66" y="114"/>
                    </a:moveTo>
                    <a:lnTo>
                      <a:pt x="66" y="96"/>
                    </a:lnTo>
                    <a:lnTo>
                      <a:pt x="21" y="96"/>
                    </a:lnTo>
                    <a:lnTo>
                      <a:pt x="21" y="69"/>
                    </a:lnTo>
                    <a:lnTo>
                      <a:pt x="57" y="69"/>
                    </a:lnTo>
                    <a:lnTo>
                      <a:pt x="57" y="52"/>
                    </a:lnTo>
                    <a:lnTo>
                      <a:pt x="21" y="52"/>
                    </a:lnTo>
                    <a:lnTo>
                      <a:pt x="21" y="29"/>
                    </a:lnTo>
                    <a:lnTo>
                      <a:pt x="62" y="29"/>
                    </a:lnTo>
                    <a:lnTo>
                      <a:pt x="64" y="11"/>
                    </a:lnTo>
                    <a:lnTo>
                      <a:pt x="0" y="11"/>
                    </a:lnTo>
                    <a:lnTo>
                      <a:pt x="0" y="114"/>
                    </a:lnTo>
                    <a:lnTo>
                      <a:pt x="66" y="1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4" name="Freeform 39">
                <a:extLst>
                  <a:ext uri="{FF2B5EF4-FFF2-40B4-BE49-F238E27FC236}">
                    <a16:creationId xmlns:a16="http://schemas.microsoft.com/office/drawing/2014/main" id="{00F058F1-69EE-4BBD-8ADE-11F9C49B3E7A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>
                <a:off x="8429374" y="990263"/>
                <a:ext cx="354012" cy="273050"/>
              </a:xfrm>
              <a:custGeom>
                <a:avLst/>
                <a:gdLst>
                  <a:gd name="T0" fmla="*/ 0 w 443"/>
                  <a:gd name="T1" fmla="*/ 0 h 341"/>
                  <a:gd name="T2" fmla="*/ 0 w 443"/>
                  <a:gd name="T3" fmla="*/ 217 h 341"/>
                  <a:gd name="T4" fmla="*/ 131 w 443"/>
                  <a:gd name="T5" fmla="*/ 341 h 341"/>
                  <a:gd name="T6" fmla="*/ 222 w 443"/>
                  <a:gd name="T7" fmla="*/ 300 h 341"/>
                  <a:gd name="T8" fmla="*/ 313 w 443"/>
                  <a:gd name="T9" fmla="*/ 341 h 341"/>
                  <a:gd name="T10" fmla="*/ 443 w 443"/>
                  <a:gd name="T11" fmla="*/ 217 h 341"/>
                  <a:gd name="T12" fmla="*/ 443 w 443"/>
                  <a:gd name="T13" fmla="*/ 0 h 341"/>
                  <a:gd name="T14" fmla="*/ 365 w 443"/>
                  <a:gd name="T15" fmla="*/ 0 h 341"/>
                  <a:gd name="T16" fmla="*/ 365 w 443"/>
                  <a:gd name="T17" fmla="*/ 219 h 341"/>
                  <a:gd name="T18" fmla="*/ 313 w 443"/>
                  <a:gd name="T19" fmla="*/ 268 h 341"/>
                  <a:gd name="T20" fmla="*/ 261 w 443"/>
                  <a:gd name="T21" fmla="*/ 219 h 341"/>
                  <a:gd name="T22" fmla="*/ 261 w 443"/>
                  <a:gd name="T23" fmla="*/ 0 h 341"/>
                  <a:gd name="T24" fmla="*/ 183 w 443"/>
                  <a:gd name="T25" fmla="*/ 0 h 341"/>
                  <a:gd name="T26" fmla="*/ 183 w 443"/>
                  <a:gd name="T27" fmla="*/ 219 h 341"/>
                  <a:gd name="T28" fmla="*/ 131 w 443"/>
                  <a:gd name="T29" fmla="*/ 268 h 341"/>
                  <a:gd name="T30" fmla="*/ 79 w 443"/>
                  <a:gd name="T31" fmla="*/ 219 h 341"/>
                  <a:gd name="T32" fmla="*/ 79 w 443"/>
                  <a:gd name="T33" fmla="*/ 0 h 341"/>
                  <a:gd name="T34" fmla="*/ 0 w 443"/>
                  <a:gd name="T35" fmla="*/ 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43" h="341">
                    <a:moveTo>
                      <a:pt x="0" y="0"/>
                    </a:moveTo>
                    <a:lnTo>
                      <a:pt x="0" y="217"/>
                    </a:lnTo>
                    <a:cubicBezTo>
                      <a:pt x="0" y="285"/>
                      <a:pt x="59" y="341"/>
                      <a:pt x="131" y="341"/>
                    </a:cubicBezTo>
                    <a:cubicBezTo>
                      <a:pt x="165" y="341"/>
                      <a:pt x="205" y="322"/>
                      <a:pt x="222" y="300"/>
                    </a:cubicBezTo>
                    <a:cubicBezTo>
                      <a:pt x="239" y="322"/>
                      <a:pt x="279" y="341"/>
                      <a:pt x="313" y="341"/>
                    </a:cubicBezTo>
                    <a:cubicBezTo>
                      <a:pt x="385" y="341"/>
                      <a:pt x="443" y="285"/>
                      <a:pt x="443" y="217"/>
                    </a:cubicBezTo>
                    <a:lnTo>
                      <a:pt x="443" y="0"/>
                    </a:lnTo>
                    <a:lnTo>
                      <a:pt x="365" y="0"/>
                    </a:lnTo>
                    <a:lnTo>
                      <a:pt x="365" y="219"/>
                    </a:lnTo>
                    <a:cubicBezTo>
                      <a:pt x="365" y="246"/>
                      <a:pt x="342" y="268"/>
                      <a:pt x="313" y="268"/>
                    </a:cubicBezTo>
                    <a:cubicBezTo>
                      <a:pt x="285" y="268"/>
                      <a:pt x="261" y="246"/>
                      <a:pt x="261" y="219"/>
                    </a:cubicBezTo>
                    <a:lnTo>
                      <a:pt x="261" y="0"/>
                    </a:lnTo>
                    <a:lnTo>
                      <a:pt x="183" y="0"/>
                    </a:lnTo>
                    <a:lnTo>
                      <a:pt x="183" y="219"/>
                    </a:lnTo>
                    <a:cubicBezTo>
                      <a:pt x="183" y="246"/>
                      <a:pt x="159" y="268"/>
                      <a:pt x="131" y="268"/>
                    </a:cubicBezTo>
                    <a:cubicBezTo>
                      <a:pt x="102" y="268"/>
                      <a:pt x="79" y="246"/>
                      <a:pt x="79" y="219"/>
                    </a:cubicBezTo>
                    <a:lnTo>
                      <a:pt x="7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5" name="Freeform 40">
                <a:extLst>
                  <a:ext uri="{FF2B5EF4-FFF2-40B4-BE49-F238E27FC236}">
                    <a16:creationId xmlns:a16="http://schemas.microsoft.com/office/drawing/2014/main" id="{E434CE9D-1FE1-41C8-844C-417651D96A7D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>
                <a:off x="8130924" y="982325"/>
                <a:ext cx="276225" cy="277813"/>
              </a:xfrm>
              <a:custGeom>
                <a:avLst/>
                <a:gdLst>
                  <a:gd name="T0" fmla="*/ 345 w 347"/>
                  <a:gd name="T1" fmla="*/ 199 h 348"/>
                  <a:gd name="T2" fmla="*/ 347 w 347"/>
                  <a:gd name="T3" fmla="*/ 174 h 348"/>
                  <a:gd name="T4" fmla="*/ 174 w 347"/>
                  <a:gd name="T5" fmla="*/ 0 h 348"/>
                  <a:gd name="T6" fmla="*/ 0 w 347"/>
                  <a:gd name="T7" fmla="*/ 174 h 348"/>
                  <a:gd name="T8" fmla="*/ 174 w 347"/>
                  <a:gd name="T9" fmla="*/ 348 h 348"/>
                  <a:gd name="T10" fmla="*/ 336 w 347"/>
                  <a:gd name="T11" fmla="*/ 237 h 348"/>
                  <a:gd name="T12" fmla="*/ 254 w 347"/>
                  <a:gd name="T13" fmla="*/ 237 h 348"/>
                  <a:gd name="T14" fmla="*/ 174 w 347"/>
                  <a:gd name="T15" fmla="*/ 276 h 348"/>
                  <a:gd name="T16" fmla="*/ 71 w 347"/>
                  <a:gd name="T17" fmla="*/ 174 h 348"/>
                  <a:gd name="T18" fmla="*/ 174 w 347"/>
                  <a:gd name="T19" fmla="*/ 71 h 348"/>
                  <a:gd name="T20" fmla="*/ 265 w 347"/>
                  <a:gd name="T21" fmla="*/ 128 h 348"/>
                  <a:gd name="T22" fmla="*/ 141 w 347"/>
                  <a:gd name="T23" fmla="*/ 128 h 348"/>
                  <a:gd name="T24" fmla="*/ 141 w 347"/>
                  <a:gd name="T25" fmla="*/ 199 h 348"/>
                  <a:gd name="T26" fmla="*/ 345 w 347"/>
                  <a:gd name="T27" fmla="*/ 199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47" h="348">
                    <a:moveTo>
                      <a:pt x="345" y="199"/>
                    </a:moveTo>
                    <a:cubicBezTo>
                      <a:pt x="347" y="191"/>
                      <a:pt x="347" y="183"/>
                      <a:pt x="347" y="174"/>
                    </a:cubicBezTo>
                    <a:cubicBezTo>
                      <a:pt x="347" y="78"/>
                      <a:pt x="270" y="0"/>
                      <a:pt x="174" y="0"/>
                    </a:cubicBezTo>
                    <a:cubicBezTo>
                      <a:pt x="78" y="0"/>
                      <a:pt x="0" y="78"/>
                      <a:pt x="0" y="174"/>
                    </a:cubicBezTo>
                    <a:cubicBezTo>
                      <a:pt x="0" y="270"/>
                      <a:pt x="78" y="348"/>
                      <a:pt x="174" y="348"/>
                    </a:cubicBezTo>
                    <a:cubicBezTo>
                      <a:pt x="248" y="348"/>
                      <a:pt x="310" y="301"/>
                      <a:pt x="336" y="237"/>
                    </a:cubicBezTo>
                    <a:lnTo>
                      <a:pt x="254" y="237"/>
                    </a:lnTo>
                    <a:cubicBezTo>
                      <a:pt x="235" y="260"/>
                      <a:pt x="206" y="276"/>
                      <a:pt x="174" y="276"/>
                    </a:cubicBezTo>
                    <a:cubicBezTo>
                      <a:pt x="117" y="276"/>
                      <a:pt x="71" y="230"/>
                      <a:pt x="71" y="174"/>
                    </a:cubicBezTo>
                    <a:cubicBezTo>
                      <a:pt x="71" y="117"/>
                      <a:pt x="117" y="71"/>
                      <a:pt x="174" y="71"/>
                    </a:cubicBezTo>
                    <a:cubicBezTo>
                      <a:pt x="214" y="71"/>
                      <a:pt x="248" y="95"/>
                      <a:pt x="265" y="128"/>
                    </a:cubicBezTo>
                    <a:lnTo>
                      <a:pt x="141" y="128"/>
                    </a:lnTo>
                    <a:lnTo>
                      <a:pt x="141" y="199"/>
                    </a:lnTo>
                    <a:lnTo>
                      <a:pt x="345" y="19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6" name="Freeform 41">
                <a:extLst>
                  <a:ext uri="{FF2B5EF4-FFF2-40B4-BE49-F238E27FC236}">
                    <a16:creationId xmlns:a16="http://schemas.microsoft.com/office/drawing/2014/main" id="{BBB5E07F-A6F4-4315-AD65-C9C277A678F0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834061" y="868025"/>
                <a:ext cx="276225" cy="395288"/>
              </a:xfrm>
              <a:custGeom>
                <a:avLst/>
                <a:gdLst>
                  <a:gd name="T0" fmla="*/ 273 w 347"/>
                  <a:gd name="T1" fmla="*/ 0 h 496"/>
                  <a:gd name="T2" fmla="*/ 273 w 347"/>
                  <a:gd name="T3" fmla="*/ 184 h 496"/>
                  <a:gd name="T4" fmla="*/ 173 w 347"/>
                  <a:gd name="T5" fmla="*/ 150 h 496"/>
                  <a:gd name="T6" fmla="*/ 0 w 347"/>
                  <a:gd name="T7" fmla="*/ 323 h 496"/>
                  <a:gd name="T8" fmla="*/ 173 w 347"/>
                  <a:gd name="T9" fmla="*/ 496 h 496"/>
                  <a:gd name="T10" fmla="*/ 273 w 347"/>
                  <a:gd name="T11" fmla="*/ 463 h 496"/>
                  <a:gd name="T12" fmla="*/ 273 w 347"/>
                  <a:gd name="T13" fmla="*/ 492 h 496"/>
                  <a:gd name="T14" fmla="*/ 347 w 347"/>
                  <a:gd name="T15" fmla="*/ 492 h 496"/>
                  <a:gd name="T16" fmla="*/ 347 w 347"/>
                  <a:gd name="T17" fmla="*/ 0 h 496"/>
                  <a:gd name="T18" fmla="*/ 273 w 347"/>
                  <a:gd name="T19" fmla="*/ 0 h 496"/>
                  <a:gd name="T20" fmla="*/ 196 w 347"/>
                  <a:gd name="T21" fmla="*/ 421 h 496"/>
                  <a:gd name="T22" fmla="*/ 173 w 347"/>
                  <a:gd name="T23" fmla="*/ 425 h 496"/>
                  <a:gd name="T24" fmla="*/ 134 w 347"/>
                  <a:gd name="T25" fmla="*/ 416 h 496"/>
                  <a:gd name="T26" fmla="*/ 71 w 347"/>
                  <a:gd name="T27" fmla="*/ 321 h 496"/>
                  <a:gd name="T28" fmla="*/ 173 w 347"/>
                  <a:gd name="T29" fmla="*/ 219 h 496"/>
                  <a:gd name="T30" fmla="*/ 276 w 347"/>
                  <a:gd name="T31" fmla="*/ 321 h 496"/>
                  <a:gd name="T32" fmla="*/ 196 w 347"/>
                  <a:gd name="T33" fmla="*/ 421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7" h="496">
                    <a:moveTo>
                      <a:pt x="273" y="0"/>
                    </a:moveTo>
                    <a:lnTo>
                      <a:pt x="273" y="184"/>
                    </a:lnTo>
                    <a:cubicBezTo>
                      <a:pt x="245" y="163"/>
                      <a:pt x="211" y="150"/>
                      <a:pt x="173" y="150"/>
                    </a:cubicBezTo>
                    <a:cubicBezTo>
                      <a:pt x="77" y="150"/>
                      <a:pt x="0" y="227"/>
                      <a:pt x="0" y="323"/>
                    </a:cubicBezTo>
                    <a:cubicBezTo>
                      <a:pt x="0" y="418"/>
                      <a:pt x="77" y="496"/>
                      <a:pt x="173" y="496"/>
                    </a:cubicBezTo>
                    <a:cubicBezTo>
                      <a:pt x="211" y="496"/>
                      <a:pt x="245" y="484"/>
                      <a:pt x="273" y="463"/>
                    </a:cubicBezTo>
                    <a:lnTo>
                      <a:pt x="273" y="492"/>
                    </a:lnTo>
                    <a:lnTo>
                      <a:pt x="347" y="492"/>
                    </a:lnTo>
                    <a:lnTo>
                      <a:pt x="347" y="0"/>
                    </a:lnTo>
                    <a:lnTo>
                      <a:pt x="273" y="0"/>
                    </a:lnTo>
                    <a:close/>
                    <a:moveTo>
                      <a:pt x="196" y="421"/>
                    </a:moveTo>
                    <a:cubicBezTo>
                      <a:pt x="189" y="423"/>
                      <a:pt x="181" y="425"/>
                      <a:pt x="173" y="425"/>
                    </a:cubicBezTo>
                    <a:cubicBezTo>
                      <a:pt x="159" y="425"/>
                      <a:pt x="146" y="421"/>
                      <a:pt x="134" y="416"/>
                    </a:cubicBezTo>
                    <a:cubicBezTo>
                      <a:pt x="97" y="401"/>
                      <a:pt x="71" y="364"/>
                      <a:pt x="71" y="321"/>
                    </a:cubicBezTo>
                    <a:cubicBezTo>
                      <a:pt x="71" y="265"/>
                      <a:pt x="117" y="219"/>
                      <a:pt x="173" y="219"/>
                    </a:cubicBezTo>
                    <a:cubicBezTo>
                      <a:pt x="230" y="219"/>
                      <a:pt x="276" y="265"/>
                      <a:pt x="276" y="321"/>
                    </a:cubicBezTo>
                    <a:cubicBezTo>
                      <a:pt x="276" y="370"/>
                      <a:pt x="242" y="411"/>
                      <a:pt x="196" y="4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7" name="Freeform 42">
                <a:extLst>
                  <a:ext uri="{FF2B5EF4-FFF2-40B4-BE49-F238E27FC236}">
                    <a16:creationId xmlns:a16="http://schemas.microsoft.com/office/drawing/2014/main" id="{9AF2ED87-6699-4980-BBB8-7F6D1D4D7185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538786" y="868025"/>
                <a:ext cx="277812" cy="395288"/>
              </a:xfrm>
              <a:custGeom>
                <a:avLst/>
                <a:gdLst>
                  <a:gd name="T0" fmla="*/ 175 w 348"/>
                  <a:gd name="T1" fmla="*/ 150 h 496"/>
                  <a:gd name="T2" fmla="*/ 75 w 348"/>
                  <a:gd name="T3" fmla="*/ 184 h 496"/>
                  <a:gd name="T4" fmla="*/ 75 w 348"/>
                  <a:gd name="T5" fmla="*/ 0 h 496"/>
                  <a:gd name="T6" fmla="*/ 0 w 348"/>
                  <a:gd name="T7" fmla="*/ 0 h 496"/>
                  <a:gd name="T8" fmla="*/ 0 w 348"/>
                  <a:gd name="T9" fmla="*/ 492 h 496"/>
                  <a:gd name="T10" fmla="*/ 75 w 348"/>
                  <a:gd name="T11" fmla="*/ 492 h 496"/>
                  <a:gd name="T12" fmla="*/ 75 w 348"/>
                  <a:gd name="T13" fmla="*/ 463 h 496"/>
                  <a:gd name="T14" fmla="*/ 175 w 348"/>
                  <a:gd name="T15" fmla="*/ 496 h 496"/>
                  <a:gd name="T16" fmla="*/ 348 w 348"/>
                  <a:gd name="T17" fmla="*/ 323 h 496"/>
                  <a:gd name="T18" fmla="*/ 175 w 348"/>
                  <a:gd name="T19" fmla="*/ 150 h 496"/>
                  <a:gd name="T20" fmla="*/ 214 w 348"/>
                  <a:gd name="T21" fmla="*/ 416 h 496"/>
                  <a:gd name="T22" fmla="*/ 175 w 348"/>
                  <a:gd name="T23" fmla="*/ 425 h 496"/>
                  <a:gd name="T24" fmla="*/ 152 w 348"/>
                  <a:gd name="T25" fmla="*/ 421 h 496"/>
                  <a:gd name="T26" fmla="*/ 72 w 348"/>
                  <a:gd name="T27" fmla="*/ 321 h 496"/>
                  <a:gd name="T28" fmla="*/ 175 w 348"/>
                  <a:gd name="T29" fmla="*/ 219 h 496"/>
                  <a:gd name="T30" fmla="*/ 277 w 348"/>
                  <a:gd name="T31" fmla="*/ 321 h 496"/>
                  <a:gd name="T32" fmla="*/ 214 w 348"/>
                  <a:gd name="T33" fmla="*/ 416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8" h="496">
                    <a:moveTo>
                      <a:pt x="175" y="150"/>
                    </a:moveTo>
                    <a:cubicBezTo>
                      <a:pt x="137" y="150"/>
                      <a:pt x="103" y="163"/>
                      <a:pt x="75" y="184"/>
                    </a:cubicBezTo>
                    <a:lnTo>
                      <a:pt x="75" y="0"/>
                    </a:lnTo>
                    <a:lnTo>
                      <a:pt x="0" y="0"/>
                    </a:lnTo>
                    <a:lnTo>
                      <a:pt x="0" y="492"/>
                    </a:lnTo>
                    <a:lnTo>
                      <a:pt x="75" y="492"/>
                    </a:lnTo>
                    <a:lnTo>
                      <a:pt x="75" y="463"/>
                    </a:lnTo>
                    <a:cubicBezTo>
                      <a:pt x="103" y="484"/>
                      <a:pt x="137" y="496"/>
                      <a:pt x="175" y="496"/>
                    </a:cubicBezTo>
                    <a:cubicBezTo>
                      <a:pt x="271" y="496"/>
                      <a:pt x="348" y="418"/>
                      <a:pt x="348" y="323"/>
                    </a:cubicBezTo>
                    <a:cubicBezTo>
                      <a:pt x="348" y="227"/>
                      <a:pt x="271" y="150"/>
                      <a:pt x="175" y="150"/>
                    </a:cubicBezTo>
                    <a:close/>
                    <a:moveTo>
                      <a:pt x="214" y="416"/>
                    </a:moveTo>
                    <a:cubicBezTo>
                      <a:pt x="202" y="421"/>
                      <a:pt x="189" y="425"/>
                      <a:pt x="175" y="425"/>
                    </a:cubicBezTo>
                    <a:cubicBezTo>
                      <a:pt x="167" y="425"/>
                      <a:pt x="159" y="423"/>
                      <a:pt x="152" y="421"/>
                    </a:cubicBezTo>
                    <a:cubicBezTo>
                      <a:pt x="106" y="411"/>
                      <a:pt x="72" y="370"/>
                      <a:pt x="72" y="321"/>
                    </a:cubicBezTo>
                    <a:cubicBezTo>
                      <a:pt x="72" y="265"/>
                      <a:pt x="118" y="219"/>
                      <a:pt x="175" y="219"/>
                    </a:cubicBezTo>
                    <a:cubicBezTo>
                      <a:pt x="231" y="219"/>
                      <a:pt x="277" y="265"/>
                      <a:pt x="277" y="321"/>
                    </a:cubicBezTo>
                    <a:cubicBezTo>
                      <a:pt x="277" y="364"/>
                      <a:pt x="251" y="401"/>
                      <a:pt x="214" y="41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</p:grpSp>
      <p:sp>
        <p:nvSpPr>
          <p:cNvPr id="18" name="Datumsplatzhalter 1">
            <a:extLst>
              <a:ext uri="{FF2B5EF4-FFF2-40B4-BE49-F238E27FC236}">
                <a16:creationId xmlns:a16="http://schemas.microsoft.com/office/drawing/2014/main" id="{43DD7F9F-2855-4830-A373-AF49F7C61D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1255" y="4680619"/>
            <a:ext cx="504000" cy="144000"/>
          </a:xfrm>
        </p:spPr>
        <p:txBody>
          <a:bodyPr/>
          <a:lstStyle/>
          <a:p>
            <a:r>
              <a:rPr lang="de-DE" dirty="0"/>
              <a:t>17.08.2020</a:t>
            </a:r>
          </a:p>
        </p:txBody>
      </p:sp>
      <p:sp>
        <p:nvSpPr>
          <p:cNvPr id="19" name="Fußzeilenplatzhalter 2">
            <a:extLst>
              <a:ext uri="{FF2B5EF4-FFF2-40B4-BE49-F238E27FC236}">
                <a16:creationId xmlns:a16="http://schemas.microsoft.com/office/drawing/2014/main" id="{FE266F2A-28EC-48BD-BC96-7219E0BAB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39951" y="4680619"/>
            <a:ext cx="5184000" cy="144000"/>
          </a:xfrm>
        </p:spPr>
        <p:txBody>
          <a:bodyPr/>
          <a:lstStyle/>
          <a:p>
            <a:r>
              <a:rPr lang="de-DE"/>
              <a:t>Hier bitte den Titel der Präsentation und Autor eintragen</a:t>
            </a:r>
            <a:endParaRPr lang="de-DE" dirty="0"/>
          </a:p>
        </p:txBody>
      </p:sp>
      <p:sp>
        <p:nvSpPr>
          <p:cNvPr id="20" name="Foliennummernplatzhalter 3">
            <a:extLst>
              <a:ext uri="{FF2B5EF4-FFF2-40B4-BE49-F238E27FC236}">
                <a16:creationId xmlns:a16="http://schemas.microsoft.com/office/drawing/2014/main" id="{E849CC5B-DAB4-4C3E-A247-3DA19D3A2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23367" y="4680635"/>
            <a:ext cx="216000" cy="144000"/>
          </a:xfrm>
        </p:spPr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Textplatzhalter 24">
            <a:extLst>
              <a:ext uri="{FF2B5EF4-FFF2-40B4-BE49-F238E27FC236}">
                <a16:creationId xmlns:a16="http://schemas.microsoft.com/office/drawing/2014/main" id="{E66F64E5-8C6D-46DC-91CA-9F9919F7293C}"/>
              </a:ext>
            </a:extLst>
          </p:cNvPr>
          <p:cNvSpPr txBox="1">
            <a:spLocks/>
          </p:cNvSpPr>
          <p:nvPr userDrawn="1"/>
        </p:nvSpPr>
        <p:spPr>
          <a:xfrm>
            <a:off x="431255" y="3816603"/>
            <a:ext cx="6480000" cy="720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600" b="1" dirty="0"/>
              <a:t>BDEW Bundesverband der Energie- und Wasserwirtschaft e.V.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600" dirty="0"/>
              <a:t>Reinhardtstraße 32 · 10117 Berlin</a:t>
            </a:r>
          </a:p>
          <a:p>
            <a:pPr marL="0" marR="0" lvl="0" indent="0" algn="l" defTabSz="69115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de-DE" sz="1600" dirty="0"/>
              <a:t>www.bdew.de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65B0DE1-C91A-4A7F-BB4F-FCFEEFCE8496}"/>
              </a:ext>
            </a:extLst>
          </p:cNvPr>
          <p:cNvSpPr txBox="1"/>
          <p:nvPr userDrawn="1"/>
        </p:nvSpPr>
        <p:spPr>
          <a:xfrm>
            <a:off x="1022968" y="4680635"/>
            <a:ext cx="200375" cy="14400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marL="0" indent="0" algn="r">
              <a:spcAft>
                <a:spcPts val="1000"/>
              </a:spcAft>
              <a:buClr>
                <a:schemeClr val="accent1"/>
              </a:buClr>
              <a:buFont typeface="Calibri" panose="020F0502020204030204" pitchFamily="34" charset="0"/>
              <a:buNone/>
            </a:pPr>
            <a:r>
              <a:rPr lang="de-DE" sz="800" dirty="0">
                <a:solidFill>
                  <a:schemeClr val="accent3"/>
                </a:solidFill>
              </a:rPr>
              <a:t>Folie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CAC1951E-B13C-448C-B9FF-CE5D407BB1A7}"/>
              </a:ext>
            </a:extLst>
          </p:cNvPr>
          <p:cNvSpPr txBox="1"/>
          <p:nvPr/>
        </p:nvSpPr>
        <p:spPr>
          <a:xfrm>
            <a:off x="431040" y="868025"/>
            <a:ext cx="6176099" cy="646113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defTabSz="691157">
              <a:lnSpc>
                <a:spcPct val="90000"/>
              </a:lnSpc>
              <a:spcBef>
                <a:spcPct val="0"/>
              </a:spcBef>
              <a:buNone/>
              <a:defRPr sz="2600" b="1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de-DE" dirty="0"/>
              <a:t>Vielen Dank für Ihre Aufmerksamkeit!</a:t>
            </a:r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CBC36029-6541-415E-9317-378C674F76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1801" y="3096467"/>
            <a:ext cx="3096000" cy="216000"/>
          </a:xfrm>
        </p:spPr>
        <p:txBody>
          <a:bodyPr/>
          <a:lstStyle>
            <a:lvl1pPr marL="0" indent="0">
              <a:buNone/>
              <a:tabLst>
                <a:tab pos="358775" algn="l"/>
                <a:tab pos="1611313" algn="l"/>
                <a:tab pos="2333625" algn="l"/>
              </a:tabLst>
              <a:defRPr sz="1600"/>
            </a:lvl1pPr>
          </a:lstStyle>
          <a:p>
            <a:pPr lvl="0"/>
            <a:r>
              <a:rPr lang="de-DE" dirty="0"/>
              <a:t>Optional Mobilnummer</a:t>
            </a:r>
          </a:p>
        </p:txBody>
      </p:sp>
      <p:sp>
        <p:nvSpPr>
          <p:cNvPr id="32" name="Textplatzhalter 31">
            <a:extLst>
              <a:ext uri="{FF2B5EF4-FFF2-40B4-BE49-F238E27FC236}">
                <a16:creationId xmlns:a16="http://schemas.microsoft.com/office/drawing/2014/main" id="{0F90F4C6-61C6-4E68-8F42-B7E23F08BB3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799" y="1800419"/>
            <a:ext cx="3096000" cy="129420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/>
            </a:lvl1pPr>
          </a:lstStyle>
          <a:p>
            <a:pPr lvl="0"/>
            <a:r>
              <a:rPr lang="de-DE" dirty="0"/>
              <a:t>Persönliche Angaben: Vorname Name</a:t>
            </a:r>
            <a:br>
              <a:rPr lang="de-DE" dirty="0"/>
            </a:br>
            <a:r>
              <a:rPr lang="de-DE" dirty="0"/>
              <a:t>Funktion</a:t>
            </a:r>
            <a:br>
              <a:rPr lang="de-DE" dirty="0"/>
            </a:br>
            <a:r>
              <a:rPr lang="de-DE" dirty="0"/>
              <a:t>Organisationseinheit</a:t>
            </a:r>
            <a:br>
              <a:rPr lang="de-DE" dirty="0"/>
            </a:br>
            <a:r>
              <a:rPr lang="de-DE" dirty="0" err="1"/>
              <a:t>Organisationseinheit</a:t>
            </a:r>
            <a:r>
              <a:rPr lang="de-DE" dirty="0"/>
              <a:t> zweite Zeile</a:t>
            </a:r>
          </a:p>
          <a:p>
            <a:pPr lvl="0"/>
            <a:endParaRPr lang="de-DE" dirty="0"/>
          </a:p>
        </p:txBody>
      </p:sp>
      <p:sp>
        <p:nvSpPr>
          <p:cNvPr id="34" name="Textplatzhalter 33">
            <a:extLst>
              <a:ext uri="{FF2B5EF4-FFF2-40B4-BE49-F238E27FC236}">
                <a16:creationId xmlns:a16="http://schemas.microsoft.com/office/drawing/2014/main" id="{23750F27-A832-4E35-9F03-7599561BF31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1800" y="3312491"/>
            <a:ext cx="3096000" cy="216000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de-DE" dirty="0"/>
              <a:t>magdalena.muster@bdew.de</a:t>
            </a:r>
          </a:p>
        </p:txBody>
      </p:sp>
      <p:sp>
        <p:nvSpPr>
          <p:cNvPr id="42" name="Textplatzhalter 31">
            <a:extLst>
              <a:ext uri="{FF2B5EF4-FFF2-40B4-BE49-F238E27FC236}">
                <a16:creationId xmlns:a16="http://schemas.microsoft.com/office/drawing/2014/main" id="{40CE4D16-94F3-43E3-8E4A-7FE8224C690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15975" y="1800419"/>
            <a:ext cx="3096000" cy="129420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/>
            </a:lvl1pPr>
          </a:lstStyle>
          <a:p>
            <a:pPr lvl="0"/>
            <a:r>
              <a:rPr lang="de-DE" dirty="0"/>
              <a:t>Persönliche Angaben: Vorname Name</a:t>
            </a:r>
            <a:br>
              <a:rPr lang="de-DE" dirty="0"/>
            </a:br>
            <a:r>
              <a:rPr lang="de-DE" dirty="0"/>
              <a:t>Funktion</a:t>
            </a:r>
            <a:br>
              <a:rPr lang="de-DE" dirty="0"/>
            </a:br>
            <a:r>
              <a:rPr lang="de-DE" dirty="0"/>
              <a:t>Organisationseinheit</a:t>
            </a:r>
            <a:br>
              <a:rPr lang="de-DE" dirty="0"/>
            </a:br>
            <a:r>
              <a:rPr lang="de-DE" dirty="0" err="1"/>
              <a:t>Organisationseinheit</a:t>
            </a:r>
            <a:r>
              <a:rPr lang="de-DE" dirty="0"/>
              <a:t> zweite Zeile</a:t>
            </a:r>
          </a:p>
          <a:p>
            <a:pPr lvl="0"/>
            <a:endParaRPr lang="de-DE" dirty="0"/>
          </a:p>
        </p:txBody>
      </p:sp>
      <p:sp>
        <p:nvSpPr>
          <p:cNvPr id="43" name="Textplatzhalter 24">
            <a:extLst>
              <a:ext uri="{FF2B5EF4-FFF2-40B4-BE49-F238E27FC236}">
                <a16:creationId xmlns:a16="http://schemas.microsoft.com/office/drawing/2014/main" id="{95A9D64B-3BB8-46D4-993D-1EAB95B62116}"/>
              </a:ext>
            </a:extLst>
          </p:cNvPr>
          <p:cNvSpPr txBox="1">
            <a:spLocks/>
          </p:cNvSpPr>
          <p:nvPr userDrawn="1"/>
        </p:nvSpPr>
        <p:spPr>
          <a:xfrm>
            <a:off x="3816871" y="2880419"/>
            <a:ext cx="3095104" cy="216000"/>
          </a:xfrm>
          <a:prstGeom prst="rect">
            <a:avLst/>
          </a:prstGeom>
        </p:spPr>
        <p:txBody>
          <a:bodyPr lIns="0" tIns="0" rIns="0" bIns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de-DE" sz="1600" dirty="0"/>
              <a:t>T 	+49 30 300199-</a:t>
            </a:r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br>
              <a:rPr lang="de-DE" sz="1600" dirty="0"/>
            </a:br>
            <a:endParaRPr lang="de-DE" sz="1600" dirty="0"/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D0F4FE24-E53D-411B-A944-D68B5C9E7F0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817416" y="3096467"/>
            <a:ext cx="3096000" cy="216000"/>
          </a:xfrm>
        </p:spPr>
        <p:txBody>
          <a:bodyPr/>
          <a:lstStyle>
            <a:lvl1pPr marL="0" indent="0">
              <a:buNone/>
              <a:tabLst>
                <a:tab pos="358775" algn="l"/>
                <a:tab pos="1611313" algn="l"/>
                <a:tab pos="2333625" algn="l"/>
              </a:tabLst>
              <a:defRPr sz="1600"/>
            </a:lvl1pPr>
          </a:lstStyle>
          <a:p>
            <a:pPr lvl="0"/>
            <a:r>
              <a:rPr lang="de-DE" dirty="0"/>
              <a:t>Optional Mobilnummer</a:t>
            </a:r>
          </a:p>
        </p:txBody>
      </p:sp>
      <p:sp>
        <p:nvSpPr>
          <p:cNvPr id="45" name="Textplatzhalter 33">
            <a:extLst>
              <a:ext uri="{FF2B5EF4-FFF2-40B4-BE49-F238E27FC236}">
                <a16:creationId xmlns:a16="http://schemas.microsoft.com/office/drawing/2014/main" id="{BB7C219F-54D0-4600-AC8C-3C44A0E1E3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7416" y="3312491"/>
            <a:ext cx="3096000" cy="216000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de-DE" dirty="0"/>
              <a:t>magdalena.muster@bdew.de</a:t>
            </a:r>
          </a:p>
        </p:txBody>
      </p:sp>
      <p:sp>
        <p:nvSpPr>
          <p:cNvPr id="46" name="Textplatzhalter 25">
            <a:extLst>
              <a:ext uri="{FF2B5EF4-FFF2-40B4-BE49-F238E27FC236}">
                <a16:creationId xmlns:a16="http://schemas.microsoft.com/office/drawing/2014/main" id="{963A6CA7-05F5-49B8-8BF2-2B91925FEAA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71815" y="2880419"/>
            <a:ext cx="1439816" cy="216000"/>
          </a:xfrm>
        </p:spPr>
        <p:txBody>
          <a:bodyPr lIns="0" tIns="0" rIns="0" bIns="0"/>
          <a:lstStyle>
            <a:lvl1pPr marL="0" indent="0">
              <a:buNone/>
              <a:defRPr lang="de-DE" sz="1600" b="0" dirty="0" smtClean="0"/>
            </a:lvl1pPr>
          </a:lstStyle>
          <a:p>
            <a:pPr marL="360000" lvl="0" indent="-360000">
              <a:spcBef>
                <a:spcPts val="0"/>
              </a:spcBef>
              <a:spcAft>
                <a:spcPts val="0"/>
              </a:spcAft>
              <a:buClr>
                <a:srgbClr val="C20000"/>
              </a:buClr>
              <a:buSzPct val="100000"/>
            </a:pPr>
            <a:r>
              <a:rPr lang="de-DE" dirty="0"/>
              <a:t>Durchwahl</a:t>
            </a:r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56B10FB1-6D8F-42BA-B53C-709B1D99F3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87439" y="2880419"/>
            <a:ext cx="1439816" cy="216000"/>
          </a:xfrm>
        </p:spPr>
        <p:txBody>
          <a:bodyPr lIns="0" tIns="0" rIns="0" bIns="0"/>
          <a:lstStyle>
            <a:lvl1pPr marL="0" indent="0">
              <a:buNone/>
              <a:defRPr lang="de-DE" sz="1600" b="0" dirty="0" smtClean="0"/>
            </a:lvl1pPr>
          </a:lstStyle>
          <a:p>
            <a:pPr marL="360000" lvl="0" indent="-360000">
              <a:spcBef>
                <a:spcPts val="0"/>
              </a:spcBef>
              <a:spcAft>
                <a:spcPts val="0"/>
              </a:spcAft>
              <a:buClr>
                <a:srgbClr val="C20000"/>
              </a:buClr>
              <a:buSzPct val="100000"/>
            </a:pPr>
            <a:r>
              <a:rPr lang="de-DE" dirty="0"/>
              <a:t>Durchwahl</a:t>
            </a:r>
          </a:p>
        </p:txBody>
      </p:sp>
    </p:spTree>
    <p:extLst>
      <p:ext uri="{BB962C8B-B14F-4D97-AF65-F5344CB8AC3E}">
        <p14:creationId xmlns:p14="http://schemas.microsoft.com/office/powerpoint/2010/main" val="2704024702"/>
      </p:ext>
    </p:extLst>
  </p:cSld>
  <p:clrMapOvr>
    <a:masterClrMapping/>
  </p:clrMapOvr>
  <p:hf hdr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9D276E-5686-493E-B068-DFD91698E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1970CB3-369A-459C-B8F5-D682DCF96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9047E442-FF05-4786-A3D3-663B6F419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8CFE638E-559C-40A0-B414-45DFF2BF4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9BB6B2C9-A658-4A78-900F-9713B72E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08933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921C730-CDAF-45FF-8EA4-7A247E800D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911975" y="863599"/>
            <a:ext cx="1871663" cy="4105052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C5D6D36-B938-481F-AB85-46AFF5F56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31255" y="863599"/>
            <a:ext cx="6192838" cy="410505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BC009F4A-D274-4CA1-9AF4-D97291070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569329BF-4531-4866-A67A-9D8642215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48626483-6C39-43BD-82AA-0E18E56B4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4243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" name="Gruppieren 239">
            <a:extLst>
              <a:ext uri="{FF2B5EF4-FFF2-40B4-BE49-F238E27FC236}">
                <a16:creationId xmlns:a16="http://schemas.microsoft.com/office/drawing/2014/main" id="{635DE3A3-5F75-4957-8585-713416C3BA25}"/>
              </a:ext>
            </a:extLst>
          </p:cNvPr>
          <p:cNvGrpSpPr>
            <a:grpSpLocks noChangeAspect="1"/>
          </p:cNvGrpSpPr>
          <p:nvPr userDrawn="1"/>
        </p:nvGrpSpPr>
        <p:grpSpPr bwMode="gray">
          <a:xfrm>
            <a:off x="7271990" y="576162"/>
            <a:ext cx="1800225" cy="1224000"/>
            <a:chOff x="7271990" y="576162"/>
            <a:chExt cx="1800225" cy="1224000"/>
          </a:xfrm>
        </p:grpSpPr>
        <p:sp>
          <p:nvSpPr>
            <p:cNvPr id="241" name="Rectangle 6">
              <a:extLst>
                <a:ext uri="{FF2B5EF4-FFF2-40B4-BE49-F238E27FC236}">
                  <a16:creationId xmlns:a16="http://schemas.microsoft.com/office/drawing/2014/main" id="{FC072CB3-74F3-433F-A5FE-3F1AF3C6175C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7271990" y="576162"/>
              <a:ext cx="1800225" cy="1224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grpSp>
          <p:nvGrpSpPr>
            <p:cNvPr id="242" name="Gruppieren 241">
              <a:extLst>
                <a:ext uri="{FF2B5EF4-FFF2-40B4-BE49-F238E27FC236}">
                  <a16:creationId xmlns:a16="http://schemas.microsoft.com/office/drawing/2014/main" id="{5FA7764E-1C3B-47DF-8BAD-7DDB70F8FEAE}"/>
                </a:ext>
              </a:extLst>
            </p:cNvPr>
            <p:cNvGrpSpPr>
              <a:grpSpLocks noChangeAspect="1"/>
            </p:cNvGrpSpPr>
            <p:nvPr userDrawn="1"/>
          </p:nvGrpSpPr>
          <p:grpSpPr bwMode="gray">
            <a:xfrm>
              <a:off x="7538786" y="868025"/>
              <a:ext cx="1244600" cy="646113"/>
              <a:chOff x="7538786" y="868025"/>
              <a:chExt cx="1244600" cy="646113"/>
            </a:xfrm>
          </p:grpSpPr>
          <p:sp>
            <p:nvSpPr>
              <p:cNvPr id="243" name="Freeform 38">
                <a:extLst>
                  <a:ext uri="{FF2B5EF4-FFF2-40B4-BE49-F238E27FC236}">
                    <a16:creationId xmlns:a16="http://schemas.microsoft.com/office/drawing/2014/main" id="{A8E670C4-5CE3-4C4C-A26F-FED2E9185BB3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538786" y="1398250"/>
                <a:ext cx="1244600" cy="115888"/>
              </a:xfrm>
              <a:custGeom>
                <a:avLst/>
                <a:gdLst>
                  <a:gd name="T0" fmla="*/ 1559 w 1559"/>
                  <a:gd name="T1" fmla="*/ 104 h 146"/>
                  <a:gd name="T2" fmla="*/ 1471 w 1559"/>
                  <a:gd name="T3" fmla="*/ 48 h 146"/>
                  <a:gd name="T4" fmla="*/ 1472 w 1559"/>
                  <a:gd name="T5" fmla="*/ 114 h 146"/>
                  <a:gd name="T6" fmla="*/ 1518 w 1559"/>
                  <a:gd name="T7" fmla="*/ 114 h 146"/>
                  <a:gd name="T8" fmla="*/ 1433 w 1559"/>
                  <a:gd name="T9" fmla="*/ 74 h 146"/>
                  <a:gd name="T10" fmla="*/ 1431 w 1559"/>
                  <a:gd name="T11" fmla="*/ 92 h 146"/>
                  <a:gd name="T12" fmla="*/ 1332 w 1559"/>
                  <a:gd name="T13" fmla="*/ 75 h 146"/>
                  <a:gd name="T14" fmla="*/ 1332 w 1559"/>
                  <a:gd name="T15" fmla="*/ 75 h 146"/>
                  <a:gd name="T16" fmla="*/ 1304 w 1559"/>
                  <a:gd name="T17" fmla="*/ 2 h 146"/>
                  <a:gd name="T18" fmla="*/ 1303 w 1559"/>
                  <a:gd name="T19" fmla="*/ 108 h 146"/>
                  <a:gd name="T20" fmla="*/ 1232 w 1559"/>
                  <a:gd name="T21" fmla="*/ 51 h 146"/>
                  <a:gd name="T22" fmla="*/ 1231 w 1559"/>
                  <a:gd name="T23" fmla="*/ 115 h 146"/>
                  <a:gd name="T24" fmla="*/ 1265 w 1559"/>
                  <a:gd name="T25" fmla="*/ 80 h 146"/>
                  <a:gd name="T26" fmla="*/ 1145 w 1559"/>
                  <a:gd name="T27" fmla="*/ 11 h 146"/>
                  <a:gd name="T28" fmla="*/ 1061 w 1559"/>
                  <a:gd name="T29" fmla="*/ 92 h 146"/>
                  <a:gd name="T30" fmla="*/ 1044 w 1559"/>
                  <a:gd name="T31" fmla="*/ 37 h 146"/>
                  <a:gd name="T32" fmla="*/ 1008 w 1559"/>
                  <a:gd name="T33" fmla="*/ 56 h 146"/>
                  <a:gd name="T34" fmla="*/ 1051 w 1559"/>
                  <a:gd name="T35" fmla="*/ 54 h 146"/>
                  <a:gd name="T36" fmla="*/ 970 w 1559"/>
                  <a:gd name="T37" fmla="*/ 68 h 146"/>
                  <a:gd name="T38" fmla="*/ 989 w 1559"/>
                  <a:gd name="T39" fmla="*/ 108 h 146"/>
                  <a:gd name="T40" fmla="*/ 990 w 1559"/>
                  <a:gd name="T41" fmla="*/ 74 h 146"/>
                  <a:gd name="T42" fmla="*/ 906 w 1559"/>
                  <a:gd name="T43" fmla="*/ 57 h 146"/>
                  <a:gd name="T44" fmla="*/ 892 w 1559"/>
                  <a:gd name="T45" fmla="*/ 92 h 146"/>
                  <a:gd name="T46" fmla="*/ 911 w 1559"/>
                  <a:gd name="T47" fmla="*/ 91 h 146"/>
                  <a:gd name="T48" fmla="*/ 837 w 1559"/>
                  <a:gd name="T49" fmla="*/ 57 h 146"/>
                  <a:gd name="T50" fmla="*/ 823 w 1559"/>
                  <a:gd name="T51" fmla="*/ 92 h 146"/>
                  <a:gd name="T52" fmla="*/ 843 w 1559"/>
                  <a:gd name="T53" fmla="*/ 91 h 146"/>
                  <a:gd name="T54" fmla="*/ 749 w 1559"/>
                  <a:gd name="T55" fmla="*/ 80 h 146"/>
                  <a:gd name="T56" fmla="*/ 765 w 1559"/>
                  <a:gd name="T57" fmla="*/ 43 h 146"/>
                  <a:gd name="T58" fmla="*/ 749 w 1559"/>
                  <a:gd name="T59" fmla="*/ 61 h 146"/>
                  <a:gd name="T60" fmla="*/ 751 w 1559"/>
                  <a:gd name="T61" fmla="*/ 107 h 146"/>
                  <a:gd name="T62" fmla="*/ 667 w 1559"/>
                  <a:gd name="T63" fmla="*/ 61 h 146"/>
                  <a:gd name="T64" fmla="*/ 613 w 1559"/>
                  <a:gd name="T65" fmla="*/ 61 h 146"/>
                  <a:gd name="T66" fmla="*/ 597 w 1559"/>
                  <a:gd name="T67" fmla="*/ 114 h 146"/>
                  <a:gd name="T68" fmla="*/ 650 w 1559"/>
                  <a:gd name="T69" fmla="*/ 114 h 146"/>
                  <a:gd name="T70" fmla="*/ 512 w 1559"/>
                  <a:gd name="T71" fmla="*/ 104 h 146"/>
                  <a:gd name="T72" fmla="*/ 464 w 1559"/>
                  <a:gd name="T73" fmla="*/ 51 h 146"/>
                  <a:gd name="T74" fmla="*/ 462 w 1559"/>
                  <a:gd name="T75" fmla="*/ 115 h 146"/>
                  <a:gd name="T76" fmla="*/ 496 w 1559"/>
                  <a:gd name="T77" fmla="*/ 80 h 146"/>
                  <a:gd name="T78" fmla="*/ 393 w 1559"/>
                  <a:gd name="T79" fmla="*/ 38 h 146"/>
                  <a:gd name="T80" fmla="*/ 391 w 1559"/>
                  <a:gd name="T81" fmla="*/ 12 h 146"/>
                  <a:gd name="T82" fmla="*/ 326 w 1559"/>
                  <a:gd name="T83" fmla="*/ 75 h 146"/>
                  <a:gd name="T84" fmla="*/ 355 w 1559"/>
                  <a:gd name="T85" fmla="*/ 38 h 146"/>
                  <a:gd name="T86" fmla="*/ 353 w 1559"/>
                  <a:gd name="T87" fmla="*/ 103 h 146"/>
                  <a:gd name="T88" fmla="*/ 310 w 1559"/>
                  <a:gd name="T89" fmla="*/ 122 h 146"/>
                  <a:gd name="T90" fmla="*/ 373 w 1559"/>
                  <a:gd name="T91" fmla="*/ 56 h 146"/>
                  <a:gd name="T92" fmla="*/ 269 w 1559"/>
                  <a:gd name="T93" fmla="*/ 47 h 146"/>
                  <a:gd name="T94" fmla="*/ 270 w 1559"/>
                  <a:gd name="T95" fmla="*/ 114 h 146"/>
                  <a:gd name="T96" fmla="*/ 211 w 1559"/>
                  <a:gd name="T97" fmla="*/ 68 h 146"/>
                  <a:gd name="T98" fmla="*/ 198 w 1559"/>
                  <a:gd name="T99" fmla="*/ 36 h 146"/>
                  <a:gd name="T100" fmla="*/ 200 w 1559"/>
                  <a:gd name="T101" fmla="*/ 100 h 146"/>
                  <a:gd name="T102" fmla="*/ 148 w 1559"/>
                  <a:gd name="T103" fmla="*/ 62 h 146"/>
                  <a:gd name="T104" fmla="*/ 81 w 1559"/>
                  <a:gd name="T105" fmla="*/ 38 h 146"/>
                  <a:gd name="T106" fmla="*/ 119 w 1559"/>
                  <a:gd name="T107" fmla="*/ 54 h 146"/>
                  <a:gd name="T108" fmla="*/ 66 w 1559"/>
                  <a:gd name="T109" fmla="*/ 96 h 146"/>
                  <a:gd name="T110" fmla="*/ 21 w 1559"/>
                  <a:gd name="T111" fmla="*/ 52 h 146"/>
                  <a:gd name="T112" fmla="*/ 0 w 1559"/>
                  <a:gd name="T113" fmla="*/ 114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559" h="146">
                    <a:moveTo>
                      <a:pt x="1559" y="104"/>
                    </a:moveTo>
                    <a:cubicBezTo>
                      <a:pt x="1559" y="98"/>
                      <a:pt x="1556" y="92"/>
                      <a:pt x="1547" y="92"/>
                    </a:cubicBezTo>
                    <a:cubicBezTo>
                      <a:pt x="1539" y="92"/>
                      <a:pt x="1535" y="98"/>
                      <a:pt x="1535" y="104"/>
                    </a:cubicBezTo>
                    <a:cubicBezTo>
                      <a:pt x="1535" y="110"/>
                      <a:pt x="1539" y="116"/>
                      <a:pt x="1547" y="116"/>
                    </a:cubicBezTo>
                    <a:cubicBezTo>
                      <a:pt x="1556" y="116"/>
                      <a:pt x="1559" y="110"/>
                      <a:pt x="1559" y="104"/>
                    </a:cubicBezTo>
                    <a:close/>
                    <a:moveTo>
                      <a:pt x="1518" y="114"/>
                    </a:moveTo>
                    <a:lnTo>
                      <a:pt x="1518" y="62"/>
                    </a:lnTo>
                    <a:cubicBezTo>
                      <a:pt x="1518" y="55"/>
                      <a:pt x="1517" y="49"/>
                      <a:pt x="1514" y="45"/>
                    </a:cubicBezTo>
                    <a:cubicBezTo>
                      <a:pt x="1510" y="39"/>
                      <a:pt x="1504" y="36"/>
                      <a:pt x="1495" y="36"/>
                    </a:cubicBezTo>
                    <a:cubicBezTo>
                      <a:pt x="1485" y="36"/>
                      <a:pt x="1474" y="45"/>
                      <a:pt x="1471" y="48"/>
                    </a:cubicBezTo>
                    <a:cubicBezTo>
                      <a:pt x="1471" y="43"/>
                      <a:pt x="1470" y="38"/>
                      <a:pt x="1470" y="38"/>
                    </a:cubicBezTo>
                    <a:lnTo>
                      <a:pt x="1450" y="38"/>
                    </a:lnTo>
                    <a:cubicBezTo>
                      <a:pt x="1450" y="38"/>
                      <a:pt x="1451" y="47"/>
                      <a:pt x="1451" y="56"/>
                    </a:cubicBezTo>
                    <a:lnTo>
                      <a:pt x="1451" y="114"/>
                    </a:lnTo>
                    <a:lnTo>
                      <a:pt x="1472" y="114"/>
                    </a:lnTo>
                    <a:lnTo>
                      <a:pt x="1472" y="62"/>
                    </a:lnTo>
                    <a:cubicBezTo>
                      <a:pt x="1475" y="59"/>
                      <a:pt x="1482" y="54"/>
                      <a:pt x="1488" y="54"/>
                    </a:cubicBezTo>
                    <a:cubicBezTo>
                      <a:pt x="1493" y="54"/>
                      <a:pt x="1497" y="55"/>
                      <a:pt x="1497" y="64"/>
                    </a:cubicBezTo>
                    <a:lnTo>
                      <a:pt x="1497" y="114"/>
                    </a:lnTo>
                    <a:lnTo>
                      <a:pt x="1518" y="114"/>
                    </a:lnTo>
                    <a:close/>
                    <a:moveTo>
                      <a:pt x="1413" y="68"/>
                    </a:moveTo>
                    <a:lnTo>
                      <a:pt x="1389" y="68"/>
                    </a:lnTo>
                    <a:cubicBezTo>
                      <a:pt x="1389" y="62"/>
                      <a:pt x="1391" y="51"/>
                      <a:pt x="1400" y="51"/>
                    </a:cubicBezTo>
                    <a:cubicBezTo>
                      <a:pt x="1411" y="51"/>
                      <a:pt x="1413" y="62"/>
                      <a:pt x="1413" y="68"/>
                    </a:cubicBezTo>
                    <a:close/>
                    <a:moveTo>
                      <a:pt x="1433" y="74"/>
                    </a:moveTo>
                    <a:cubicBezTo>
                      <a:pt x="1433" y="56"/>
                      <a:pt x="1426" y="36"/>
                      <a:pt x="1400" y="36"/>
                    </a:cubicBezTo>
                    <a:cubicBezTo>
                      <a:pt x="1378" y="36"/>
                      <a:pt x="1367" y="56"/>
                      <a:pt x="1367" y="76"/>
                    </a:cubicBezTo>
                    <a:cubicBezTo>
                      <a:pt x="1367" y="90"/>
                      <a:pt x="1372" y="115"/>
                      <a:pt x="1399" y="115"/>
                    </a:cubicBezTo>
                    <a:cubicBezTo>
                      <a:pt x="1420" y="115"/>
                      <a:pt x="1432" y="108"/>
                      <a:pt x="1432" y="108"/>
                    </a:cubicBezTo>
                    <a:lnTo>
                      <a:pt x="1431" y="92"/>
                    </a:lnTo>
                    <a:cubicBezTo>
                      <a:pt x="1431" y="92"/>
                      <a:pt x="1416" y="100"/>
                      <a:pt x="1402" y="100"/>
                    </a:cubicBezTo>
                    <a:cubicBezTo>
                      <a:pt x="1393" y="100"/>
                      <a:pt x="1389" y="94"/>
                      <a:pt x="1389" y="80"/>
                    </a:cubicBezTo>
                    <a:lnTo>
                      <a:pt x="1433" y="80"/>
                    </a:lnTo>
                    <a:cubicBezTo>
                      <a:pt x="1433" y="80"/>
                      <a:pt x="1433" y="76"/>
                      <a:pt x="1433" y="74"/>
                    </a:cubicBezTo>
                    <a:moveTo>
                      <a:pt x="1332" y="75"/>
                    </a:moveTo>
                    <a:cubicBezTo>
                      <a:pt x="1332" y="93"/>
                      <a:pt x="1326" y="99"/>
                      <a:pt x="1319" y="99"/>
                    </a:cubicBezTo>
                    <a:cubicBezTo>
                      <a:pt x="1316" y="99"/>
                      <a:pt x="1310" y="97"/>
                      <a:pt x="1304" y="94"/>
                    </a:cubicBezTo>
                    <a:lnTo>
                      <a:pt x="1304" y="59"/>
                    </a:lnTo>
                    <a:cubicBezTo>
                      <a:pt x="1310" y="54"/>
                      <a:pt x="1316" y="53"/>
                      <a:pt x="1320" y="53"/>
                    </a:cubicBezTo>
                    <a:cubicBezTo>
                      <a:pt x="1330" y="53"/>
                      <a:pt x="1332" y="67"/>
                      <a:pt x="1332" y="75"/>
                    </a:cubicBezTo>
                    <a:close/>
                    <a:moveTo>
                      <a:pt x="1353" y="76"/>
                    </a:moveTo>
                    <a:cubicBezTo>
                      <a:pt x="1353" y="60"/>
                      <a:pt x="1349" y="36"/>
                      <a:pt x="1324" y="36"/>
                    </a:cubicBezTo>
                    <a:cubicBezTo>
                      <a:pt x="1315" y="36"/>
                      <a:pt x="1306" y="43"/>
                      <a:pt x="1304" y="44"/>
                    </a:cubicBezTo>
                    <a:cubicBezTo>
                      <a:pt x="1304" y="44"/>
                      <a:pt x="1304" y="39"/>
                      <a:pt x="1304" y="36"/>
                    </a:cubicBezTo>
                    <a:lnTo>
                      <a:pt x="1304" y="2"/>
                    </a:lnTo>
                    <a:lnTo>
                      <a:pt x="1284" y="4"/>
                    </a:lnTo>
                    <a:lnTo>
                      <a:pt x="1284" y="98"/>
                    </a:lnTo>
                    <a:cubicBezTo>
                      <a:pt x="1284" y="105"/>
                      <a:pt x="1283" y="114"/>
                      <a:pt x="1283" y="114"/>
                    </a:cubicBezTo>
                    <a:lnTo>
                      <a:pt x="1302" y="114"/>
                    </a:lnTo>
                    <a:cubicBezTo>
                      <a:pt x="1303" y="112"/>
                      <a:pt x="1303" y="109"/>
                      <a:pt x="1303" y="108"/>
                    </a:cubicBezTo>
                    <a:cubicBezTo>
                      <a:pt x="1304" y="109"/>
                      <a:pt x="1313" y="115"/>
                      <a:pt x="1324" y="115"/>
                    </a:cubicBezTo>
                    <a:cubicBezTo>
                      <a:pt x="1342" y="115"/>
                      <a:pt x="1353" y="98"/>
                      <a:pt x="1353" y="76"/>
                    </a:cubicBezTo>
                    <a:moveTo>
                      <a:pt x="1245" y="68"/>
                    </a:moveTo>
                    <a:lnTo>
                      <a:pt x="1221" y="68"/>
                    </a:lnTo>
                    <a:cubicBezTo>
                      <a:pt x="1221" y="62"/>
                      <a:pt x="1223" y="51"/>
                      <a:pt x="1232" y="51"/>
                    </a:cubicBezTo>
                    <a:cubicBezTo>
                      <a:pt x="1243" y="51"/>
                      <a:pt x="1245" y="62"/>
                      <a:pt x="1245" y="68"/>
                    </a:cubicBezTo>
                    <a:close/>
                    <a:moveTo>
                      <a:pt x="1265" y="74"/>
                    </a:moveTo>
                    <a:cubicBezTo>
                      <a:pt x="1265" y="56"/>
                      <a:pt x="1258" y="36"/>
                      <a:pt x="1232" y="36"/>
                    </a:cubicBezTo>
                    <a:cubicBezTo>
                      <a:pt x="1210" y="36"/>
                      <a:pt x="1199" y="56"/>
                      <a:pt x="1199" y="76"/>
                    </a:cubicBezTo>
                    <a:cubicBezTo>
                      <a:pt x="1199" y="90"/>
                      <a:pt x="1204" y="115"/>
                      <a:pt x="1231" y="115"/>
                    </a:cubicBezTo>
                    <a:cubicBezTo>
                      <a:pt x="1251" y="115"/>
                      <a:pt x="1264" y="108"/>
                      <a:pt x="1264" y="108"/>
                    </a:cubicBezTo>
                    <a:lnTo>
                      <a:pt x="1263" y="92"/>
                    </a:lnTo>
                    <a:cubicBezTo>
                      <a:pt x="1263" y="92"/>
                      <a:pt x="1248" y="100"/>
                      <a:pt x="1234" y="100"/>
                    </a:cubicBezTo>
                    <a:cubicBezTo>
                      <a:pt x="1225" y="100"/>
                      <a:pt x="1221" y="94"/>
                      <a:pt x="1221" y="80"/>
                    </a:cubicBezTo>
                    <a:lnTo>
                      <a:pt x="1265" y="80"/>
                    </a:lnTo>
                    <a:cubicBezTo>
                      <a:pt x="1265" y="80"/>
                      <a:pt x="1265" y="76"/>
                      <a:pt x="1265" y="74"/>
                    </a:cubicBezTo>
                    <a:moveTo>
                      <a:pt x="1188" y="114"/>
                    </a:moveTo>
                    <a:lnTo>
                      <a:pt x="1188" y="95"/>
                    </a:lnTo>
                    <a:lnTo>
                      <a:pt x="1145" y="95"/>
                    </a:lnTo>
                    <a:lnTo>
                      <a:pt x="1145" y="11"/>
                    </a:lnTo>
                    <a:lnTo>
                      <a:pt x="1124" y="11"/>
                    </a:lnTo>
                    <a:lnTo>
                      <a:pt x="1124" y="114"/>
                    </a:lnTo>
                    <a:lnTo>
                      <a:pt x="1188" y="114"/>
                    </a:lnTo>
                    <a:close/>
                    <a:moveTo>
                      <a:pt x="1073" y="104"/>
                    </a:moveTo>
                    <a:cubicBezTo>
                      <a:pt x="1073" y="98"/>
                      <a:pt x="1069" y="92"/>
                      <a:pt x="1061" y="92"/>
                    </a:cubicBezTo>
                    <a:cubicBezTo>
                      <a:pt x="1053" y="92"/>
                      <a:pt x="1048" y="98"/>
                      <a:pt x="1048" y="104"/>
                    </a:cubicBezTo>
                    <a:cubicBezTo>
                      <a:pt x="1048" y="110"/>
                      <a:pt x="1053" y="116"/>
                      <a:pt x="1061" y="116"/>
                    </a:cubicBezTo>
                    <a:cubicBezTo>
                      <a:pt x="1069" y="116"/>
                      <a:pt x="1073" y="110"/>
                      <a:pt x="1073" y="104"/>
                    </a:cubicBezTo>
                    <a:close/>
                    <a:moveTo>
                      <a:pt x="1053" y="38"/>
                    </a:moveTo>
                    <a:cubicBezTo>
                      <a:pt x="1053" y="38"/>
                      <a:pt x="1052" y="37"/>
                      <a:pt x="1044" y="37"/>
                    </a:cubicBezTo>
                    <a:cubicBezTo>
                      <a:pt x="1038" y="37"/>
                      <a:pt x="1032" y="42"/>
                      <a:pt x="1029" y="45"/>
                    </a:cubicBezTo>
                    <a:cubicBezTo>
                      <a:pt x="1029" y="46"/>
                      <a:pt x="1028" y="47"/>
                      <a:pt x="1028" y="47"/>
                    </a:cubicBezTo>
                    <a:cubicBezTo>
                      <a:pt x="1028" y="43"/>
                      <a:pt x="1027" y="38"/>
                      <a:pt x="1027" y="38"/>
                    </a:cubicBezTo>
                    <a:lnTo>
                      <a:pt x="1007" y="38"/>
                    </a:lnTo>
                    <a:cubicBezTo>
                      <a:pt x="1007" y="38"/>
                      <a:pt x="1008" y="47"/>
                      <a:pt x="1008" y="56"/>
                    </a:cubicBezTo>
                    <a:lnTo>
                      <a:pt x="1008" y="114"/>
                    </a:lnTo>
                    <a:lnTo>
                      <a:pt x="1029" y="114"/>
                    </a:lnTo>
                    <a:lnTo>
                      <a:pt x="1029" y="60"/>
                    </a:lnTo>
                    <a:cubicBezTo>
                      <a:pt x="1034" y="56"/>
                      <a:pt x="1039" y="53"/>
                      <a:pt x="1041" y="53"/>
                    </a:cubicBezTo>
                    <a:cubicBezTo>
                      <a:pt x="1047" y="53"/>
                      <a:pt x="1051" y="54"/>
                      <a:pt x="1051" y="54"/>
                    </a:cubicBezTo>
                    <a:lnTo>
                      <a:pt x="1053" y="38"/>
                    </a:lnTo>
                    <a:close/>
                    <a:moveTo>
                      <a:pt x="970" y="68"/>
                    </a:moveTo>
                    <a:lnTo>
                      <a:pt x="946" y="68"/>
                    </a:lnTo>
                    <a:cubicBezTo>
                      <a:pt x="946" y="62"/>
                      <a:pt x="948" y="51"/>
                      <a:pt x="958" y="51"/>
                    </a:cubicBezTo>
                    <a:cubicBezTo>
                      <a:pt x="968" y="51"/>
                      <a:pt x="970" y="62"/>
                      <a:pt x="970" y="68"/>
                    </a:cubicBezTo>
                    <a:close/>
                    <a:moveTo>
                      <a:pt x="990" y="74"/>
                    </a:moveTo>
                    <a:cubicBezTo>
                      <a:pt x="990" y="56"/>
                      <a:pt x="983" y="36"/>
                      <a:pt x="958" y="36"/>
                    </a:cubicBezTo>
                    <a:cubicBezTo>
                      <a:pt x="935" y="36"/>
                      <a:pt x="925" y="56"/>
                      <a:pt x="925" y="76"/>
                    </a:cubicBezTo>
                    <a:cubicBezTo>
                      <a:pt x="925" y="90"/>
                      <a:pt x="929" y="115"/>
                      <a:pt x="956" y="115"/>
                    </a:cubicBezTo>
                    <a:cubicBezTo>
                      <a:pt x="977" y="115"/>
                      <a:pt x="989" y="108"/>
                      <a:pt x="989" y="108"/>
                    </a:cubicBezTo>
                    <a:lnTo>
                      <a:pt x="988" y="92"/>
                    </a:lnTo>
                    <a:cubicBezTo>
                      <a:pt x="988" y="92"/>
                      <a:pt x="974" y="100"/>
                      <a:pt x="960" y="100"/>
                    </a:cubicBezTo>
                    <a:cubicBezTo>
                      <a:pt x="951" y="100"/>
                      <a:pt x="946" y="94"/>
                      <a:pt x="946" y="80"/>
                    </a:cubicBezTo>
                    <a:lnTo>
                      <a:pt x="990" y="80"/>
                    </a:lnTo>
                    <a:cubicBezTo>
                      <a:pt x="990" y="80"/>
                      <a:pt x="990" y="76"/>
                      <a:pt x="990" y="74"/>
                    </a:cubicBezTo>
                    <a:moveTo>
                      <a:pt x="911" y="91"/>
                    </a:moveTo>
                    <a:cubicBezTo>
                      <a:pt x="911" y="73"/>
                      <a:pt x="894" y="70"/>
                      <a:pt x="882" y="64"/>
                    </a:cubicBezTo>
                    <a:cubicBezTo>
                      <a:pt x="879" y="63"/>
                      <a:pt x="876" y="61"/>
                      <a:pt x="876" y="58"/>
                    </a:cubicBezTo>
                    <a:cubicBezTo>
                      <a:pt x="876" y="56"/>
                      <a:pt x="878" y="52"/>
                      <a:pt x="884" y="52"/>
                    </a:cubicBezTo>
                    <a:cubicBezTo>
                      <a:pt x="894" y="52"/>
                      <a:pt x="906" y="57"/>
                      <a:pt x="906" y="57"/>
                    </a:cubicBezTo>
                    <a:lnTo>
                      <a:pt x="907" y="40"/>
                    </a:lnTo>
                    <a:cubicBezTo>
                      <a:pt x="907" y="40"/>
                      <a:pt x="897" y="36"/>
                      <a:pt x="885" y="36"/>
                    </a:cubicBezTo>
                    <a:cubicBezTo>
                      <a:pt x="870" y="36"/>
                      <a:pt x="857" y="44"/>
                      <a:pt x="857" y="60"/>
                    </a:cubicBezTo>
                    <a:cubicBezTo>
                      <a:pt x="857" y="77"/>
                      <a:pt x="874" y="80"/>
                      <a:pt x="885" y="85"/>
                    </a:cubicBezTo>
                    <a:cubicBezTo>
                      <a:pt x="889" y="87"/>
                      <a:pt x="892" y="89"/>
                      <a:pt x="892" y="92"/>
                    </a:cubicBezTo>
                    <a:cubicBezTo>
                      <a:pt x="892" y="96"/>
                      <a:pt x="888" y="99"/>
                      <a:pt x="883" y="99"/>
                    </a:cubicBezTo>
                    <a:cubicBezTo>
                      <a:pt x="872" y="99"/>
                      <a:pt x="857" y="91"/>
                      <a:pt x="857" y="91"/>
                    </a:cubicBezTo>
                    <a:lnTo>
                      <a:pt x="856" y="110"/>
                    </a:lnTo>
                    <a:cubicBezTo>
                      <a:pt x="856" y="110"/>
                      <a:pt x="869" y="116"/>
                      <a:pt x="883" y="116"/>
                    </a:cubicBezTo>
                    <a:cubicBezTo>
                      <a:pt x="898" y="116"/>
                      <a:pt x="911" y="108"/>
                      <a:pt x="911" y="91"/>
                    </a:cubicBezTo>
                    <a:close/>
                    <a:moveTo>
                      <a:pt x="843" y="91"/>
                    </a:moveTo>
                    <a:cubicBezTo>
                      <a:pt x="843" y="73"/>
                      <a:pt x="826" y="70"/>
                      <a:pt x="813" y="64"/>
                    </a:cubicBezTo>
                    <a:cubicBezTo>
                      <a:pt x="810" y="63"/>
                      <a:pt x="807" y="61"/>
                      <a:pt x="807" y="58"/>
                    </a:cubicBezTo>
                    <a:cubicBezTo>
                      <a:pt x="807" y="56"/>
                      <a:pt x="809" y="52"/>
                      <a:pt x="815" y="52"/>
                    </a:cubicBezTo>
                    <a:cubicBezTo>
                      <a:pt x="825" y="52"/>
                      <a:pt x="837" y="57"/>
                      <a:pt x="837" y="57"/>
                    </a:cubicBezTo>
                    <a:lnTo>
                      <a:pt x="838" y="40"/>
                    </a:lnTo>
                    <a:cubicBezTo>
                      <a:pt x="838" y="40"/>
                      <a:pt x="828" y="36"/>
                      <a:pt x="816" y="36"/>
                    </a:cubicBezTo>
                    <a:cubicBezTo>
                      <a:pt x="801" y="36"/>
                      <a:pt x="788" y="44"/>
                      <a:pt x="788" y="60"/>
                    </a:cubicBezTo>
                    <a:cubicBezTo>
                      <a:pt x="788" y="77"/>
                      <a:pt x="805" y="80"/>
                      <a:pt x="817" y="85"/>
                    </a:cubicBezTo>
                    <a:cubicBezTo>
                      <a:pt x="820" y="87"/>
                      <a:pt x="823" y="89"/>
                      <a:pt x="823" y="92"/>
                    </a:cubicBezTo>
                    <a:cubicBezTo>
                      <a:pt x="823" y="96"/>
                      <a:pt x="819" y="99"/>
                      <a:pt x="815" y="99"/>
                    </a:cubicBezTo>
                    <a:cubicBezTo>
                      <a:pt x="803" y="99"/>
                      <a:pt x="788" y="91"/>
                      <a:pt x="788" y="91"/>
                    </a:cubicBezTo>
                    <a:lnTo>
                      <a:pt x="787" y="110"/>
                    </a:lnTo>
                    <a:cubicBezTo>
                      <a:pt x="787" y="110"/>
                      <a:pt x="800" y="116"/>
                      <a:pt x="814" y="116"/>
                    </a:cubicBezTo>
                    <a:cubicBezTo>
                      <a:pt x="829" y="116"/>
                      <a:pt x="843" y="108"/>
                      <a:pt x="843" y="91"/>
                    </a:cubicBezTo>
                    <a:close/>
                    <a:moveTo>
                      <a:pt x="749" y="94"/>
                    </a:moveTo>
                    <a:cubicBezTo>
                      <a:pt x="747" y="96"/>
                      <a:pt x="742" y="100"/>
                      <a:pt x="736" y="100"/>
                    </a:cubicBezTo>
                    <a:cubicBezTo>
                      <a:pt x="731" y="100"/>
                      <a:pt x="729" y="95"/>
                      <a:pt x="729" y="91"/>
                    </a:cubicBezTo>
                    <a:cubicBezTo>
                      <a:pt x="729" y="89"/>
                      <a:pt x="730" y="87"/>
                      <a:pt x="732" y="85"/>
                    </a:cubicBezTo>
                    <a:cubicBezTo>
                      <a:pt x="736" y="81"/>
                      <a:pt x="746" y="80"/>
                      <a:pt x="749" y="80"/>
                    </a:cubicBezTo>
                    <a:lnTo>
                      <a:pt x="749" y="94"/>
                    </a:lnTo>
                    <a:close/>
                    <a:moveTo>
                      <a:pt x="771" y="114"/>
                    </a:moveTo>
                    <a:cubicBezTo>
                      <a:pt x="771" y="114"/>
                      <a:pt x="770" y="107"/>
                      <a:pt x="770" y="98"/>
                    </a:cubicBezTo>
                    <a:lnTo>
                      <a:pt x="770" y="62"/>
                    </a:lnTo>
                    <a:cubicBezTo>
                      <a:pt x="770" y="54"/>
                      <a:pt x="769" y="48"/>
                      <a:pt x="765" y="43"/>
                    </a:cubicBezTo>
                    <a:cubicBezTo>
                      <a:pt x="761" y="39"/>
                      <a:pt x="755" y="36"/>
                      <a:pt x="745" y="36"/>
                    </a:cubicBezTo>
                    <a:cubicBezTo>
                      <a:pt x="729" y="36"/>
                      <a:pt x="714" y="43"/>
                      <a:pt x="714" y="43"/>
                    </a:cubicBezTo>
                    <a:lnTo>
                      <a:pt x="715" y="59"/>
                    </a:lnTo>
                    <a:cubicBezTo>
                      <a:pt x="720" y="56"/>
                      <a:pt x="731" y="52"/>
                      <a:pt x="741" y="52"/>
                    </a:cubicBezTo>
                    <a:cubicBezTo>
                      <a:pt x="747" y="52"/>
                      <a:pt x="749" y="55"/>
                      <a:pt x="749" y="61"/>
                    </a:cubicBezTo>
                    <a:lnTo>
                      <a:pt x="749" y="69"/>
                    </a:lnTo>
                    <a:cubicBezTo>
                      <a:pt x="740" y="69"/>
                      <a:pt x="725" y="70"/>
                      <a:pt x="716" y="77"/>
                    </a:cubicBezTo>
                    <a:cubicBezTo>
                      <a:pt x="711" y="81"/>
                      <a:pt x="709" y="85"/>
                      <a:pt x="709" y="92"/>
                    </a:cubicBezTo>
                    <a:cubicBezTo>
                      <a:pt x="709" y="102"/>
                      <a:pt x="714" y="115"/>
                      <a:pt x="730" y="115"/>
                    </a:cubicBezTo>
                    <a:cubicBezTo>
                      <a:pt x="741" y="115"/>
                      <a:pt x="751" y="107"/>
                      <a:pt x="751" y="107"/>
                    </a:cubicBezTo>
                    <a:cubicBezTo>
                      <a:pt x="751" y="110"/>
                      <a:pt x="751" y="114"/>
                      <a:pt x="751" y="114"/>
                    </a:cubicBezTo>
                    <a:lnTo>
                      <a:pt x="771" y="114"/>
                    </a:lnTo>
                    <a:close/>
                    <a:moveTo>
                      <a:pt x="701" y="12"/>
                    </a:moveTo>
                    <a:lnTo>
                      <a:pt x="679" y="11"/>
                    </a:lnTo>
                    <a:lnTo>
                      <a:pt x="667" y="61"/>
                    </a:lnTo>
                    <a:cubicBezTo>
                      <a:pt x="665" y="68"/>
                      <a:pt x="663" y="83"/>
                      <a:pt x="662" y="86"/>
                    </a:cubicBezTo>
                    <a:cubicBezTo>
                      <a:pt x="662" y="83"/>
                      <a:pt x="659" y="68"/>
                      <a:pt x="658" y="61"/>
                    </a:cubicBezTo>
                    <a:lnTo>
                      <a:pt x="646" y="11"/>
                    </a:lnTo>
                    <a:lnTo>
                      <a:pt x="624" y="11"/>
                    </a:lnTo>
                    <a:lnTo>
                      <a:pt x="613" y="61"/>
                    </a:lnTo>
                    <a:cubicBezTo>
                      <a:pt x="611" y="68"/>
                      <a:pt x="609" y="82"/>
                      <a:pt x="608" y="85"/>
                    </a:cubicBezTo>
                    <a:cubicBezTo>
                      <a:pt x="608" y="82"/>
                      <a:pt x="605" y="68"/>
                      <a:pt x="604" y="61"/>
                    </a:cubicBezTo>
                    <a:lnTo>
                      <a:pt x="592" y="10"/>
                    </a:lnTo>
                    <a:lnTo>
                      <a:pt x="570" y="11"/>
                    </a:lnTo>
                    <a:lnTo>
                      <a:pt x="597" y="114"/>
                    </a:lnTo>
                    <a:lnTo>
                      <a:pt x="619" y="114"/>
                    </a:lnTo>
                    <a:lnTo>
                      <a:pt x="630" y="67"/>
                    </a:lnTo>
                    <a:cubicBezTo>
                      <a:pt x="631" y="59"/>
                      <a:pt x="635" y="40"/>
                      <a:pt x="635" y="40"/>
                    </a:cubicBezTo>
                    <a:cubicBezTo>
                      <a:pt x="635" y="40"/>
                      <a:pt x="638" y="59"/>
                      <a:pt x="640" y="67"/>
                    </a:cubicBezTo>
                    <a:lnTo>
                      <a:pt x="650" y="114"/>
                    </a:lnTo>
                    <a:lnTo>
                      <a:pt x="673" y="114"/>
                    </a:lnTo>
                    <a:lnTo>
                      <a:pt x="701" y="12"/>
                    </a:lnTo>
                    <a:close/>
                    <a:moveTo>
                      <a:pt x="537" y="104"/>
                    </a:moveTo>
                    <a:cubicBezTo>
                      <a:pt x="537" y="98"/>
                      <a:pt x="533" y="92"/>
                      <a:pt x="525" y="92"/>
                    </a:cubicBezTo>
                    <a:cubicBezTo>
                      <a:pt x="516" y="92"/>
                      <a:pt x="512" y="98"/>
                      <a:pt x="512" y="104"/>
                    </a:cubicBezTo>
                    <a:cubicBezTo>
                      <a:pt x="512" y="110"/>
                      <a:pt x="516" y="116"/>
                      <a:pt x="525" y="116"/>
                    </a:cubicBezTo>
                    <a:cubicBezTo>
                      <a:pt x="533" y="116"/>
                      <a:pt x="537" y="110"/>
                      <a:pt x="537" y="104"/>
                    </a:cubicBezTo>
                    <a:close/>
                    <a:moveTo>
                      <a:pt x="476" y="68"/>
                    </a:moveTo>
                    <a:lnTo>
                      <a:pt x="452" y="68"/>
                    </a:lnTo>
                    <a:cubicBezTo>
                      <a:pt x="452" y="62"/>
                      <a:pt x="454" y="51"/>
                      <a:pt x="464" y="51"/>
                    </a:cubicBezTo>
                    <a:cubicBezTo>
                      <a:pt x="474" y="51"/>
                      <a:pt x="476" y="62"/>
                      <a:pt x="476" y="68"/>
                    </a:cubicBezTo>
                    <a:moveTo>
                      <a:pt x="496" y="74"/>
                    </a:moveTo>
                    <a:cubicBezTo>
                      <a:pt x="496" y="56"/>
                      <a:pt x="489" y="36"/>
                      <a:pt x="464" y="36"/>
                    </a:cubicBezTo>
                    <a:cubicBezTo>
                      <a:pt x="441" y="36"/>
                      <a:pt x="431" y="56"/>
                      <a:pt x="431" y="76"/>
                    </a:cubicBezTo>
                    <a:cubicBezTo>
                      <a:pt x="431" y="90"/>
                      <a:pt x="435" y="115"/>
                      <a:pt x="462" y="115"/>
                    </a:cubicBezTo>
                    <a:cubicBezTo>
                      <a:pt x="483" y="115"/>
                      <a:pt x="495" y="108"/>
                      <a:pt x="495" y="108"/>
                    </a:cubicBezTo>
                    <a:lnTo>
                      <a:pt x="494" y="92"/>
                    </a:lnTo>
                    <a:cubicBezTo>
                      <a:pt x="494" y="92"/>
                      <a:pt x="480" y="100"/>
                      <a:pt x="466" y="100"/>
                    </a:cubicBezTo>
                    <a:cubicBezTo>
                      <a:pt x="457" y="100"/>
                      <a:pt x="452" y="94"/>
                      <a:pt x="452" y="80"/>
                    </a:cubicBezTo>
                    <a:lnTo>
                      <a:pt x="496" y="80"/>
                    </a:lnTo>
                    <a:cubicBezTo>
                      <a:pt x="496" y="80"/>
                      <a:pt x="496" y="76"/>
                      <a:pt x="496" y="74"/>
                    </a:cubicBezTo>
                    <a:moveTo>
                      <a:pt x="413" y="114"/>
                    </a:moveTo>
                    <a:lnTo>
                      <a:pt x="413" y="54"/>
                    </a:lnTo>
                    <a:cubicBezTo>
                      <a:pt x="413" y="48"/>
                      <a:pt x="412" y="38"/>
                      <a:pt x="412" y="38"/>
                    </a:cubicBezTo>
                    <a:lnTo>
                      <a:pt x="393" y="38"/>
                    </a:lnTo>
                    <a:lnTo>
                      <a:pt x="393" y="114"/>
                    </a:lnTo>
                    <a:lnTo>
                      <a:pt x="413" y="114"/>
                    </a:lnTo>
                    <a:close/>
                    <a:moveTo>
                      <a:pt x="416" y="12"/>
                    </a:moveTo>
                    <a:cubicBezTo>
                      <a:pt x="416" y="6"/>
                      <a:pt x="411" y="0"/>
                      <a:pt x="403" y="0"/>
                    </a:cubicBezTo>
                    <a:cubicBezTo>
                      <a:pt x="395" y="0"/>
                      <a:pt x="391" y="6"/>
                      <a:pt x="391" y="12"/>
                    </a:cubicBezTo>
                    <a:cubicBezTo>
                      <a:pt x="391" y="18"/>
                      <a:pt x="395" y="24"/>
                      <a:pt x="403" y="24"/>
                    </a:cubicBezTo>
                    <a:cubicBezTo>
                      <a:pt x="411" y="24"/>
                      <a:pt x="416" y="18"/>
                      <a:pt x="416" y="12"/>
                    </a:cubicBezTo>
                    <a:close/>
                    <a:moveTo>
                      <a:pt x="353" y="88"/>
                    </a:moveTo>
                    <a:cubicBezTo>
                      <a:pt x="347" y="95"/>
                      <a:pt x="341" y="97"/>
                      <a:pt x="337" y="97"/>
                    </a:cubicBezTo>
                    <a:cubicBezTo>
                      <a:pt x="328" y="97"/>
                      <a:pt x="326" y="83"/>
                      <a:pt x="326" y="75"/>
                    </a:cubicBezTo>
                    <a:cubicBezTo>
                      <a:pt x="326" y="66"/>
                      <a:pt x="327" y="53"/>
                      <a:pt x="339" y="53"/>
                    </a:cubicBezTo>
                    <a:cubicBezTo>
                      <a:pt x="343" y="53"/>
                      <a:pt x="347" y="54"/>
                      <a:pt x="353" y="57"/>
                    </a:cubicBezTo>
                    <a:lnTo>
                      <a:pt x="353" y="88"/>
                    </a:lnTo>
                    <a:close/>
                    <a:moveTo>
                      <a:pt x="375" y="38"/>
                    </a:moveTo>
                    <a:lnTo>
                      <a:pt x="355" y="38"/>
                    </a:lnTo>
                    <a:cubicBezTo>
                      <a:pt x="355" y="38"/>
                      <a:pt x="354" y="40"/>
                      <a:pt x="354" y="42"/>
                    </a:cubicBezTo>
                    <a:cubicBezTo>
                      <a:pt x="352" y="41"/>
                      <a:pt x="345" y="36"/>
                      <a:pt x="336" y="36"/>
                    </a:cubicBezTo>
                    <a:cubicBezTo>
                      <a:pt x="315" y="36"/>
                      <a:pt x="305" y="53"/>
                      <a:pt x="305" y="75"/>
                    </a:cubicBezTo>
                    <a:cubicBezTo>
                      <a:pt x="305" y="90"/>
                      <a:pt x="310" y="114"/>
                      <a:pt x="332" y="114"/>
                    </a:cubicBezTo>
                    <a:cubicBezTo>
                      <a:pt x="344" y="114"/>
                      <a:pt x="352" y="105"/>
                      <a:pt x="353" y="103"/>
                    </a:cubicBezTo>
                    <a:cubicBezTo>
                      <a:pt x="353" y="103"/>
                      <a:pt x="353" y="108"/>
                      <a:pt x="353" y="110"/>
                    </a:cubicBezTo>
                    <a:lnTo>
                      <a:pt x="353" y="115"/>
                    </a:lnTo>
                    <a:cubicBezTo>
                      <a:pt x="353" y="117"/>
                      <a:pt x="353" y="119"/>
                      <a:pt x="352" y="121"/>
                    </a:cubicBezTo>
                    <a:cubicBezTo>
                      <a:pt x="351" y="125"/>
                      <a:pt x="347" y="128"/>
                      <a:pt x="338" y="128"/>
                    </a:cubicBezTo>
                    <a:cubicBezTo>
                      <a:pt x="323" y="128"/>
                      <a:pt x="310" y="122"/>
                      <a:pt x="310" y="122"/>
                    </a:cubicBezTo>
                    <a:lnTo>
                      <a:pt x="309" y="140"/>
                    </a:lnTo>
                    <a:cubicBezTo>
                      <a:pt x="309" y="140"/>
                      <a:pt x="320" y="146"/>
                      <a:pt x="338" y="146"/>
                    </a:cubicBezTo>
                    <a:cubicBezTo>
                      <a:pt x="357" y="146"/>
                      <a:pt x="369" y="139"/>
                      <a:pt x="373" y="125"/>
                    </a:cubicBezTo>
                    <a:cubicBezTo>
                      <a:pt x="373" y="122"/>
                      <a:pt x="373" y="116"/>
                      <a:pt x="373" y="112"/>
                    </a:cubicBezTo>
                    <a:lnTo>
                      <a:pt x="373" y="56"/>
                    </a:lnTo>
                    <a:cubicBezTo>
                      <a:pt x="373" y="47"/>
                      <a:pt x="375" y="38"/>
                      <a:pt x="375" y="38"/>
                    </a:cubicBezTo>
                    <a:moveTo>
                      <a:pt x="294" y="38"/>
                    </a:moveTo>
                    <a:cubicBezTo>
                      <a:pt x="294" y="38"/>
                      <a:pt x="293" y="37"/>
                      <a:pt x="285" y="37"/>
                    </a:cubicBezTo>
                    <a:cubicBezTo>
                      <a:pt x="279" y="37"/>
                      <a:pt x="273" y="42"/>
                      <a:pt x="270" y="45"/>
                    </a:cubicBezTo>
                    <a:cubicBezTo>
                      <a:pt x="270" y="46"/>
                      <a:pt x="269" y="47"/>
                      <a:pt x="269" y="47"/>
                    </a:cubicBezTo>
                    <a:cubicBezTo>
                      <a:pt x="269" y="43"/>
                      <a:pt x="268" y="38"/>
                      <a:pt x="268" y="38"/>
                    </a:cubicBezTo>
                    <a:lnTo>
                      <a:pt x="248" y="38"/>
                    </a:lnTo>
                    <a:cubicBezTo>
                      <a:pt x="248" y="38"/>
                      <a:pt x="249" y="47"/>
                      <a:pt x="249" y="56"/>
                    </a:cubicBezTo>
                    <a:lnTo>
                      <a:pt x="249" y="114"/>
                    </a:lnTo>
                    <a:lnTo>
                      <a:pt x="270" y="114"/>
                    </a:lnTo>
                    <a:lnTo>
                      <a:pt x="270" y="60"/>
                    </a:lnTo>
                    <a:cubicBezTo>
                      <a:pt x="275" y="56"/>
                      <a:pt x="279" y="53"/>
                      <a:pt x="282" y="53"/>
                    </a:cubicBezTo>
                    <a:cubicBezTo>
                      <a:pt x="288" y="53"/>
                      <a:pt x="292" y="54"/>
                      <a:pt x="292" y="54"/>
                    </a:cubicBezTo>
                    <a:lnTo>
                      <a:pt x="294" y="38"/>
                    </a:lnTo>
                    <a:close/>
                    <a:moveTo>
                      <a:pt x="211" y="68"/>
                    </a:moveTo>
                    <a:lnTo>
                      <a:pt x="187" y="68"/>
                    </a:lnTo>
                    <a:cubicBezTo>
                      <a:pt x="187" y="62"/>
                      <a:pt x="189" y="51"/>
                      <a:pt x="198" y="51"/>
                    </a:cubicBezTo>
                    <a:cubicBezTo>
                      <a:pt x="209" y="51"/>
                      <a:pt x="211" y="62"/>
                      <a:pt x="211" y="68"/>
                    </a:cubicBezTo>
                    <a:moveTo>
                      <a:pt x="231" y="74"/>
                    </a:moveTo>
                    <a:cubicBezTo>
                      <a:pt x="231" y="56"/>
                      <a:pt x="224" y="36"/>
                      <a:pt x="198" y="36"/>
                    </a:cubicBezTo>
                    <a:cubicBezTo>
                      <a:pt x="176" y="36"/>
                      <a:pt x="165" y="56"/>
                      <a:pt x="165" y="76"/>
                    </a:cubicBezTo>
                    <a:cubicBezTo>
                      <a:pt x="165" y="90"/>
                      <a:pt x="170" y="115"/>
                      <a:pt x="197" y="115"/>
                    </a:cubicBezTo>
                    <a:cubicBezTo>
                      <a:pt x="218" y="115"/>
                      <a:pt x="230" y="108"/>
                      <a:pt x="230" y="108"/>
                    </a:cubicBezTo>
                    <a:lnTo>
                      <a:pt x="229" y="92"/>
                    </a:lnTo>
                    <a:cubicBezTo>
                      <a:pt x="229" y="92"/>
                      <a:pt x="214" y="100"/>
                      <a:pt x="200" y="100"/>
                    </a:cubicBezTo>
                    <a:cubicBezTo>
                      <a:pt x="191" y="100"/>
                      <a:pt x="187" y="94"/>
                      <a:pt x="187" y="80"/>
                    </a:cubicBezTo>
                    <a:lnTo>
                      <a:pt x="231" y="80"/>
                    </a:lnTo>
                    <a:cubicBezTo>
                      <a:pt x="231" y="80"/>
                      <a:pt x="231" y="76"/>
                      <a:pt x="231" y="74"/>
                    </a:cubicBezTo>
                    <a:moveTo>
                      <a:pt x="148" y="114"/>
                    </a:moveTo>
                    <a:lnTo>
                      <a:pt x="148" y="62"/>
                    </a:lnTo>
                    <a:cubicBezTo>
                      <a:pt x="148" y="55"/>
                      <a:pt x="147" y="49"/>
                      <a:pt x="144" y="45"/>
                    </a:cubicBezTo>
                    <a:cubicBezTo>
                      <a:pt x="141" y="39"/>
                      <a:pt x="135" y="36"/>
                      <a:pt x="126" y="36"/>
                    </a:cubicBezTo>
                    <a:cubicBezTo>
                      <a:pt x="115" y="36"/>
                      <a:pt x="104" y="45"/>
                      <a:pt x="101" y="48"/>
                    </a:cubicBezTo>
                    <a:cubicBezTo>
                      <a:pt x="101" y="43"/>
                      <a:pt x="101" y="38"/>
                      <a:pt x="101" y="38"/>
                    </a:cubicBezTo>
                    <a:lnTo>
                      <a:pt x="81" y="38"/>
                    </a:lnTo>
                    <a:cubicBezTo>
                      <a:pt x="81" y="38"/>
                      <a:pt x="82" y="47"/>
                      <a:pt x="82" y="56"/>
                    </a:cubicBezTo>
                    <a:lnTo>
                      <a:pt x="82" y="114"/>
                    </a:lnTo>
                    <a:lnTo>
                      <a:pt x="102" y="114"/>
                    </a:lnTo>
                    <a:lnTo>
                      <a:pt x="102" y="62"/>
                    </a:lnTo>
                    <a:cubicBezTo>
                      <a:pt x="105" y="59"/>
                      <a:pt x="112" y="54"/>
                      <a:pt x="119" y="54"/>
                    </a:cubicBezTo>
                    <a:cubicBezTo>
                      <a:pt x="124" y="54"/>
                      <a:pt x="128" y="55"/>
                      <a:pt x="128" y="64"/>
                    </a:cubicBezTo>
                    <a:lnTo>
                      <a:pt x="128" y="114"/>
                    </a:lnTo>
                    <a:lnTo>
                      <a:pt x="148" y="114"/>
                    </a:lnTo>
                    <a:close/>
                    <a:moveTo>
                      <a:pt x="66" y="114"/>
                    </a:moveTo>
                    <a:lnTo>
                      <a:pt x="66" y="96"/>
                    </a:lnTo>
                    <a:lnTo>
                      <a:pt x="21" y="96"/>
                    </a:lnTo>
                    <a:lnTo>
                      <a:pt x="21" y="69"/>
                    </a:lnTo>
                    <a:lnTo>
                      <a:pt x="57" y="69"/>
                    </a:lnTo>
                    <a:lnTo>
                      <a:pt x="57" y="52"/>
                    </a:lnTo>
                    <a:lnTo>
                      <a:pt x="21" y="52"/>
                    </a:lnTo>
                    <a:lnTo>
                      <a:pt x="21" y="29"/>
                    </a:lnTo>
                    <a:lnTo>
                      <a:pt x="62" y="29"/>
                    </a:lnTo>
                    <a:lnTo>
                      <a:pt x="64" y="11"/>
                    </a:lnTo>
                    <a:lnTo>
                      <a:pt x="0" y="11"/>
                    </a:lnTo>
                    <a:lnTo>
                      <a:pt x="0" y="114"/>
                    </a:lnTo>
                    <a:lnTo>
                      <a:pt x="66" y="114"/>
                    </a:lnTo>
                    <a:close/>
                  </a:path>
                </a:pathLst>
              </a:custGeom>
              <a:solidFill>
                <a:srgbClr val="57687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44" name="Freeform 39">
                <a:extLst>
                  <a:ext uri="{FF2B5EF4-FFF2-40B4-BE49-F238E27FC236}">
                    <a16:creationId xmlns:a16="http://schemas.microsoft.com/office/drawing/2014/main" id="{5F598DA8-679A-4759-BA95-A9F969FF5EAD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>
                <a:off x="8429374" y="990263"/>
                <a:ext cx="354012" cy="273050"/>
              </a:xfrm>
              <a:custGeom>
                <a:avLst/>
                <a:gdLst>
                  <a:gd name="T0" fmla="*/ 0 w 443"/>
                  <a:gd name="T1" fmla="*/ 0 h 341"/>
                  <a:gd name="T2" fmla="*/ 0 w 443"/>
                  <a:gd name="T3" fmla="*/ 217 h 341"/>
                  <a:gd name="T4" fmla="*/ 131 w 443"/>
                  <a:gd name="T5" fmla="*/ 341 h 341"/>
                  <a:gd name="T6" fmla="*/ 222 w 443"/>
                  <a:gd name="T7" fmla="*/ 300 h 341"/>
                  <a:gd name="T8" fmla="*/ 313 w 443"/>
                  <a:gd name="T9" fmla="*/ 341 h 341"/>
                  <a:gd name="T10" fmla="*/ 443 w 443"/>
                  <a:gd name="T11" fmla="*/ 217 h 341"/>
                  <a:gd name="T12" fmla="*/ 443 w 443"/>
                  <a:gd name="T13" fmla="*/ 0 h 341"/>
                  <a:gd name="T14" fmla="*/ 365 w 443"/>
                  <a:gd name="T15" fmla="*/ 0 h 341"/>
                  <a:gd name="T16" fmla="*/ 365 w 443"/>
                  <a:gd name="T17" fmla="*/ 219 h 341"/>
                  <a:gd name="T18" fmla="*/ 313 w 443"/>
                  <a:gd name="T19" fmla="*/ 268 h 341"/>
                  <a:gd name="T20" fmla="*/ 261 w 443"/>
                  <a:gd name="T21" fmla="*/ 219 h 341"/>
                  <a:gd name="T22" fmla="*/ 261 w 443"/>
                  <a:gd name="T23" fmla="*/ 0 h 341"/>
                  <a:gd name="T24" fmla="*/ 183 w 443"/>
                  <a:gd name="T25" fmla="*/ 0 h 341"/>
                  <a:gd name="T26" fmla="*/ 183 w 443"/>
                  <a:gd name="T27" fmla="*/ 219 h 341"/>
                  <a:gd name="T28" fmla="*/ 131 w 443"/>
                  <a:gd name="T29" fmla="*/ 268 h 341"/>
                  <a:gd name="T30" fmla="*/ 79 w 443"/>
                  <a:gd name="T31" fmla="*/ 219 h 341"/>
                  <a:gd name="T32" fmla="*/ 79 w 443"/>
                  <a:gd name="T33" fmla="*/ 0 h 341"/>
                  <a:gd name="T34" fmla="*/ 0 w 443"/>
                  <a:gd name="T35" fmla="*/ 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43" h="341">
                    <a:moveTo>
                      <a:pt x="0" y="0"/>
                    </a:moveTo>
                    <a:lnTo>
                      <a:pt x="0" y="217"/>
                    </a:lnTo>
                    <a:cubicBezTo>
                      <a:pt x="0" y="285"/>
                      <a:pt x="59" y="341"/>
                      <a:pt x="131" y="341"/>
                    </a:cubicBezTo>
                    <a:cubicBezTo>
                      <a:pt x="165" y="341"/>
                      <a:pt x="205" y="322"/>
                      <a:pt x="222" y="300"/>
                    </a:cubicBezTo>
                    <a:cubicBezTo>
                      <a:pt x="239" y="322"/>
                      <a:pt x="279" y="341"/>
                      <a:pt x="313" y="341"/>
                    </a:cubicBezTo>
                    <a:cubicBezTo>
                      <a:pt x="385" y="341"/>
                      <a:pt x="443" y="285"/>
                      <a:pt x="443" y="217"/>
                    </a:cubicBezTo>
                    <a:lnTo>
                      <a:pt x="443" y="0"/>
                    </a:lnTo>
                    <a:lnTo>
                      <a:pt x="365" y="0"/>
                    </a:lnTo>
                    <a:lnTo>
                      <a:pt x="365" y="219"/>
                    </a:lnTo>
                    <a:cubicBezTo>
                      <a:pt x="365" y="246"/>
                      <a:pt x="342" y="268"/>
                      <a:pt x="313" y="268"/>
                    </a:cubicBezTo>
                    <a:cubicBezTo>
                      <a:pt x="285" y="268"/>
                      <a:pt x="261" y="246"/>
                      <a:pt x="261" y="219"/>
                    </a:cubicBezTo>
                    <a:lnTo>
                      <a:pt x="261" y="0"/>
                    </a:lnTo>
                    <a:lnTo>
                      <a:pt x="183" y="0"/>
                    </a:lnTo>
                    <a:lnTo>
                      <a:pt x="183" y="219"/>
                    </a:lnTo>
                    <a:cubicBezTo>
                      <a:pt x="183" y="246"/>
                      <a:pt x="159" y="268"/>
                      <a:pt x="131" y="268"/>
                    </a:cubicBezTo>
                    <a:cubicBezTo>
                      <a:pt x="102" y="268"/>
                      <a:pt x="79" y="246"/>
                      <a:pt x="79" y="219"/>
                    </a:cubicBezTo>
                    <a:lnTo>
                      <a:pt x="7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2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45" name="Freeform 40">
                <a:extLst>
                  <a:ext uri="{FF2B5EF4-FFF2-40B4-BE49-F238E27FC236}">
                    <a16:creationId xmlns:a16="http://schemas.microsoft.com/office/drawing/2014/main" id="{57BDC298-F3D1-4543-AFF4-AC01EDDB62E9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>
                <a:off x="8130924" y="982325"/>
                <a:ext cx="276225" cy="277813"/>
              </a:xfrm>
              <a:custGeom>
                <a:avLst/>
                <a:gdLst>
                  <a:gd name="T0" fmla="*/ 345 w 347"/>
                  <a:gd name="T1" fmla="*/ 199 h 348"/>
                  <a:gd name="T2" fmla="*/ 347 w 347"/>
                  <a:gd name="T3" fmla="*/ 174 h 348"/>
                  <a:gd name="T4" fmla="*/ 174 w 347"/>
                  <a:gd name="T5" fmla="*/ 0 h 348"/>
                  <a:gd name="T6" fmla="*/ 0 w 347"/>
                  <a:gd name="T7" fmla="*/ 174 h 348"/>
                  <a:gd name="T8" fmla="*/ 174 w 347"/>
                  <a:gd name="T9" fmla="*/ 348 h 348"/>
                  <a:gd name="T10" fmla="*/ 336 w 347"/>
                  <a:gd name="T11" fmla="*/ 237 h 348"/>
                  <a:gd name="T12" fmla="*/ 254 w 347"/>
                  <a:gd name="T13" fmla="*/ 237 h 348"/>
                  <a:gd name="T14" fmla="*/ 174 w 347"/>
                  <a:gd name="T15" fmla="*/ 276 h 348"/>
                  <a:gd name="T16" fmla="*/ 71 w 347"/>
                  <a:gd name="T17" fmla="*/ 174 h 348"/>
                  <a:gd name="T18" fmla="*/ 174 w 347"/>
                  <a:gd name="T19" fmla="*/ 71 h 348"/>
                  <a:gd name="T20" fmla="*/ 265 w 347"/>
                  <a:gd name="T21" fmla="*/ 128 h 348"/>
                  <a:gd name="T22" fmla="*/ 141 w 347"/>
                  <a:gd name="T23" fmla="*/ 128 h 348"/>
                  <a:gd name="T24" fmla="*/ 141 w 347"/>
                  <a:gd name="T25" fmla="*/ 199 h 348"/>
                  <a:gd name="T26" fmla="*/ 345 w 347"/>
                  <a:gd name="T27" fmla="*/ 199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47" h="348">
                    <a:moveTo>
                      <a:pt x="345" y="199"/>
                    </a:moveTo>
                    <a:cubicBezTo>
                      <a:pt x="347" y="191"/>
                      <a:pt x="347" y="183"/>
                      <a:pt x="347" y="174"/>
                    </a:cubicBezTo>
                    <a:cubicBezTo>
                      <a:pt x="347" y="78"/>
                      <a:pt x="270" y="0"/>
                      <a:pt x="174" y="0"/>
                    </a:cubicBezTo>
                    <a:cubicBezTo>
                      <a:pt x="78" y="0"/>
                      <a:pt x="0" y="78"/>
                      <a:pt x="0" y="174"/>
                    </a:cubicBezTo>
                    <a:cubicBezTo>
                      <a:pt x="0" y="270"/>
                      <a:pt x="78" y="348"/>
                      <a:pt x="174" y="348"/>
                    </a:cubicBezTo>
                    <a:cubicBezTo>
                      <a:pt x="248" y="348"/>
                      <a:pt x="310" y="301"/>
                      <a:pt x="336" y="237"/>
                    </a:cubicBezTo>
                    <a:lnTo>
                      <a:pt x="254" y="237"/>
                    </a:lnTo>
                    <a:cubicBezTo>
                      <a:pt x="235" y="260"/>
                      <a:pt x="206" y="276"/>
                      <a:pt x="174" y="276"/>
                    </a:cubicBezTo>
                    <a:cubicBezTo>
                      <a:pt x="117" y="276"/>
                      <a:pt x="71" y="230"/>
                      <a:pt x="71" y="174"/>
                    </a:cubicBezTo>
                    <a:cubicBezTo>
                      <a:pt x="71" y="117"/>
                      <a:pt x="117" y="71"/>
                      <a:pt x="174" y="71"/>
                    </a:cubicBezTo>
                    <a:cubicBezTo>
                      <a:pt x="214" y="71"/>
                      <a:pt x="248" y="95"/>
                      <a:pt x="265" y="128"/>
                    </a:cubicBezTo>
                    <a:lnTo>
                      <a:pt x="141" y="128"/>
                    </a:lnTo>
                    <a:lnTo>
                      <a:pt x="141" y="199"/>
                    </a:lnTo>
                    <a:lnTo>
                      <a:pt x="345" y="199"/>
                    </a:lnTo>
                    <a:close/>
                  </a:path>
                </a:pathLst>
              </a:custGeom>
              <a:solidFill>
                <a:srgbClr val="C2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46" name="Freeform 41">
                <a:extLst>
                  <a:ext uri="{FF2B5EF4-FFF2-40B4-BE49-F238E27FC236}">
                    <a16:creationId xmlns:a16="http://schemas.microsoft.com/office/drawing/2014/main" id="{7A9A748A-CB83-4144-8F00-BC54166F02BD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834061" y="868025"/>
                <a:ext cx="276225" cy="395288"/>
              </a:xfrm>
              <a:custGeom>
                <a:avLst/>
                <a:gdLst>
                  <a:gd name="T0" fmla="*/ 273 w 347"/>
                  <a:gd name="T1" fmla="*/ 0 h 496"/>
                  <a:gd name="T2" fmla="*/ 273 w 347"/>
                  <a:gd name="T3" fmla="*/ 184 h 496"/>
                  <a:gd name="T4" fmla="*/ 173 w 347"/>
                  <a:gd name="T5" fmla="*/ 150 h 496"/>
                  <a:gd name="T6" fmla="*/ 0 w 347"/>
                  <a:gd name="T7" fmla="*/ 323 h 496"/>
                  <a:gd name="T8" fmla="*/ 173 w 347"/>
                  <a:gd name="T9" fmla="*/ 496 h 496"/>
                  <a:gd name="T10" fmla="*/ 273 w 347"/>
                  <a:gd name="T11" fmla="*/ 463 h 496"/>
                  <a:gd name="T12" fmla="*/ 273 w 347"/>
                  <a:gd name="T13" fmla="*/ 492 h 496"/>
                  <a:gd name="T14" fmla="*/ 347 w 347"/>
                  <a:gd name="T15" fmla="*/ 492 h 496"/>
                  <a:gd name="T16" fmla="*/ 347 w 347"/>
                  <a:gd name="T17" fmla="*/ 0 h 496"/>
                  <a:gd name="T18" fmla="*/ 273 w 347"/>
                  <a:gd name="T19" fmla="*/ 0 h 496"/>
                  <a:gd name="T20" fmla="*/ 196 w 347"/>
                  <a:gd name="T21" fmla="*/ 421 h 496"/>
                  <a:gd name="T22" fmla="*/ 173 w 347"/>
                  <a:gd name="T23" fmla="*/ 425 h 496"/>
                  <a:gd name="T24" fmla="*/ 134 w 347"/>
                  <a:gd name="T25" fmla="*/ 416 h 496"/>
                  <a:gd name="T26" fmla="*/ 71 w 347"/>
                  <a:gd name="T27" fmla="*/ 321 h 496"/>
                  <a:gd name="T28" fmla="*/ 173 w 347"/>
                  <a:gd name="T29" fmla="*/ 219 h 496"/>
                  <a:gd name="T30" fmla="*/ 276 w 347"/>
                  <a:gd name="T31" fmla="*/ 321 h 496"/>
                  <a:gd name="T32" fmla="*/ 196 w 347"/>
                  <a:gd name="T33" fmla="*/ 421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7" h="496">
                    <a:moveTo>
                      <a:pt x="273" y="0"/>
                    </a:moveTo>
                    <a:lnTo>
                      <a:pt x="273" y="184"/>
                    </a:lnTo>
                    <a:cubicBezTo>
                      <a:pt x="245" y="163"/>
                      <a:pt x="211" y="150"/>
                      <a:pt x="173" y="150"/>
                    </a:cubicBezTo>
                    <a:cubicBezTo>
                      <a:pt x="77" y="150"/>
                      <a:pt x="0" y="227"/>
                      <a:pt x="0" y="323"/>
                    </a:cubicBezTo>
                    <a:cubicBezTo>
                      <a:pt x="0" y="418"/>
                      <a:pt x="77" y="496"/>
                      <a:pt x="173" y="496"/>
                    </a:cubicBezTo>
                    <a:cubicBezTo>
                      <a:pt x="211" y="496"/>
                      <a:pt x="245" y="484"/>
                      <a:pt x="273" y="463"/>
                    </a:cubicBezTo>
                    <a:lnTo>
                      <a:pt x="273" y="492"/>
                    </a:lnTo>
                    <a:lnTo>
                      <a:pt x="347" y="492"/>
                    </a:lnTo>
                    <a:lnTo>
                      <a:pt x="347" y="0"/>
                    </a:lnTo>
                    <a:lnTo>
                      <a:pt x="273" y="0"/>
                    </a:lnTo>
                    <a:close/>
                    <a:moveTo>
                      <a:pt x="196" y="421"/>
                    </a:moveTo>
                    <a:cubicBezTo>
                      <a:pt x="189" y="423"/>
                      <a:pt x="181" y="425"/>
                      <a:pt x="173" y="425"/>
                    </a:cubicBezTo>
                    <a:cubicBezTo>
                      <a:pt x="159" y="425"/>
                      <a:pt x="146" y="421"/>
                      <a:pt x="134" y="416"/>
                    </a:cubicBezTo>
                    <a:cubicBezTo>
                      <a:pt x="97" y="401"/>
                      <a:pt x="71" y="364"/>
                      <a:pt x="71" y="321"/>
                    </a:cubicBezTo>
                    <a:cubicBezTo>
                      <a:pt x="71" y="265"/>
                      <a:pt x="117" y="219"/>
                      <a:pt x="173" y="219"/>
                    </a:cubicBezTo>
                    <a:cubicBezTo>
                      <a:pt x="230" y="219"/>
                      <a:pt x="276" y="265"/>
                      <a:pt x="276" y="321"/>
                    </a:cubicBezTo>
                    <a:cubicBezTo>
                      <a:pt x="276" y="370"/>
                      <a:pt x="242" y="411"/>
                      <a:pt x="196" y="421"/>
                    </a:cubicBezTo>
                    <a:close/>
                  </a:path>
                </a:pathLst>
              </a:custGeom>
              <a:solidFill>
                <a:srgbClr val="C2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47" name="Freeform 42">
                <a:extLst>
                  <a:ext uri="{FF2B5EF4-FFF2-40B4-BE49-F238E27FC236}">
                    <a16:creationId xmlns:a16="http://schemas.microsoft.com/office/drawing/2014/main" id="{6CB0F4B4-6126-44F3-9253-1B13F4FFCE28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538786" y="868025"/>
                <a:ext cx="277812" cy="395288"/>
              </a:xfrm>
              <a:custGeom>
                <a:avLst/>
                <a:gdLst>
                  <a:gd name="T0" fmla="*/ 175 w 348"/>
                  <a:gd name="T1" fmla="*/ 150 h 496"/>
                  <a:gd name="T2" fmla="*/ 75 w 348"/>
                  <a:gd name="T3" fmla="*/ 184 h 496"/>
                  <a:gd name="T4" fmla="*/ 75 w 348"/>
                  <a:gd name="T5" fmla="*/ 0 h 496"/>
                  <a:gd name="T6" fmla="*/ 0 w 348"/>
                  <a:gd name="T7" fmla="*/ 0 h 496"/>
                  <a:gd name="T8" fmla="*/ 0 w 348"/>
                  <a:gd name="T9" fmla="*/ 492 h 496"/>
                  <a:gd name="T10" fmla="*/ 75 w 348"/>
                  <a:gd name="T11" fmla="*/ 492 h 496"/>
                  <a:gd name="T12" fmla="*/ 75 w 348"/>
                  <a:gd name="T13" fmla="*/ 463 h 496"/>
                  <a:gd name="T14" fmla="*/ 175 w 348"/>
                  <a:gd name="T15" fmla="*/ 496 h 496"/>
                  <a:gd name="T16" fmla="*/ 348 w 348"/>
                  <a:gd name="T17" fmla="*/ 323 h 496"/>
                  <a:gd name="T18" fmla="*/ 175 w 348"/>
                  <a:gd name="T19" fmla="*/ 150 h 496"/>
                  <a:gd name="T20" fmla="*/ 214 w 348"/>
                  <a:gd name="T21" fmla="*/ 416 h 496"/>
                  <a:gd name="T22" fmla="*/ 175 w 348"/>
                  <a:gd name="T23" fmla="*/ 425 h 496"/>
                  <a:gd name="T24" fmla="*/ 152 w 348"/>
                  <a:gd name="T25" fmla="*/ 421 h 496"/>
                  <a:gd name="T26" fmla="*/ 72 w 348"/>
                  <a:gd name="T27" fmla="*/ 321 h 496"/>
                  <a:gd name="T28" fmla="*/ 175 w 348"/>
                  <a:gd name="T29" fmla="*/ 219 h 496"/>
                  <a:gd name="T30" fmla="*/ 277 w 348"/>
                  <a:gd name="T31" fmla="*/ 321 h 496"/>
                  <a:gd name="T32" fmla="*/ 214 w 348"/>
                  <a:gd name="T33" fmla="*/ 416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8" h="496">
                    <a:moveTo>
                      <a:pt x="175" y="150"/>
                    </a:moveTo>
                    <a:cubicBezTo>
                      <a:pt x="137" y="150"/>
                      <a:pt x="103" y="163"/>
                      <a:pt x="75" y="184"/>
                    </a:cubicBezTo>
                    <a:lnTo>
                      <a:pt x="75" y="0"/>
                    </a:lnTo>
                    <a:lnTo>
                      <a:pt x="0" y="0"/>
                    </a:lnTo>
                    <a:lnTo>
                      <a:pt x="0" y="492"/>
                    </a:lnTo>
                    <a:lnTo>
                      <a:pt x="75" y="492"/>
                    </a:lnTo>
                    <a:lnTo>
                      <a:pt x="75" y="463"/>
                    </a:lnTo>
                    <a:cubicBezTo>
                      <a:pt x="103" y="484"/>
                      <a:pt x="137" y="496"/>
                      <a:pt x="175" y="496"/>
                    </a:cubicBezTo>
                    <a:cubicBezTo>
                      <a:pt x="271" y="496"/>
                      <a:pt x="348" y="418"/>
                      <a:pt x="348" y="323"/>
                    </a:cubicBezTo>
                    <a:cubicBezTo>
                      <a:pt x="348" y="227"/>
                      <a:pt x="271" y="150"/>
                      <a:pt x="175" y="150"/>
                    </a:cubicBezTo>
                    <a:close/>
                    <a:moveTo>
                      <a:pt x="214" y="416"/>
                    </a:moveTo>
                    <a:cubicBezTo>
                      <a:pt x="202" y="421"/>
                      <a:pt x="189" y="425"/>
                      <a:pt x="175" y="425"/>
                    </a:cubicBezTo>
                    <a:cubicBezTo>
                      <a:pt x="167" y="425"/>
                      <a:pt x="159" y="423"/>
                      <a:pt x="152" y="421"/>
                    </a:cubicBezTo>
                    <a:cubicBezTo>
                      <a:pt x="106" y="411"/>
                      <a:pt x="72" y="370"/>
                      <a:pt x="72" y="321"/>
                    </a:cubicBezTo>
                    <a:cubicBezTo>
                      <a:pt x="72" y="265"/>
                      <a:pt x="118" y="219"/>
                      <a:pt x="175" y="219"/>
                    </a:cubicBezTo>
                    <a:cubicBezTo>
                      <a:pt x="231" y="219"/>
                      <a:pt x="277" y="265"/>
                      <a:pt x="277" y="321"/>
                    </a:cubicBezTo>
                    <a:cubicBezTo>
                      <a:pt x="277" y="364"/>
                      <a:pt x="251" y="401"/>
                      <a:pt x="214" y="416"/>
                    </a:cubicBezTo>
                    <a:close/>
                  </a:path>
                </a:pathLst>
              </a:custGeom>
              <a:solidFill>
                <a:srgbClr val="C2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</p:grpSp>
      <p:sp>
        <p:nvSpPr>
          <p:cNvPr id="231" name="Bildplatzhalter 230">
            <a:extLst>
              <a:ext uri="{FF2B5EF4-FFF2-40B4-BE49-F238E27FC236}">
                <a16:creationId xmlns:a16="http://schemas.microsoft.com/office/drawing/2014/main" id="{5093C0B1-AC9E-468C-A24D-AF578C248AE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223200" cy="3024435"/>
          </a:xfrm>
          <a:custGeom>
            <a:avLst/>
            <a:gdLst>
              <a:gd name="connsiteX0" fmla="*/ 143223 w 9215438"/>
              <a:gd name="connsiteY0" fmla="*/ 3024000 h 3024435"/>
              <a:gd name="connsiteX1" fmla="*/ 157623 w 9215438"/>
              <a:gd name="connsiteY1" fmla="*/ 3024000 h 3024435"/>
              <a:gd name="connsiteX2" fmla="*/ 157623 w 9215438"/>
              <a:gd name="connsiteY2" fmla="*/ 3024435 h 3024435"/>
              <a:gd name="connsiteX3" fmla="*/ 143223 w 9215438"/>
              <a:gd name="connsiteY3" fmla="*/ 3024435 h 3024435"/>
              <a:gd name="connsiteX4" fmla="*/ 9063563 w 9215438"/>
              <a:gd name="connsiteY4" fmla="*/ 1800000 h 3024435"/>
              <a:gd name="connsiteX5" fmla="*/ 9071223 w 9215438"/>
              <a:gd name="connsiteY5" fmla="*/ 1800000 h 3024435"/>
              <a:gd name="connsiteX6" fmla="*/ 9071223 w 9215438"/>
              <a:gd name="connsiteY6" fmla="*/ 1800263 h 3024435"/>
              <a:gd name="connsiteX7" fmla="*/ 9063563 w 9215438"/>
              <a:gd name="connsiteY7" fmla="*/ 1800263 h 3024435"/>
              <a:gd name="connsiteX8" fmla="*/ 157348 w 9215438"/>
              <a:gd name="connsiteY8" fmla="*/ 144435 h 3024435"/>
              <a:gd name="connsiteX9" fmla="*/ 157623 w 9215438"/>
              <a:gd name="connsiteY9" fmla="*/ 144435 h 3024435"/>
              <a:gd name="connsiteX10" fmla="*/ 157623 w 9215438"/>
              <a:gd name="connsiteY10" fmla="*/ 158400 h 3024435"/>
              <a:gd name="connsiteX11" fmla="*/ 157348 w 9215438"/>
              <a:gd name="connsiteY11" fmla="*/ 158400 h 3024435"/>
              <a:gd name="connsiteX12" fmla="*/ 9057815 w 9215438"/>
              <a:gd name="connsiteY12" fmla="*/ 144115 h 3024435"/>
              <a:gd name="connsiteX13" fmla="*/ 9057815 w 9215438"/>
              <a:gd name="connsiteY13" fmla="*/ 576115 h 3024435"/>
              <a:gd name="connsiteX14" fmla="*/ 9072215 w 9215438"/>
              <a:gd name="connsiteY14" fmla="*/ 576115 h 3024435"/>
              <a:gd name="connsiteX15" fmla="*/ 9072215 w 9215438"/>
              <a:gd name="connsiteY15" fmla="*/ 144115 h 3024435"/>
              <a:gd name="connsiteX16" fmla="*/ 0 w 9215438"/>
              <a:gd name="connsiteY16" fmla="*/ 0 h 3024435"/>
              <a:gd name="connsiteX17" fmla="*/ 9215438 w 9215438"/>
              <a:gd name="connsiteY17" fmla="*/ 0 h 3024435"/>
              <a:gd name="connsiteX18" fmla="*/ 9215438 w 9215438"/>
              <a:gd name="connsiteY18" fmla="*/ 3024000 h 3024435"/>
              <a:gd name="connsiteX19" fmla="*/ 9077963 w 9215438"/>
              <a:gd name="connsiteY19" fmla="*/ 3024000 h 3024435"/>
              <a:gd name="connsiteX20" fmla="*/ 9077963 w 9215438"/>
              <a:gd name="connsiteY20" fmla="*/ 1800000 h 3024435"/>
              <a:gd name="connsiteX21" fmla="*/ 9071223 w 9215438"/>
              <a:gd name="connsiteY21" fmla="*/ 1800000 h 3024435"/>
              <a:gd name="connsiteX22" fmla="*/ 9071223 w 9215438"/>
              <a:gd name="connsiteY22" fmla="*/ 576263 h 3024435"/>
              <a:gd name="connsiteX23" fmla="*/ 7270998 w 9215438"/>
              <a:gd name="connsiteY23" fmla="*/ 576263 h 3024435"/>
              <a:gd name="connsiteX24" fmla="*/ 7270998 w 9215438"/>
              <a:gd name="connsiteY24" fmla="*/ 1800263 h 3024435"/>
              <a:gd name="connsiteX25" fmla="*/ 9063563 w 9215438"/>
              <a:gd name="connsiteY25" fmla="*/ 1800263 h 3024435"/>
              <a:gd name="connsiteX26" fmla="*/ 9063563 w 9215438"/>
              <a:gd name="connsiteY26" fmla="*/ 3024000 h 3024435"/>
              <a:gd name="connsiteX27" fmla="*/ 157623 w 9215438"/>
              <a:gd name="connsiteY27" fmla="*/ 3024000 h 3024435"/>
              <a:gd name="connsiteX28" fmla="*/ 157623 w 9215438"/>
              <a:gd name="connsiteY28" fmla="*/ 158400 h 3024435"/>
              <a:gd name="connsiteX29" fmla="*/ 9056548 w 9215438"/>
              <a:gd name="connsiteY29" fmla="*/ 158400 h 3024435"/>
              <a:gd name="connsiteX30" fmla="*/ 9056548 w 9215438"/>
              <a:gd name="connsiteY30" fmla="*/ 144000 h 3024435"/>
              <a:gd name="connsiteX31" fmla="*/ 157348 w 9215438"/>
              <a:gd name="connsiteY31" fmla="*/ 144000 h 3024435"/>
              <a:gd name="connsiteX32" fmla="*/ 157348 w 9215438"/>
              <a:gd name="connsiteY32" fmla="*/ 144435 h 3024435"/>
              <a:gd name="connsiteX33" fmla="*/ 143223 w 9215438"/>
              <a:gd name="connsiteY33" fmla="*/ 144435 h 3024435"/>
              <a:gd name="connsiteX34" fmla="*/ 143223 w 9215438"/>
              <a:gd name="connsiteY34" fmla="*/ 3024000 h 3024435"/>
              <a:gd name="connsiteX35" fmla="*/ 0 w 9215438"/>
              <a:gd name="connsiteY35" fmla="*/ 3024000 h 3024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9215438" h="3024435">
                <a:moveTo>
                  <a:pt x="143223" y="3024000"/>
                </a:moveTo>
                <a:lnTo>
                  <a:pt x="157623" y="3024000"/>
                </a:lnTo>
                <a:lnTo>
                  <a:pt x="157623" y="3024435"/>
                </a:lnTo>
                <a:lnTo>
                  <a:pt x="143223" y="3024435"/>
                </a:lnTo>
                <a:close/>
                <a:moveTo>
                  <a:pt x="9063563" y="1800000"/>
                </a:moveTo>
                <a:lnTo>
                  <a:pt x="9071223" y="1800000"/>
                </a:lnTo>
                <a:lnTo>
                  <a:pt x="9071223" y="1800263"/>
                </a:lnTo>
                <a:lnTo>
                  <a:pt x="9063563" y="1800263"/>
                </a:lnTo>
                <a:close/>
                <a:moveTo>
                  <a:pt x="157348" y="144435"/>
                </a:moveTo>
                <a:lnTo>
                  <a:pt x="157623" y="144435"/>
                </a:lnTo>
                <a:lnTo>
                  <a:pt x="157623" y="158400"/>
                </a:lnTo>
                <a:lnTo>
                  <a:pt x="157348" y="158400"/>
                </a:lnTo>
                <a:close/>
                <a:moveTo>
                  <a:pt x="9057815" y="144115"/>
                </a:moveTo>
                <a:lnTo>
                  <a:pt x="9057815" y="576115"/>
                </a:lnTo>
                <a:lnTo>
                  <a:pt x="9072215" y="576115"/>
                </a:lnTo>
                <a:lnTo>
                  <a:pt x="9072215" y="144115"/>
                </a:lnTo>
                <a:close/>
                <a:moveTo>
                  <a:pt x="0" y="0"/>
                </a:moveTo>
                <a:lnTo>
                  <a:pt x="9215438" y="0"/>
                </a:lnTo>
                <a:lnTo>
                  <a:pt x="9215438" y="3024000"/>
                </a:lnTo>
                <a:lnTo>
                  <a:pt x="9077963" y="3024000"/>
                </a:lnTo>
                <a:lnTo>
                  <a:pt x="9077963" y="1800000"/>
                </a:lnTo>
                <a:lnTo>
                  <a:pt x="9071223" y="1800000"/>
                </a:lnTo>
                <a:lnTo>
                  <a:pt x="9071223" y="576263"/>
                </a:lnTo>
                <a:lnTo>
                  <a:pt x="7270998" y="576263"/>
                </a:lnTo>
                <a:lnTo>
                  <a:pt x="7270998" y="1800263"/>
                </a:lnTo>
                <a:lnTo>
                  <a:pt x="9063563" y="1800263"/>
                </a:lnTo>
                <a:lnTo>
                  <a:pt x="9063563" y="3024000"/>
                </a:lnTo>
                <a:lnTo>
                  <a:pt x="157623" y="3024000"/>
                </a:lnTo>
                <a:lnTo>
                  <a:pt x="157623" y="158400"/>
                </a:lnTo>
                <a:lnTo>
                  <a:pt x="9056548" y="158400"/>
                </a:lnTo>
                <a:lnTo>
                  <a:pt x="9056548" y="144000"/>
                </a:lnTo>
                <a:lnTo>
                  <a:pt x="157348" y="144000"/>
                </a:lnTo>
                <a:lnTo>
                  <a:pt x="157348" y="144435"/>
                </a:lnTo>
                <a:lnTo>
                  <a:pt x="143223" y="144435"/>
                </a:lnTo>
                <a:lnTo>
                  <a:pt x="143223" y="3024000"/>
                </a:lnTo>
                <a:lnTo>
                  <a:pt x="0" y="3024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432000" tIns="324000">
            <a:noAutofit/>
          </a:bodyPr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ED8F7A42-0CF4-4998-960F-E80D43C7A03A}"/>
              </a:ext>
            </a:extLst>
          </p:cNvPr>
          <p:cNvSpPr/>
          <p:nvPr userDrawn="1"/>
        </p:nvSpPr>
        <p:spPr bwMode="grayWhite">
          <a:xfrm>
            <a:off x="1" y="3024675"/>
            <a:ext cx="9215438" cy="216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60" dirty="0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380B651-FA77-43FF-A552-95A5EF8C90D3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431256" y="3528531"/>
            <a:ext cx="6911579" cy="360000"/>
          </a:xfrm>
        </p:spPr>
        <p:txBody>
          <a:bodyPr wrap="none" lIns="0" tIns="0" rIns="0" bIns="0" anchor="b">
            <a:noAutofit/>
          </a:bodyPr>
          <a:lstStyle>
            <a:lvl1pPr algn="l">
              <a:lnSpc>
                <a:spcPct val="100000"/>
              </a:lnSpc>
              <a:defRPr sz="26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2047FA1-05E6-4914-9E1F-9171B3BD67C4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431256" y="4032611"/>
            <a:ext cx="6911579" cy="576000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5578" indent="0" algn="ctr">
              <a:buNone/>
              <a:defRPr sz="1512"/>
            </a:lvl2pPr>
            <a:lvl3pPr marL="691157" indent="0" algn="ctr">
              <a:buNone/>
              <a:defRPr sz="1360"/>
            </a:lvl3pPr>
            <a:lvl4pPr marL="1036735" indent="0" algn="ctr">
              <a:buNone/>
              <a:defRPr sz="1209"/>
            </a:lvl4pPr>
            <a:lvl5pPr marL="1382316" indent="0" algn="ctr">
              <a:buNone/>
              <a:defRPr sz="1209"/>
            </a:lvl5pPr>
            <a:lvl6pPr marL="1727893" indent="0" algn="ctr">
              <a:buNone/>
              <a:defRPr sz="1209"/>
            </a:lvl6pPr>
            <a:lvl7pPr marL="2073473" indent="0" algn="ctr">
              <a:buNone/>
              <a:defRPr sz="1209"/>
            </a:lvl7pPr>
            <a:lvl8pPr marL="2419051" indent="0" algn="ctr">
              <a:buNone/>
              <a:defRPr sz="1209"/>
            </a:lvl8pPr>
            <a:lvl9pPr marL="2764630" indent="0" algn="ctr">
              <a:buNone/>
              <a:defRPr sz="1209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31ADE1F-3339-4E57-AF5F-0ABBE14A423A}"/>
              </a:ext>
            </a:extLst>
          </p:cNvPr>
          <p:cNvSpPr txBox="1"/>
          <p:nvPr userDrawn="1"/>
        </p:nvSpPr>
        <p:spPr>
          <a:xfrm>
            <a:off x="431799" y="4680000"/>
            <a:ext cx="2880001" cy="14400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800" dirty="0">
                <a:solidFill>
                  <a:schemeClr val="bg1"/>
                </a:solidFill>
              </a:rPr>
              <a:t>© BDEW Bundesverband der Energie- und Wasserwirtschaft e.V. </a:t>
            </a:r>
            <a:endParaRPr lang="de-DE" sz="1360" dirty="0">
              <a:solidFill>
                <a:schemeClr val="bg1"/>
              </a:solidFill>
            </a:endParaRPr>
          </a:p>
        </p:txBody>
      </p:sp>
      <p:sp>
        <p:nvSpPr>
          <p:cNvPr id="185" name="Rechteck 184">
            <a:extLst>
              <a:ext uri="{FF2B5EF4-FFF2-40B4-BE49-F238E27FC236}">
                <a16:creationId xmlns:a16="http://schemas.microsoft.com/office/drawing/2014/main" id="{14FA0E42-6739-40CF-8134-93A20DC4BE70}"/>
              </a:ext>
            </a:extLst>
          </p:cNvPr>
          <p:cNvSpPr/>
          <p:nvPr userDrawn="1"/>
        </p:nvSpPr>
        <p:spPr>
          <a:xfrm>
            <a:off x="149617" y="144115"/>
            <a:ext cx="8928000" cy="4896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360"/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CF49EA0F-470E-4848-8624-5CE19AA0E528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240000" y="4680000"/>
            <a:ext cx="720000" cy="144000"/>
          </a:xfrm>
          <a:noFill/>
        </p:spPr>
        <p:txBody>
          <a:bodyPr wrap="none" lIns="0" tIns="0" rIns="0" bIns="0" rtlCol="0" anchor="ctr" anchorCtr="0">
            <a:noAutofit/>
          </a:bodyPr>
          <a:lstStyle>
            <a:lvl1pPr>
              <a:defRPr lang="de-DE" smtClean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17.08.2020</a:t>
            </a:r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93EA838E-5213-4879-A2D6-5CD6F8A3B6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 rot="16200000">
            <a:off x="-2540808" y="2412572"/>
            <a:ext cx="4932000" cy="144000"/>
          </a:xfrm>
        </p:spPr>
        <p:txBody>
          <a:bodyPr/>
          <a:lstStyle/>
          <a:p>
            <a:r>
              <a:rPr lang="de-DE" dirty="0"/>
              <a:t>Hier bitte den Titel der Präsentation und Autor eintragen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ED656861-D621-4470-819F-20325BEF236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 rot="16200000">
            <a:off x="-180793" y="4990705"/>
            <a:ext cx="216000" cy="144000"/>
          </a:xfrm>
        </p:spPr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52EACCB3-6F83-434A-A6F3-B5929EB1E67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9655" y="2844981"/>
            <a:ext cx="3024000" cy="144000"/>
          </a:xfrm>
        </p:spPr>
        <p:txBody>
          <a:bodyPr/>
          <a:lstStyle>
            <a:lvl1pPr>
              <a:buNone/>
              <a:defRPr sz="1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de-DE" dirty="0"/>
              <a:t>Quelle hinzufügen</a:t>
            </a:r>
          </a:p>
        </p:txBody>
      </p:sp>
    </p:spTree>
    <p:extLst>
      <p:ext uri="{BB962C8B-B14F-4D97-AF65-F5344CB8AC3E}">
        <p14:creationId xmlns:p14="http://schemas.microsoft.com/office/powerpoint/2010/main" val="1322668734"/>
      </p:ext>
    </p:extLst>
  </p:cSld>
  <p:clrMapOvr>
    <a:masterClrMapping/>
  </p:clrMapOvr>
  <p:hf sldNum="0" hdr="0" ftr="0"/>
  <p:extLst>
    <p:ext uri="{DCECCB84-F9BA-43D5-87BE-67443E8EF086}">
      <p15:sldGuideLst xmlns:p15="http://schemas.microsoft.com/office/powerpoint/2012/main">
        <p15:guide id="1" orient="horz" pos="1905">
          <p15:clr>
            <a:srgbClr val="FBAE40"/>
          </p15:clr>
        </p15:guide>
        <p15:guide id="3" pos="90">
          <p15:clr>
            <a:srgbClr val="FBAE40"/>
          </p15:clr>
        </p15:guide>
        <p15:guide id="4" pos="5715">
          <p15:clr>
            <a:srgbClr val="FBAE40"/>
          </p15:clr>
        </p15:guide>
        <p15:guide id="5" orient="horz" pos="9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80B651-FA77-43FF-A552-95A5EF8C9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255" y="2808515"/>
            <a:ext cx="6480719" cy="864000"/>
          </a:xfrm>
          <a:prstGeom prst="rect">
            <a:avLst/>
          </a:prstGeo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400" b="1">
                <a:solidFill>
                  <a:schemeClr val="bg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2047FA1-05E6-4914-9E1F-9171B3BD67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256" y="3888000"/>
            <a:ext cx="6480000" cy="648000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345578" indent="0" algn="ctr">
              <a:buNone/>
              <a:defRPr sz="1512"/>
            </a:lvl2pPr>
            <a:lvl3pPr marL="691157" indent="0" algn="ctr">
              <a:buNone/>
              <a:defRPr sz="1360"/>
            </a:lvl3pPr>
            <a:lvl4pPr marL="1036735" indent="0" algn="ctr">
              <a:buNone/>
              <a:defRPr sz="1209"/>
            </a:lvl4pPr>
            <a:lvl5pPr marL="1382316" indent="0" algn="ctr">
              <a:buNone/>
              <a:defRPr sz="1209"/>
            </a:lvl5pPr>
            <a:lvl6pPr marL="1727893" indent="0" algn="ctr">
              <a:buNone/>
              <a:defRPr sz="1209"/>
            </a:lvl6pPr>
            <a:lvl7pPr marL="2073473" indent="0" algn="ctr">
              <a:buNone/>
              <a:defRPr sz="1209"/>
            </a:lvl7pPr>
            <a:lvl8pPr marL="2419051" indent="0" algn="ctr">
              <a:buNone/>
              <a:defRPr sz="1209"/>
            </a:lvl8pPr>
            <a:lvl9pPr marL="2764630" indent="0" algn="ctr">
              <a:buNone/>
              <a:defRPr sz="1209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2E03B2E-D379-4F2F-B8A8-821AC7247E6E}"/>
              </a:ext>
            </a:extLst>
          </p:cNvPr>
          <p:cNvSpPr/>
          <p:nvPr/>
        </p:nvSpPr>
        <p:spPr>
          <a:xfrm>
            <a:off x="143223" y="144115"/>
            <a:ext cx="8928000" cy="4896000"/>
          </a:xfrm>
          <a:prstGeom prst="rect">
            <a:avLst/>
          </a:prstGeom>
          <a:noFill/>
          <a:ln>
            <a:solidFill>
              <a:srgbClr val="C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36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31ADE1F-3339-4E57-AF5F-0ABBE14A423A}"/>
              </a:ext>
            </a:extLst>
          </p:cNvPr>
          <p:cNvSpPr txBox="1"/>
          <p:nvPr/>
        </p:nvSpPr>
        <p:spPr>
          <a:xfrm>
            <a:off x="431799" y="4680000"/>
            <a:ext cx="2880001" cy="14400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800" dirty="0">
                <a:solidFill>
                  <a:schemeClr val="accent3"/>
                </a:solidFill>
              </a:rPr>
              <a:t>© BDEW Bundesverband der Energie- und Wasserwirtschaft e.V.</a:t>
            </a:r>
            <a:endParaRPr lang="de-DE" sz="1360" dirty="0">
              <a:solidFill>
                <a:schemeClr val="accent3"/>
              </a:solidFill>
            </a:endParaRP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E6F2CC88-6078-4650-B10F-62DED028F236}"/>
              </a:ext>
            </a:extLst>
          </p:cNvPr>
          <p:cNvGrpSpPr>
            <a:grpSpLocks noChangeAspect="1"/>
          </p:cNvGrpSpPr>
          <p:nvPr userDrawn="1"/>
        </p:nvGrpSpPr>
        <p:grpSpPr bwMode="gray">
          <a:xfrm>
            <a:off x="7271990" y="576162"/>
            <a:ext cx="1800225" cy="1224000"/>
            <a:chOff x="7271990" y="576162"/>
            <a:chExt cx="1800225" cy="1224000"/>
          </a:xfrm>
        </p:grpSpPr>
        <p:sp>
          <p:nvSpPr>
            <p:cNvPr id="16" name="Rectangle 6">
              <a:extLst>
                <a:ext uri="{FF2B5EF4-FFF2-40B4-BE49-F238E27FC236}">
                  <a16:creationId xmlns:a16="http://schemas.microsoft.com/office/drawing/2014/main" id="{32F28EF8-2B04-45C2-9B26-9510F48E3492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7271990" y="576162"/>
              <a:ext cx="1800225" cy="1224000"/>
            </a:xfrm>
            <a:prstGeom prst="rect">
              <a:avLst/>
            </a:prstGeom>
            <a:solidFill>
              <a:srgbClr val="C2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grpSp>
          <p:nvGrpSpPr>
            <p:cNvPr id="5" name="Gruppieren 4">
              <a:extLst>
                <a:ext uri="{FF2B5EF4-FFF2-40B4-BE49-F238E27FC236}">
                  <a16:creationId xmlns:a16="http://schemas.microsoft.com/office/drawing/2014/main" id="{94932683-290B-4B67-BDD9-C6197234B468}"/>
                </a:ext>
              </a:extLst>
            </p:cNvPr>
            <p:cNvGrpSpPr/>
            <p:nvPr userDrawn="1"/>
          </p:nvGrpSpPr>
          <p:grpSpPr bwMode="gray">
            <a:xfrm>
              <a:off x="7538786" y="868025"/>
              <a:ext cx="1244600" cy="646113"/>
              <a:chOff x="7538786" y="868025"/>
              <a:chExt cx="1244600" cy="646113"/>
            </a:xfrm>
          </p:grpSpPr>
          <p:sp>
            <p:nvSpPr>
              <p:cNvPr id="24" name="Freeform 38">
                <a:extLst>
                  <a:ext uri="{FF2B5EF4-FFF2-40B4-BE49-F238E27FC236}">
                    <a16:creationId xmlns:a16="http://schemas.microsoft.com/office/drawing/2014/main" id="{BE818EE1-0E3A-4362-8C48-4CCF6127AF88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538786" y="1398250"/>
                <a:ext cx="1244600" cy="115888"/>
              </a:xfrm>
              <a:custGeom>
                <a:avLst/>
                <a:gdLst>
                  <a:gd name="T0" fmla="*/ 1559 w 1559"/>
                  <a:gd name="T1" fmla="*/ 104 h 146"/>
                  <a:gd name="T2" fmla="*/ 1471 w 1559"/>
                  <a:gd name="T3" fmla="*/ 48 h 146"/>
                  <a:gd name="T4" fmla="*/ 1472 w 1559"/>
                  <a:gd name="T5" fmla="*/ 114 h 146"/>
                  <a:gd name="T6" fmla="*/ 1518 w 1559"/>
                  <a:gd name="T7" fmla="*/ 114 h 146"/>
                  <a:gd name="T8" fmla="*/ 1433 w 1559"/>
                  <a:gd name="T9" fmla="*/ 74 h 146"/>
                  <a:gd name="T10" fmla="*/ 1431 w 1559"/>
                  <a:gd name="T11" fmla="*/ 92 h 146"/>
                  <a:gd name="T12" fmla="*/ 1332 w 1559"/>
                  <a:gd name="T13" fmla="*/ 75 h 146"/>
                  <a:gd name="T14" fmla="*/ 1332 w 1559"/>
                  <a:gd name="T15" fmla="*/ 75 h 146"/>
                  <a:gd name="T16" fmla="*/ 1304 w 1559"/>
                  <a:gd name="T17" fmla="*/ 2 h 146"/>
                  <a:gd name="T18" fmla="*/ 1303 w 1559"/>
                  <a:gd name="T19" fmla="*/ 108 h 146"/>
                  <a:gd name="T20" fmla="*/ 1232 w 1559"/>
                  <a:gd name="T21" fmla="*/ 51 h 146"/>
                  <a:gd name="T22" fmla="*/ 1231 w 1559"/>
                  <a:gd name="T23" fmla="*/ 115 h 146"/>
                  <a:gd name="T24" fmla="*/ 1265 w 1559"/>
                  <a:gd name="T25" fmla="*/ 80 h 146"/>
                  <a:gd name="T26" fmla="*/ 1145 w 1559"/>
                  <a:gd name="T27" fmla="*/ 11 h 146"/>
                  <a:gd name="T28" fmla="*/ 1061 w 1559"/>
                  <a:gd name="T29" fmla="*/ 92 h 146"/>
                  <a:gd name="T30" fmla="*/ 1044 w 1559"/>
                  <a:gd name="T31" fmla="*/ 37 h 146"/>
                  <a:gd name="T32" fmla="*/ 1008 w 1559"/>
                  <a:gd name="T33" fmla="*/ 56 h 146"/>
                  <a:gd name="T34" fmla="*/ 1051 w 1559"/>
                  <a:gd name="T35" fmla="*/ 54 h 146"/>
                  <a:gd name="T36" fmla="*/ 970 w 1559"/>
                  <a:gd name="T37" fmla="*/ 68 h 146"/>
                  <a:gd name="T38" fmla="*/ 989 w 1559"/>
                  <a:gd name="T39" fmla="*/ 108 h 146"/>
                  <a:gd name="T40" fmla="*/ 990 w 1559"/>
                  <a:gd name="T41" fmla="*/ 74 h 146"/>
                  <a:gd name="T42" fmla="*/ 906 w 1559"/>
                  <a:gd name="T43" fmla="*/ 57 h 146"/>
                  <a:gd name="T44" fmla="*/ 892 w 1559"/>
                  <a:gd name="T45" fmla="*/ 92 h 146"/>
                  <a:gd name="T46" fmla="*/ 911 w 1559"/>
                  <a:gd name="T47" fmla="*/ 91 h 146"/>
                  <a:gd name="T48" fmla="*/ 837 w 1559"/>
                  <a:gd name="T49" fmla="*/ 57 h 146"/>
                  <a:gd name="T50" fmla="*/ 823 w 1559"/>
                  <a:gd name="T51" fmla="*/ 92 h 146"/>
                  <a:gd name="T52" fmla="*/ 843 w 1559"/>
                  <a:gd name="T53" fmla="*/ 91 h 146"/>
                  <a:gd name="T54" fmla="*/ 749 w 1559"/>
                  <a:gd name="T55" fmla="*/ 80 h 146"/>
                  <a:gd name="T56" fmla="*/ 765 w 1559"/>
                  <a:gd name="T57" fmla="*/ 43 h 146"/>
                  <a:gd name="T58" fmla="*/ 749 w 1559"/>
                  <a:gd name="T59" fmla="*/ 61 h 146"/>
                  <a:gd name="T60" fmla="*/ 751 w 1559"/>
                  <a:gd name="T61" fmla="*/ 107 h 146"/>
                  <a:gd name="T62" fmla="*/ 667 w 1559"/>
                  <a:gd name="T63" fmla="*/ 61 h 146"/>
                  <a:gd name="T64" fmla="*/ 613 w 1559"/>
                  <a:gd name="T65" fmla="*/ 61 h 146"/>
                  <a:gd name="T66" fmla="*/ 597 w 1559"/>
                  <a:gd name="T67" fmla="*/ 114 h 146"/>
                  <a:gd name="T68" fmla="*/ 650 w 1559"/>
                  <a:gd name="T69" fmla="*/ 114 h 146"/>
                  <a:gd name="T70" fmla="*/ 512 w 1559"/>
                  <a:gd name="T71" fmla="*/ 104 h 146"/>
                  <a:gd name="T72" fmla="*/ 464 w 1559"/>
                  <a:gd name="T73" fmla="*/ 51 h 146"/>
                  <a:gd name="T74" fmla="*/ 462 w 1559"/>
                  <a:gd name="T75" fmla="*/ 115 h 146"/>
                  <a:gd name="T76" fmla="*/ 496 w 1559"/>
                  <a:gd name="T77" fmla="*/ 80 h 146"/>
                  <a:gd name="T78" fmla="*/ 393 w 1559"/>
                  <a:gd name="T79" fmla="*/ 38 h 146"/>
                  <a:gd name="T80" fmla="*/ 391 w 1559"/>
                  <a:gd name="T81" fmla="*/ 12 h 146"/>
                  <a:gd name="T82" fmla="*/ 326 w 1559"/>
                  <a:gd name="T83" fmla="*/ 75 h 146"/>
                  <a:gd name="T84" fmla="*/ 355 w 1559"/>
                  <a:gd name="T85" fmla="*/ 38 h 146"/>
                  <a:gd name="T86" fmla="*/ 353 w 1559"/>
                  <a:gd name="T87" fmla="*/ 103 h 146"/>
                  <a:gd name="T88" fmla="*/ 310 w 1559"/>
                  <a:gd name="T89" fmla="*/ 122 h 146"/>
                  <a:gd name="T90" fmla="*/ 373 w 1559"/>
                  <a:gd name="T91" fmla="*/ 56 h 146"/>
                  <a:gd name="T92" fmla="*/ 269 w 1559"/>
                  <a:gd name="T93" fmla="*/ 47 h 146"/>
                  <a:gd name="T94" fmla="*/ 270 w 1559"/>
                  <a:gd name="T95" fmla="*/ 114 h 146"/>
                  <a:gd name="T96" fmla="*/ 211 w 1559"/>
                  <a:gd name="T97" fmla="*/ 68 h 146"/>
                  <a:gd name="T98" fmla="*/ 198 w 1559"/>
                  <a:gd name="T99" fmla="*/ 36 h 146"/>
                  <a:gd name="T100" fmla="*/ 200 w 1559"/>
                  <a:gd name="T101" fmla="*/ 100 h 146"/>
                  <a:gd name="T102" fmla="*/ 148 w 1559"/>
                  <a:gd name="T103" fmla="*/ 62 h 146"/>
                  <a:gd name="T104" fmla="*/ 81 w 1559"/>
                  <a:gd name="T105" fmla="*/ 38 h 146"/>
                  <a:gd name="T106" fmla="*/ 119 w 1559"/>
                  <a:gd name="T107" fmla="*/ 54 h 146"/>
                  <a:gd name="T108" fmla="*/ 66 w 1559"/>
                  <a:gd name="T109" fmla="*/ 96 h 146"/>
                  <a:gd name="T110" fmla="*/ 21 w 1559"/>
                  <a:gd name="T111" fmla="*/ 52 h 146"/>
                  <a:gd name="T112" fmla="*/ 0 w 1559"/>
                  <a:gd name="T113" fmla="*/ 114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559" h="146">
                    <a:moveTo>
                      <a:pt x="1559" y="104"/>
                    </a:moveTo>
                    <a:cubicBezTo>
                      <a:pt x="1559" y="98"/>
                      <a:pt x="1556" y="92"/>
                      <a:pt x="1547" y="92"/>
                    </a:cubicBezTo>
                    <a:cubicBezTo>
                      <a:pt x="1539" y="92"/>
                      <a:pt x="1535" y="98"/>
                      <a:pt x="1535" y="104"/>
                    </a:cubicBezTo>
                    <a:cubicBezTo>
                      <a:pt x="1535" y="110"/>
                      <a:pt x="1539" y="116"/>
                      <a:pt x="1547" y="116"/>
                    </a:cubicBezTo>
                    <a:cubicBezTo>
                      <a:pt x="1556" y="116"/>
                      <a:pt x="1559" y="110"/>
                      <a:pt x="1559" y="104"/>
                    </a:cubicBezTo>
                    <a:close/>
                    <a:moveTo>
                      <a:pt x="1518" y="114"/>
                    </a:moveTo>
                    <a:lnTo>
                      <a:pt x="1518" y="62"/>
                    </a:lnTo>
                    <a:cubicBezTo>
                      <a:pt x="1518" y="55"/>
                      <a:pt x="1517" y="49"/>
                      <a:pt x="1514" y="45"/>
                    </a:cubicBezTo>
                    <a:cubicBezTo>
                      <a:pt x="1510" y="39"/>
                      <a:pt x="1504" y="36"/>
                      <a:pt x="1495" y="36"/>
                    </a:cubicBezTo>
                    <a:cubicBezTo>
                      <a:pt x="1485" y="36"/>
                      <a:pt x="1474" y="45"/>
                      <a:pt x="1471" y="48"/>
                    </a:cubicBezTo>
                    <a:cubicBezTo>
                      <a:pt x="1471" y="43"/>
                      <a:pt x="1470" y="38"/>
                      <a:pt x="1470" y="38"/>
                    </a:cubicBezTo>
                    <a:lnTo>
                      <a:pt x="1450" y="38"/>
                    </a:lnTo>
                    <a:cubicBezTo>
                      <a:pt x="1450" y="38"/>
                      <a:pt x="1451" y="47"/>
                      <a:pt x="1451" y="56"/>
                    </a:cubicBezTo>
                    <a:lnTo>
                      <a:pt x="1451" y="114"/>
                    </a:lnTo>
                    <a:lnTo>
                      <a:pt x="1472" y="114"/>
                    </a:lnTo>
                    <a:lnTo>
                      <a:pt x="1472" y="62"/>
                    </a:lnTo>
                    <a:cubicBezTo>
                      <a:pt x="1475" y="59"/>
                      <a:pt x="1482" y="54"/>
                      <a:pt x="1488" y="54"/>
                    </a:cubicBezTo>
                    <a:cubicBezTo>
                      <a:pt x="1493" y="54"/>
                      <a:pt x="1497" y="55"/>
                      <a:pt x="1497" y="64"/>
                    </a:cubicBezTo>
                    <a:lnTo>
                      <a:pt x="1497" y="114"/>
                    </a:lnTo>
                    <a:lnTo>
                      <a:pt x="1518" y="114"/>
                    </a:lnTo>
                    <a:close/>
                    <a:moveTo>
                      <a:pt x="1413" y="68"/>
                    </a:moveTo>
                    <a:lnTo>
                      <a:pt x="1389" y="68"/>
                    </a:lnTo>
                    <a:cubicBezTo>
                      <a:pt x="1389" y="62"/>
                      <a:pt x="1391" y="51"/>
                      <a:pt x="1400" y="51"/>
                    </a:cubicBezTo>
                    <a:cubicBezTo>
                      <a:pt x="1411" y="51"/>
                      <a:pt x="1413" y="62"/>
                      <a:pt x="1413" y="68"/>
                    </a:cubicBezTo>
                    <a:close/>
                    <a:moveTo>
                      <a:pt x="1433" y="74"/>
                    </a:moveTo>
                    <a:cubicBezTo>
                      <a:pt x="1433" y="56"/>
                      <a:pt x="1426" y="36"/>
                      <a:pt x="1400" y="36"/>
                    </a:cubicBezTo>
                    <a:cubicBezTo>
                      <a:pt x="1378" y="36"/>
                      <a:pt x="1367" y="56"/>
                      <a:pt x="1367" y="76"/>
                    </a:cubicBezTo>
                    <a:cubicBezTo>
                      <a:pt x="1367" y="90"/>
                      <a:pt x="1372" y="115"/>
                      <a:pt x="1399" y="115"/>
                    </a:cubicBezTo>
                    <a:cubicBezTo>
                      <a:pt x="1420" y="115"/>
                      <a:pt x="1432" y="108"/>
                      <a:pt x="1432" y="108"/>
                    </a:cubicBezTo>
                    <a:lnTo>
                      <a:pt x="1431" y="92"/>
                    </a:lnTo>
                    <a:cubicBezTo>
                      <a:pt x="1431" y="92"/>
                      <a:pt x="1416" y="100"/>
                      <a:pt x="1402" y="100"/>
                    </a:cubicBezTo>
                    <a:cubicBezTo>
                      <a:pt x="1393" y="100"/>
                      <a:pt x="1389" y="94"/>
                      <a:pt x="1389" y="80"/>
                    </a:cubicBezTo>
                    <a:lnTo>
                      <a:pt x="1433" y="80"/>
                    </a:lnTo>
                    <a:cubicBezTo>
                      <a:pt x="1433" y="80"/>
                      <a:pt x="1433" y="76"/>
                      <a:pt x="1433" y="74"/>
                    </a:cubicBezTo>
                    <a:moveTo>
                      <a:pt x="1332" y="75"/>
                    </a:moveTo>
                    <a:cubicBezTo>
                      <a:pt x="1332" y="93"/>
                      <a:pt x="1326" y="99"/>
                      <a:pt x="1319" y="99"/>
                    </a:cubicBezTo>
                    <a:cubicBezTo>
                      <a:pt x="1316" y="99"/>
                      <a:pt x="1310" y="97"/>
                      <a:pt x="1304" y="94"/>
                    </a:cubicBezTo>
                    <a:lnTo>
                      <a:pt x="1304" y="59"/>
                    </a:lnTo>
                    <a:cubicBezTo>
                      <a:pt x="1310" y="54"/>
                      <a:pt x="1316" y="53"/>
                      <a:pt x="1320" y="53"/>
                    </a:cubicBezTo>
                    <a:cubicBezTo>
                      <a:pt x="1330" y="53"/>
                      <a:pt x="1332" y="67"/>
                      <a:pt x="1332" y="75"/>
                    </a:cubicBezTo>
                    <a:close/>
                    <a:moveTo>
                      <a:pt x="1353" y="76"/>
                    </a:moveTo>
                    <a:cubicBezTo>
                      <a:pt x="1353" y="60"/>
                      <a:pt x="1349" y="36"/>
                      <a:pt x="1324" y="36"/>
                    </a:cubicBezTo>
                    <a:cubicBezTo>
                      <a:pt x="1315" y="36"/>
                      <a:pt x="1306" y="43"/>
                      <a:pt x="1304" y="44"/>
                    </a:cubicBezTo>
                    <a:cubicBezTo>
                      <a:pt x="1304" y="44"/>
                      <a:pt x="1304" y="39"/>
                      <a:pt x="1304" y="36"/>
                    </a:cubicBezTo>
                    <a:lnTo>
                      <a:pt x="1304" y="2"/>
                    </a:lnTo>
                    <a:lnTo>
                      <a:pt x="1284" y="4"/>
                    </a:lnTo>
                    <a:lnTo>
                      <a:pt x="1284" y="98"/>
                    </a:lnTo>
                    <a:cubicBezTo>
                      <a:pt x="1284" y="105"/>
                      <a:pt x="1283" y="114"/>
                      <a:pt x="1283" y="114"/>
                    </a:cubicBezTo>
                    <a:lnTo>
                      <a:pt x="1302" y="114"/>
                    </a:lnTo>
                    <a:cubicBezTo>
                      <a:pt x="1303" y="112"/>
                      <a:pt x="1303" y="109"/>
                      <a:pt x="1303" y="108"/>
                    </a:cubicBezTo>
                    <a:cubicBezTo>
                      <a:pt x="1304" y="109"/>
                      <a:pt x="1313" y="115"/>
                      <a:pt x="1324" y="115"/>
                    </a:cubicBezTo>
                    <a:cubicBezTo>
                      <a:pt x="1342" y="115"/>
                      <a:pt x="1353" y="98"/>
                      <a:pt x="1353" y="76"/>
                    </a:cubicBezTo>
                    <a:moveTo>
                      <a:pt x="1245" y="68"/>
                    </a:moveTo>
                    <a:lnTo>
                      <a:pt x="1221" y="68"/>
                    </a:lnTo>
                    <a:cubicBezTo>
                      <a:pt x="1221" y="62"/>
                      <a:pt x="1223" y="51"/>
                      <a:pt x="1232" y="51"/>
                    </a:cubicBezTo>
                    <a:cubicBezTo>
                      <a:pt x="1243" y="51"/>
                      <a:pt x="1245" y="62"/>
                      <a:pt x="1245" y="68"/>
                    </a:cubicBezTo>
                    <a:close/>
                    <a:moveTo>
                      <a:pt x="1265" y="74"/>
                    </a:moveTo>
                    <a:cubicBezTo>
                      <a:pt x="1265" y="56"/>
                      <a:pt x="1258" y="36"/>
                      <a:pt x="1232" y="36"/>
                    </a:cubicBezTo>
                    <a:cubicBezTo>
                      <a:pt x="1210" y="36"/>
                      <a:pt x="1199" y="56"/>
                      <a:pt x="1199" y="76"/>
                    </a:cubicBezTo>
                    <a:cubicBezTo>
                      <a:pt x="1199" y="90"/>
                      <a:pt x="1204" y="115"/>
                      <a:pt x="1231" y="115"/>
                    </a:cubicBezTo>
                    <a:cubicBezTo>
                      <a:pt x="1251" y="115"/>
                      <a:pt x="1264" y="108"/>
                      <a:pt x="1264" y="108"/>
                    </a:cubicBezTo>
                    <a:lnTo>
                      <a:pt x="1263" y="92"/>
                    </a:lnTo>
                    <a:cubicBezTo>
                      <a:pt x="1263" y="92"/>
                      <a:pt x="1248" y="100"/>
                      <a:pt x="1234" y="100"/>
                    </a:cubicBezTo>
                    <a:cubicBezTo>
                      <a:pt x="1225" y="100"/>
                      <a:pt x="1221" y="94"/>
                      <a:pt x="1221" y="80"/>
                    </a:cubicBezTo>
                    <a:lnTo>
                      <a:pt x="1265" y="80"/>
                    </a:lnTo>
                    <a:cubicBezTo>
                      <a:pt x="1265" y="80"/>
                      <a:pt x="1265" y="76"/>
                      <a:pt x="1265" y="74"/>
                    </a:cubicBezTo>
                    <a:moveTo>
                      <a:pt x="1188" y="114"/>
                    </a:moveTo>
                    <a:lnTo>
                      <a:pt x="1188" y="95"/>
                    </a:lnTo>
                    <a:lnTo>
                      <a:pt x="1145" y="95"/>
                    </a:lnTo>
                    <a:lnTo>
                      <a:pt x="1145" y="11"/>
                    </a:lnTo>
                    <a:lnTo>
                      <a:pt x="1124" y="11"/>
                    </a:lnTo>
                    <a:lnTo>
                      <a:pt x="1124" y="114"/>
                    </a:lnTo>
                    <a:lnTo>
                      <a:pt x="1188" y="114"/>
                    </a:lnTo>
                    <a:close/>
                    <a:moveTo>
                      <a:pt x="1073" y="104"/>
                    </a:moveTo>
                    <a:cubicBezTo>
                      <a:pt x="1073" y="98"/>
                      <a:pt x="1069" y="92"/>
                      <a:pt x="1061" y="92"/>
                    </a:cubicBezTo>
                    <a:cubicBezTo>
                      <a:pt x="1053" y="92"/>
                      <a:pt x="1048" y="98"/>
                      <a:pt x="1048" y="104"/>
                    </a:cubicBezTo>
                    <a:cubicBezTo>
                      <a:pt x="1048" y="110"/>
                      <a:pt x="1053" y="116"/>
                      <a:pt x="1061" y="116"/>
                    </a:cubicBezTo>
                    <a:cubicBezTo>
                      <a:pt x="1069" y="116"/>
                      <a:pt x="1073" y="110"/>
                      <a:pt x="1073" y="104"/>
                    </a:cubicBezTo>
                    <a:close/>
                    <a:moveTo>
                      <a:pt x="1053" y="38"/>
                    </a:moveTo>
                    <a:cubicBezTo>
                      <a:pt x="1053" y="38"/>
                      <a:pt x="1052" y="37"/>
                      <a:pt x="1044" y="37"/>
                    </a:cubicBezTo>
                    <a:cubicBezTo>
                      <a:pt x="1038" y="37"/>
                      <a:pt x="1032" y="42"/>
                      <a:pt x="1029" y="45"/>
                    </a:cubicBezTo>
                    <a:cubicBezTo>
                      <a:pt x="1029" y="46"/>
                      <a:pt x="1028" y="47"/>
                      <a:pt x="1028" y="47"/>
                    </a:cubicBezTo>
                    <a:cubicBezTo>
                      <a:pt x="1028" y="43"/>
                      <a:pt x="1027" y="38"/>
                      <a:pt x="1027" y="38"/>
                    </a:cubicBezTo>
                    <a:lnTo>
                      <a:pt x="1007" y="38"/>
                    </a:lnTo>
                    <a:cubicBezTo>
                      <a:pt x="1007" y="38"/>
                      <a:pt x="1008" y="47"/>
                      <a:pt x="1008" y="56"/>
                    </a:cubicBezTo>
                    <a:lnTo>
                      <a:pt x="1008" y="114"/>
                    </a:lnTo>
                    <a:lnTo>
                      <a:pt x="1029" y="114"/>
                    </a:lnTo>
                    <a:lnTo>
                      <a:pt x="1029" y="60"/>
                    </a:lnTo>
                    <a:cubicBezTo>
                      <a:pt x="1034" y="56"/>
                      <a:pt x="1039" y="53"/>
                      <a:pt x="1041" y="53"/>
                    </a:cubicBezTo>
                    <a:cubicBezTo>
                      <a:pt x="1047" y="53"/>
                      <a:pt x="1051" y="54"/>
                      <a:pt x="1051" y="54"/>
                    </a:cubicBezTo>
                    <a:lnTo>
                      <a:pt x="1053" y="38"/>
                    </a:lnTo>
                    <a:close/>
                    <a:moveTo>
                      <a:pt x="970" y="68"/>
                    </a:moveTo>
                    <a:lnTo>
                      <a:pt x="946" y="68"/>
                    </a:lnTo>
                    <a:cubicBezTo>
                      <a:pt x="946" y="62"/>
                      <a:pt x="948" y="51"/>
                      <a:pt x="958" y="51"/>
                    </a:cubicBezTo>
                    <a:cubicBezTo>
                      <a:pt x="968" y="51"/>
                      <a:pt x="970" y="62"/>
                      <a:pt x="970" y="68"/>
                    </a:cubicBezTo>
                    <a:close/>
                    <a:moveTo>
                      <a:pt x="990" y="74"/>
                    </a:moveTo>
                    <a:cubicBezTo>
                      <a:pt x="990" y="56"/>
                      <a:pt x="983" y="36"/>
                      <a:pt x="958" y="36"/>
                    </a:cubicBezTo>
                    <a:cubicBezTo>
                      <a:pt x="935" y="36"/>
                      <a:pt x="925" y="56"/>
                      <a:pt x="925" y="76"/>
                    </a:cubicBezTo>
                    <a:cubicBezTo>
                      <a:pt x="925" y="90"/>
                      <a:pt x="929" y="115"/>
                      <a:pt x="956" y="115"/>
                    </a:cubicBezTo>
                    <a:cubicBezTo>
                      <a:pt x="977" y="115"/>
                      <a:pt x="989" y="108"/>
                      <a:pt x="989" y="108"/>
                    </a:cubicBezTo>
                    <a:lnTo>
                      <a:pt x="988" y="92"/>
                    </a:lnTo>
                    <a:cubicBezTo>
                      <a:pt x="988" y="92"/>
                      <a:pt x="974" y="100"/>
                      <a:pt x="960" y="100"/>
                    </a:cubicBezTo>
                    <a:cubicBezTo>
                      <a:pt x="951" y="100"/>
                      <a:pt x="946" y="94"/>
                      <a:pt x="946" y="80"/>
                    </a:cubicBezTo>
                    <a:lnTo>
                      <a:pt x="990" y="80"/>
                    </a:lnTo>
                    <a:cubicBezTo>
                      <a:pt x="990" y="80"/>
                      <a:pt x="990" y="76"/>
                      <a:pt x="990" y="74"/>
                    </a:cubicBezTo>
                    <a:moveTo>
                      <a:pt x="911" y="91"/>
                    </a:moveTo>
                    <a:cubicBezTo>
                      <a:pt x="911" y="73"/>
                      <a:pt x="894" y="70"/>
                      <a:pt x="882" y="64"/>
                    </a:cubicBezTo>
                    <a:cubicBezTo>
                      <a:pt x="879" y="63"/>
                      <a:pt x="876" y="61"/>
                      <a:pt x="876" y="58"/>
                    </a:cubicBezTo>
                    <a:cubicBezTo>
                      <a:pt x="876" y="56"/>
                      <a:pt x="878" y="52"/>
                      <a:pt x="884" y="52"/>
                    </a:cubicBezTo>
                    <a:cubicBezTo>
                      <a:pt x="894" y="52"/>
                      <a:pt x="906" y="57"/>
                      <a:pt x="906" y="57"/>
                    </a:cubicBezTo>
                    <a:lnTo>
                      <a:pt x="907" y="40"/>
                    </a:lnTo>
                    <a:cubicBezTo>
                      <a:pt x="907" y="40"/>
                      <a:pt x="897" y="36"/>
                      <a:pt x="885" y="36"/>
                    </a:cubicBezTo>
                    <a:cubicBezTo>
                      <a:pt x="870" y="36"/>
                      <a:pt x="857" y="44"/>
                      <a:pt x="857" y="60"/>
                    </a:cubicBezTo>
                    <a:cubicBezTo>
                      <a:pt x="857" y="77"/>
                      <a:pt x="874" y="80"/>
                      <a:pt x="885" y="85"/>
                    </a:cubicBezTo>
                    <a:cubicBezTo>
                      <a:pt x="889" y="87"/>
                      <a:pt x="892" y="89"/>
                      <a:pt x="892" y="92"/>
                    </a:cubicBezTo>
                    <a:cubicBezTo>
                      <a:pt x="892" y="96"/>
                      <a:pt x="888" y="99"/>
                      <a:pt x="883" y="99"/>
                    </a:cubicBezTo>
                    <a:cubicBezTo>
                      <a:pt x="872" y="99"/>
                      <a:pt x="857" y="91"/>
                      <a:pt x="857" y="91"/>
                    </a:cubicBezTo>
                    <a:lnTo>
                      <a:pt x="856" y="110"/>
                    </a:lnTo>
                    <a:cubicBezTo>
                      <a:pt x="856" y="110"/>
                      <a:pt x="869" y="116"/>
                      <a:pt x="883" y="116"/>
                    </a:cubicBezTo>
                    <a:cubicBezTo>
                      <a:pt x="898" y="116"/>
                      <a:pt x="911" y="108"/>
                      <a:pt x="911" y="91"/>
                    </a:cubicBezTo>
                    <a:close/>
                    <a:moveTo>
                      <a:pt x="843" y="91"/>
                    </a:moveTo>
                    <a:cubicBezTo>
                      <a:pt x="843" y="73"/>
                      <a:pt x="826" y="70"/>
                      <a:pt x="813" y="64"/>
                    </a:cubicBezTo>
                    <a:cubicBezTo>
                      <a:pt x="810" y="63"/>
                      <a:pt x="807" y="61"/>
                      <a:pt x="807" y="58"/>
                    </a:cubicBezTo>
                    <a:cubicBezTo>
                      <a:pt x="807" y="56"/>
                      <a:pt x="809" y="52"/>
                      <a:pt x="815" y="52"/>
                    </a:cubicBezTo>
                    <a:cubicBezTo>
                      <a:pt x="825" y="52"/>
                      <a:pt x="837" y="57"/>
                      <a:pt x="837" y="57"/>
                    </a:cubicBezTo>
                    <a:lnTo>
                      <a:pt x="838" y="40"/>
                    </a:lnTo>
                    <a:cubicBezTo>
                      <a:pt x="838" y="40"/>
                      <a:pt x="828" y="36"/>
                      <a:pt x="816" y="36"/>
                    </a:cubicBezTo>
                    <a:cubicBezTo>
                      <a:pt x="801" y="36"/>
                      <a:pt x="788" y="44"/>
                      <a:pt x="788" y="60"/>
                    </a:cubicBezTo>
                    <a:cubicBezTo>
                      <a:pt x="788" y="77"/>
                      <a:pt x="805" y="80"/>
                      <a:pt x="817" y="85"/>
                    </a:cubicBezTo>
                    <a:cubicBezTo>
                      <a:pt x="820" y="87"/>
                      <a:pt x="823" y="89"/>
                      <a:pt x="823" y="92"/>
                    </a:cubicBezTo>
                    <a:cubicBezTo>
                      <a:pt x="823" y="96"/>
                      <a:pt x="819" y="99"/>
                      <a:pt x="815" y="99"/>
                    </a:cubicBezTo>
                    <a:cubicBezTo>
                      <a:pt x="803" y="99"/>
                      <a:pt x="788" y="91"/>
                      <a:pt x="788" y="91"/>
                    </a:cubicBezTo>
                    <a:lnTo>
                      <a:pt x="787" y="110"/>
                    </a:lnTo>
                    <a:cubicBezTo>
                      <a:pt x="787" y="110"/>
                      <a:pt x="800" y="116"/>
                      <a:pt x="814" y="116"/>
                    </a:cubicBezTo>
                    <a:cubicBezTo>
                      <a:pt x="829" y="116"/>
                      <a:pt x="843" y="108"/>
                      <a:pt x="843" y="91"/>
                    </a:cubicBezTo>
                    <a:close/>
                    <a:moveTo>
                      <a:pt x="749" y="94"/>
                    </a:moveTo>
                    <a:cubicBezTo>
                      <a:pt x="747" y="96"/>
                      <a:pt x="742" y="100"/>
                      <a:pt x="736" y="100"/>
                    </a:cubicBezTo>
                    <a:cubicBezTo>
                      <a:pt x="731" y="100"/>
                      <a:pt x="729" y="95"/>
                      <a:pt x="729" y="91"/>
                    </a:cubicBezTo>
                    <a:cubicBezTo>
                      <a:pt x="729" y="89"/>
                      <a:pt x="730" y="87"/>
                      <a:pt x="732" y="85"/>
                    </a:cubicBezTo>
                    <a:cubicBezTo>
                      <a:pt x="736" y="81"/>
                      <a:pt x="746" y="80"/>
                      <a:pt x="749" y="80"/>
                    </a:cubicBezTo>
                    <a:lnTo>
                      <a:pt x="749" y="94"/>
                    </a:lnTo>
                    <a:close/>
                    <a:moveTo>
                      <a:pt x="771" y="114"/>
                    </a:moveTo>
                    <a:cubicBezTo>
                      <a:pt x="771" y="114"/>
                      <a:pt x="770" y="107"/>
                      <a:pt x="770" y="98"/>
                    </a:cubicBezTo>
                    <a:lnTo>
                      <a:pt x="770" y="62"/>
                    </a:lnTo>
                    <a:cubicBezTo>
                      <a:pt x="770" y="54"/>
                      <a:pt x="769" y="48"/>
                      <a:pt x="765" y="43"/>
                    </a:cubicBezTo>
                    <a:cubicBezTo>
                      <a:pt x="761" y="39"/>
                      <a:pt x="755" y="36"/>
                      <a:pt x="745" y="36"/>
                    </a:cubicBezTo>
                    <a:cubicBezTo>
                      <a:pt x="729" y="36"/>
                      <a:pt x="714" y="43"/>
                      <a:pt x="714" y="43"/>
                    </a:cubicBezTo>
                    <a:lnTo>
                      <a:pt x="715" y="59"/>
                    </a:lnTo>
                    <a:cubicBezTo>
                      <a:pt x="720" y="56"/>
                      <a:pt x="731" y="52"/>
                      <a:pt x="741" y="52"/>
                    </a:cubicBezTo>
                    <a:cubicBezTo>
                      <a:pt x="747" y="52"/>
                      <a:pt x="749" y="55"/>
                      <a:pt x="749" y="61"/>
                    </a:cubicBezTo>
                    <a:lnTo>
                      <a:pt x="749" y="69"/>
                    </a:lnTo>
                    <a:cubicBezTo>
                      <a:pt x="740" y="69"/>
                      <a:pt x="725" y="70"/>
                      <a:pt x="716" y="77"/>
                    </a:cubicBezTo>
                    <a:cubicBezTo>
                      <a:pt x="711" y="81"/>
                      <a:pt x="709" y="85"/>
                      <a:pt x="709" y="92"/>
                    </a:cubicBezTo>
                    <a:cubicBezTo>
                      <a:pt x="709" y="102"/>
                      <a:pt x="714" y="115"/>
                      <a:pt x="730" y="115"/>
                    </a:cubicBezTo>
                    <a:cubicBezTo>
                      <a:pt x="741" y="115"/>
                      <a:pt x="751" y="107"/>
                      <a:pt x="751" y="107"/>
                    </a:cubicBezTo>
                    <a:cubicBezTo>
                      <a:pt x="751" y="110"/>
                      <a:pt x="751" y="114"/>
                      <a:pt x="751" y="114"/>
                    </a:cubicBezTo>
                    <a:lnTo>
                      <a:pt x="771" y="114"/>
                    </a:lnTo>
                    <a:close/>
                    <a:moveTo>
                      <a:pt x="701" y="12"/>
                    </a:moveTo>
                    <a:lnTo>
                      <a:pt x="679" y="11"/>
                    </a:lnTo>
                    <a:lnTo>
                      <a:pt x="667" y="61"/>
                    </a:lnTo>
                    <a:cubicBezTo>
                      <a:pt x="665" y="68"/>
                      <a:pt x="663" y="83"/>
                      <a:pt x="662" y="86"/>
                    </a:cubicBezTo>
                    <a:cubicBezTo>
                      <a:pt x="662" y="83"/>
                      <a:pt x="659" y="68"/>
                      <a:pt x="658" y="61"/>
                    </a:cubicBezTo>
                    <a:lnTo>
                      <a:pt x="646" y="11"/>
                    </a:lnTo>
                    <a:lnTo>
                      <a:pt x="624" y="11"/>
                    </a:lnTo>
                    <a:lnTo>
                      <a:pt x="613" y="61"/>
                    </a:lnTo>
                    <a:cubicBezTo>
                      <a:pt x="611" y="68"/>
                      <a:pt x="609" y="82"/>
                      <a:pt x="608" y="85"/>
                    </a:cubicBezTo>
                    <a:cubicBezTo>
                      <a:pt x="608" y="82"/>
                      <a:pt x="605" y="68"/>
                      <a:pt x="604" y="61"/>
                    </a:cubicBezTo>
                    <a:lnTo>
                      <a:pt x="592" y="10"/>
                    </a:lnTo>
                    <a:lnTo>
                      <a:pt x="570" y="11"/>
                    </a:lnTo>
                    <a:lnTo>
                      <a:pt x="597" y="114"/>
                    </a:lnTo>
                    <a:lnTo>
                      <a:pt x="619" y="114"/>
                    </a:lnTo>
                    <a:lnTo>
                      <a:pt x="630" y="67"/>
                    </a:lnTo>
                    <a:cubicBezTo>
                      <a:pt x="631" y="59"/>
                      <a:pt x="635" y="40"/>
                      <a:pt x="635" y="40"/>
                    </a:cubicBezTo>
                    <a:cubicBezTo>
                      <a:pt x="635" y="40"/>
                      <a:pt x="638" y="59"/>
                      <a:pt x="640" y="67"/>
                    </a:cubicBezTo>
                    <a:lnTo>
                      <a:pt x="650" y="114"/>
                    </a:lnTo>
                    <a:lnTo>
                      <a:pt x="673" y="114"/>
                    </a:lnTo>
                    <a:lnTo>
                      <a:pt x="701" y="12"/>
                    </a:lnTo>
                    <a:close/>
                    <a:moveTo>
                      <a:pt x="537" y="104"/>
                    </a:moveTo>
                    <a:cubicBezTo>
                      <a:pt x="537" y="98"/>
                      <a:pt x="533" y="92"/>
                      <a:pt x="525" y="92"/>
                    </a:cubicBezTo>
                    <a:cubicBezTo>
                      <a:pt x="516" y="92"/>
                      <a:pt x="512" y="98"/>
                      <a:pt x="512" y="104"/>
                    </a:cubicBezTo>
                    <a:cubicBezTo>
                      <a:pt x="512" y="110"/>
                      <a:pt x="516" y="116"/>
                      <a:pt x="525" y="116"/>
                    </a:cubicBezTo>
                    <a:cubicBezTo>
                      <a:pt x="533" y="116"/>
                      <a:pt x="537" y="110"/>
                      <a:pt x="537" y="104"/>
                    </a:cubicBezTo>
                    <a:close/>
                    <a:moveTo>
                      <a:pt x="476" y="68"/>
                    </a:moveTo>
                    <a:lnTo>
                      <a:pt x="452" y="68"/>
                    </a:lnTo>
                    <a:cubicBezTo>
                      <a:pt x="452" y="62"/>
                      <a:pt x="454" y="51"/>
                      <a:pt x="464" y="51"/>
                    </a:cubicBezTo>
                    <a:cubicBezTo>
                      <a:pt x="474" y="51"/>
                      <a:pt x="476" y="62"/>
                      <a:pt x="476" y="68"/>
                    </a:cubicBezTo>
                    <a:moveTo>
                      <a:pt x="496" y="74"/>
                    </a:moveTo>
                    <a:cubicBezTo>
                      <a:pt x="496" y="56"/>
                      <a:pt x="489" y="36"/>
                      <a:pt x="464" y="36"/>
                    </a:cubicBezTo>
                    <a:cubicBezTo>
                      <a:pt x="441" y="36"/>
                      <a:pt x="431" y="56"/>
                      <a:pt x="431" y="76"/>
                    </a:cubicBezTo>
                    <a:cubicBezTo>
                      <a:pt x="431" y="90"/>
                      <a:pt x="435" y="115"/>
                      <a:pt x="462" y="115"/>
                    </a:cubicBezTo>
                    <a:cubicBezTo>
                      <a:pt x="483" y="115"/>
                      <a:pt x="495" y="108"/>
                      <a:pt x="495" y="108"/>
                    </a:cubicBezTo>
                    <a:lnTo>
                      <a:pt x="494" y="92"/>
                    </a:lnTo>
                    <a:cubicBezTo>
                      <a:pt x="494" y="92"/>
                      <a:pt x="480" y="100"/>
                      <a:pt x="466" y="100"/>
                    </a:cubicBezTo>
                    <a:cubicBezTo>
                      <a:pt x="457" y="100"/>
                      <a:pt x="452" y="94"/>
                      <a:pt x="452" y="80"/>
                    </a:cubicBezTo>
                    <a:lnTo>
                      <a:pt x="496" y="80"/>
                    </a:lnTo>
                    <a:cubicBezTo>
                      <a:pt x="496" y="80"/>
                      <a:pt x="496" y="76"/>
                      <a:pt x="496" y="74"/>
                    </a:cubicBezTo>
                    <a:moveTo>
                      <a:pt x="413" y="114"/>
                    </a:moveTo>
                    <a:lnTo>
                      <a:pt x="413" y="54"/>
                    </a:lnTo>
                    <a:cubicBezTo>
                      <a:pt x="413" y="48"/>
                      <a:pt x="412" y="38"/>
                      <a:pt x="412" y="38"/>
                    </a:cubicBezTo>
                    <a:lnTo>
                      <a:pt x="393" y="38"/>
                    </a:lnTo>
                    <a:lnTo>
                      <a:pt x="393" y="114"/>
                    </a:lnTo>
                    <a:lnTo>
                      <a:pt x="413" y="114"/>
                    </a:lnTo>
                    <a:close/>
                    <a:moveTo>
                      <a:pt x="416" y="12"/>
                    </a:moveTo>
                    <a:cubicBezTo>
                      <a:pt x="416" y="6"/>
                      <a:pt x="411" y="0"/>
                      <a:pt x="403" y="0"/>
                    </a:cubicBezTo>
                    <a:cubicBezTo>
                      <a:pt x="395" y="0"/>
                      <a:pt x="391" y="6"/>
                      <a:pt x="391" y="12"/>
                    </a:cubicBezTo>
                    <a:cubicBezTo>
                      <a:pt x="391" y="18"/>
                      <a:pt x="395" y="24"/>
                      <a:pt x="403" y="24"/>
                    </a:cubicBezTo>
                    <a:cubicBezTo>
                      <a:pt x="411" y="24"/>
                      <a:pt x="416" y="18"/>
                      <a:pt x="416" y="12"/>
                    </a:cubicBezTo>
                    <a:close/>
                    <a:moveTo>
                      <a:pt x="353" y="88"/>
                    </a:moveTo>
                    <a:cubicBezTo>
                      <a:pt x="347" y="95"/>
                      <a:pt x="341" y="97"/>
                      <a:pt x="337" y="97"/>
                    </a:cubicBezTo>
                    <a:cubicBezTo>
                      <a:pt x="328" y="97"/>
                      <a:pt x="326" y="83"/>
                      <a:pt x="326" y="75"/>
                    </a:cubicBezTo>
                    <a:cubicBezTo>
                      <a:pt x="326" y="66"/>
                      <a:pt x="327" y="53"/>
                      <a:pt x="339" y="53"/>
                    </a:cubicBezTo>
                    <a:cubicBezTo>
                      <a:pt x="343" y="53"/>
                      <a:pt x="347" y="54"/>
                      <a:pt x="353" y="57"/>
                    </a:cubicBezTo>
                    <a:lnTo>
                      <a:pt x="353" y="88"/>
                    </a:lnTo>
                    <a:close/>
                    <a:moveTo>
                      <a:pt x="375" y="38"/>
                    </a:moveTo>
                    <a:lnTo>
                      <a:pt x="355" y="38"/>
                    </a:lnTo>
                    <a:cubicBezTo>
                      <a:pt x="355" y="38"/>
                      <a:pt x="354" y="40"/>
                      <a:pt x="354" y="42"/>
                    </a:cubicBezTo>
                    <a:cubicBezTo>
                      <a:pt x="352" y="41"/>
                      <a:pt x="345" y="36"/>
                      <a:pt x="336" y="36"/>
                    </a:cubicBezTo>
                    <a:cubicBezTo>
                      <a:pt x="315" y="36"/>
                      <a:pt x="305" y="53"/>
                      <a:pt x="305" y="75"/>
                    </a:cubicBezTo>
                    <a:cubicBezTo>
                      <a:pt x="305" y="90"/>
                      <a:pt x="310" y="114"/>
                      <a:pt x="332" y="114"/>
                    </a:cubicBezTo>
                    <a:cubicBezTo>
                      <a:pt x="344" y="114"/>
                      <a:pt x="352" y="105"/>
                      <a:pt x="353" y="103"/>
                    </a:cubicBezTo>
                    <a:cubicBezTo>
                      <a:pt x="353" y="103"/>
                      <a:pt x="353" y="108"/>
                      <a:pt x="353" y="110"/>
                    </a:cubicBezTo>
                    <a:lnTo>
                      <a:pt x="353" y="115"/>
                    </a:lnTo>
                    <a:cubicBezTo>
                      <a:pt x="353" y="117"/>
                      <a:pt x="353" y="119"/>
                      <a:pt x="352" y="121"/>
                    </a:cubicBezTo>
                    <a:cubicBezTo>
                      <a:pt x="351" y="125"/>
                      <a:pt x="347" y="128"/>
                      <a:pt x="338" y="128"/>
                    </a:cubicBezTo>
                    <a:cubicBezTo>
                      <a:pt x="323" y="128"/>
                      <a:pt x="310" y="122"/>
                      <a:pt x="310" y="122"/>
                    </a:cubicBezTo>
                    <a:lnTo>
                      <a:pt x="309" y="140"/>
                    </a:lnTo>
                    <a:cubicBezTo>
                      <a:pt x="309" y="140"/>
                      <a:pt x="320" y="146"/>
                      <a:pt x="338" y="146"/>
                    </a:cubicBezTo>
                    <a:cubicBezTo>
                      <a:pt x="357" y="146"/>
                      <a:pt x="369" y="139"/>
                      <a:pt x="373" y="125"/>
                    </a:cubicBezTo>
                    <a:cubicBezTo>
                      <a:pt x="373" y="122"/>
                      <a:pt x="373" y="116"/>
                      <a:pt x="373" y="112"/>
                    </a:cubicBezTo>
                    <a:lnTo>
                      <a:pt x="373" y="56"/>
                    </a:lnTo>
                    <a:cubicBezTo>
                      <a:pt x="373" y="47"/>
                      <a:pt x="375" y="38"/>
                      <a:pt x="375" y="38"/>
                    </a:cubicBezTo>
                    <a:moveTo>
                      <a:pt x="294" y="38"/>
                    </a:moveTo>
                    <a:cubicBezTo>
                      <a:pt x="294" y="38"/>
                      <a:pt x="293" y="37"/>
                      <a:pt x="285" y="37"/>
                    </a:cubicBezTo>
                    <a:cubicBezTo>
                      <a:pt x="279" y="37"/>
                      <a:pt x="273" y="42"/>
                      <a:pt x="270" y="45"/>
                    </a:cubicBezTo>
                    <a:cubicBezTo>
                      <a:pt x="270" y="46"/>
                      <a:pt x="269" y="47"/>
                      <a:pt x="269" y="47"/>
                    </a:cubicBezTo>
                    <a:cubicBezTo>
                      <a:pt x="269" y="43"/>
                      <a:pt x="268" y="38"/>
                      <a:pt x="268" y="38"/>
                    </a:cubicBezTo>
                    <a:lnTo>
                      <a:pt x="248" y="38"/>
                    </a:lnTo>
                    <a:cubicBezTo>
                      <a:pt x="248" y="38"/>
                      <a:pt x="249" y="47"/>
                      <a:pt x="249" y="56"/>
                    </a:cubicBezTo>
                    <a:lnTo>
                      <a:pt x="249" y="114"/>
                    </a:lnTo>
                    <a:lnTo>
                      <a:pt x="270" y="114"/>
                    </a:lnTo>
                    <a:lnTo>
                      <a:pt x="270" y="60"/>
                    </a:lnTo>
                    <a:cubicBezTo>
                      <a:pt x="275" y="56"/>
                      <a:pt x="279" y="53"/>
                      <a:pt x="282" y="53"/>
                    </a:cubicBezTo>
                    <a:cubicBezTo>
                      <a:pt x="288" y="53"/>
                      <a:pt x="292" y="54"/>
                      <a:pt x="292" y="54"/>
                    </a:cubicBezTo>
                    <a:lnTo>
                      <a:pt x="294" y="38"/>
                    </a:lnTo>
                    <a:close/>
                    <a:moveTo>
                      <a:pt x="211" y="68"/>
                    </a:moveTo>
                    <a:lnTo>
                      <a:pt x="187" y="68"/>
                    </a:lnTo>
                    <a:cubicBezTo>
                      <a:pt x="187" y="62"/>
                      <a:pt x="189" y="51"/>
                      <a:pt x="198" y="51"/>
                    </a:cubicBezTo>
                    <a:cubicBezTo>
                      <a:pt x="209" y="51"/>
                      <a:pt x="211" y="62"/>
                      <a:pt x="211" y="68"/>
                    </a:cubicBezTo>
                    <a:moveTo>
                      <a:pt x="231" y="74"/>
                    </a:moveTo>
                    <a:cubicBezTo>
                      <a:pt x="231" y="56"/>
                      <a:pt x="224" y="36"/>
                      <a:pt x="198" y="36"/>
                    </a:cubicBezTo>
                    <a:cubicBezTo>
                      <a:pt x="176" y="36"/>
                      <a:pt x="165" y="56"/>
                      <a:pt x="165" y="76"/>
                    </a:cubicBezTo>
                    <a:cubicBezTo>
                      <a:pt x="165" y="90"/>
                      <a:pt x="170" y="115"/>
                      <a:pt x="197" y="115"/>
                    </a:cubicBezTo>
                    <a:cubicBezTo>
                      <a:pt x="218" y="115"/>
                      <a:pt x="230" y="108"/>
                      <a:pt x="230" y="108"/>
                    </a:cubicBezTo>
                    <a:lnTo>
                      <a:pt x="229" y="92"/>
                    </a:lnTo>
                    <a:cubicBezTo>
                      <a:pt x="229" y="92"/>
                      <a:pt x="214" y="100"/>
                      <a:pt x="200" y="100"/>
                    </a:cubicBezTo>
                    <a:cubicBezTo>
                      <a:pt x="191" y="100"/>
                      <a:pt x="187" y="94"/>
                      <a:pt x="187" y="80"/>
                    </a:cubicBezTo>
                    <a:lnTo>
                      <a:pt x="231" y="80"/>
                    </a:lnTo>
                    <a:cubicBezTo>
                      <a:pt x="231" y="80"/>
                      <a:pt x="231" y="76"/>
                      <a:pt x="231" y="74"/>
                    </a:cubicBezTo>
                    <a:moveTo>
                      <a:pt x="148" y="114"/>
                    </a:moveTo>
                    <a:lnTo>
                      <a:pt x="148" y="62"/>
                    </a:lnTo>
                    <a:cubicBezTo>
                      <a:pt x="148" y="55"/>
                      <a:pt x="147" y="49"/>
                      <a:pt x="144" y="45"/>
                    </a:cubicBezTo>
                    <a:cubicBezTo>
                      <a:pt x="141" y="39"/>
                      <a:pt x="135" y="36"/>
                      <a:pt x="126" y="36"/>
                    </a:cubicBezTo>
                    <a:cubicBezTo>
                      <a:pt x="115" y="36"/>
                      <a:pt x="104" y="45"/>
                      <a:pt x="101" y="48"/>
                    </a:cubicBezTo>
                    <a:cubicBezTo>
                      <a:pt x="101" y="43"/>
                      <a:pt x="101" y="38"/>
                      <a:pt x="101" y="38"/>
                    </a:cubicBezTo>
                    <a:lnTo>
                      <a:pt x="81" y="38"/>
                    </a:lnTo>
                    <a:cubicBezTo>
                      <a:pt x="81" y="38"/>
                      <a:pt x="82" y="47"/>
                      <a:pt x="82" y="56"/>
                    </a:cubicBezTo>
                    <a:lnTo>
                      <a:pt x="82" y="114"/>
                    </a:lnTo>
                    <a:lnTo>
                      <a:pt x="102" y="114"/>
                    </a:lnTo>
                    <a:lnTo>
                      <a:pt x="102" y="62"/>
                    </a:lnTo>
                    <a:cubicBezTo>
                      <a:pt x="105" y="59"/>
                      <a:pt x="112" y="54"/>
                      <a:pt x="119" y="54"/>
                    </a:cubicBezTo>
                    <a:cubicBezTo>
                      <a:pt x="124" y="54"/>
                      <a:pt x="128" y="55"/>
                      <a:pt x="128" y="64"/>
                    </a:cubicBezTo>
                    <a:lnTo>
                      <a:pt x="128" y="114"/>
                    </a:lnTo>
                    <a:lnTo>
                      <a:pt x="148" y="114"/>
                    </a:lnTo>
                    <a:close/>
                    <a:moveTo>
                      <a:pt x="66" y="114"/>
                    </a:moveTo>
                    <a:lnTo>
                      <a:pt x="66" y="96"/>
                    </a:lnTo>
                    <a:lnTo>
                      <a:pt x="21" y="96"/>
                    </a:lnTo>
                    <a:lnTo>
                      <a:pt x="21" y="69"/>
                    </a:lnTo>
                    <a:lnTo>
                      <a:pt x="57" y="69"/>
                    </a:lnTo>
                    <a:lnTo>
                      <a:pt x="57" y="52"/>
                    </a:lnTo>
                    <a:lnTo>
                      <a:pt x="21" y="52"/>
                    </a:lnTo>
                    <a:lnTo>
                      <a:pt x="21" y="29"/>
                    </a:lnTo>
                    <a:lnTo>
                      <a:pt x="62" y="29"/>
                    </a:lnTo>
                    <a:lnTo>
                      <a:pt x="64" y="11"/>
                    </a:lnTo>
                    <a:lnTo>
                      <a:pt x="0" y="11"/>
                    </a:lnTo>
                    <a:lnTo>
                      <a:pt x="0" y="114"/>
                    </a:lnTo>
                    <a:lnTo>
                      <a:pt x="66" y="1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5" name="Freeform 39">
                <a:extLst>
                  <a:ext uri="{FF2B5EF4-FFF2-40B4-BE49-F238E27FC236}">
                    <a16:creationId xmlns:a16="http://schemas.microsoft.com/office/drawing/2014/main" id="{CDC0C4A8-EAED-4205-AB22-3CC884A28E11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>
                <a:off x="8429374" y="990263"/>
                <a:ext cx="354012" cy="273050"/>
              </a:xfrm>
              <a:custGeom>
                <a:avLst/>
                <a:gdLst>
                  <a:gd name="T0" fmla="*/ 0 w 443"/>
                  <a:gd name="T1" fmla="*/ 0 h 341"/>
                  <a:gd name="T2" fmla="*/ 0 w 443"/>
                  <a:gd name="T3" fmla="*/ 217 h 341"/>
                  <a:gd name="T4" fmla="*/ 131 w 443"/>
                  <a:gd name="T5" fmla="*/ 341 h 341"/>
                  <a:gd name="T6" fmla="*/ 222 w 443"/>
                  <a:gd name="T7" fmla="*/ 300 h 341"/>
                  <a:gd name="T8" fmla="*/ 313 w 443"/>
                  <a:gd name="T9" fmla="*/ 341 h 341"/>
                  <a:gd name="T10" fmla="*/ 443 w 443"/>
                  <a:gd name="T11" fmla="*/ 217 h 341"/>
                  <a:gd name="T12" fmla="*/ 443 w 443"/>
                  <a:gd name="T13" fmla="*/ 0 h 341"/>
                  <a:gd name="T14" fmla="*/ 365 w 443"/>
                  <a:gd name="T15" fmla="*/ 0 h 341"/>
                  <a:gd name="T16" fmla="*/ 365 w 443"/>
                  <a:gd name="T17" fmla="*/ 219 h 341"/>
                  <a:gd name="T18" fmla="*/ 313 w 443"/>
                  <a:gd name="T19" fmla="*/ 268 h 341"/>
                  <a:gd name="T20" fmla="*/ 261 w 443"/>
                  <a:gd name="T21" fmla="*/ 219 h 341"/>
                  <a:gd name="T22" fmla="*/ 261 w 443"/>
                  <a:gd name="T23" fmla="*/ 0 h 341"/>
                  <a:gd name="T24" fmla="*/ 183 w 443"/>
                  <a:gd name="T25" fmla="*/ 0 h 341"/>
                  <a:gd name="T26" fmla="*/ 183 w 443"/>
                  <a:gd name="T27" fmla="*/ 219 h 341"/>
                  <a:gd name="T28" fmla="*/ 131 w 443"/>
                  <a:gd name="T29" fmla="*/ 268 h 341"/>
                  <a:gd name="T30" fmla="*/ 79 w 443"/>
                  <a:gd name="T31" fmla="*/ 219 h 341"/>
                  <a:gd name="T32" fmla="*/ 79 w 443"/>
                  <a:gd name="T33" fmla="*/ 0 h 341"/>
                  <a:gd name="T34" fmla="*/ 0 w 443"/>
                  <a:gd name="T35" fmla="*/ 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43" h="341">
                    <a:moveTo>
                      <a:pt x="0" y="0"/>
                    </a:moveTo>
                    <a:lnTo>
                      <a:pt x="0" y="217"/>
                    </a:lnTo>
                    <a:cubicBezTo>
                      <a:pt x="0" y="285"/>
                      <a:pt x="59" y="341"/>
                      <a:pt x="131" y="341"/>
                    </a:cubicBezTo>
                    <a:cubicBezTo>
                      <a:pt x="165" y="341"/>
                      <a:pt x="205" y="322"/>
                      <a:pt x="222" y="300"/>
                    </a:cubicBezTo>
                    <a:cubicBezTo>
                      <a:pt x="239" y="322"/>
                      <a:pt x="279" y="341"/>
                      <a:pt x="313" y="341"/>
                    </a:cubicBezTo>
                    <a:cubicBezTo>
                      <a:pt x="385" y="341"/>
                      <a:pt x="443" y="285"/>
                      <a:pt x="443" y="217"/>
                    </a:cubicBezTo>
                    <a:lnTo>
                      <a:pt x="443" y="0"/>
                    </a:lnTo>
                    <a:lnTo>
                      <a:pt x="365" y="0"/>
                    </a:lnTo>
                    <a:lnTo>
                      <a:pt x="365" y="219"/>
                    </a:lnTo>
                    <a:cubicBezTo>
                      <a:pt x="365" y="246"/>
                      <a:pt x="342" y="268"/>
                      <a:pt x="313" y="268"/>
                    </a:cubicBezTo>
                    <a:cubicBezTo>
                      <a:pt x="285" y="268"/>
                      <a:pt x="261" y="246"/>
                      <a:pt x="261" y="219"/>
                    </a:cubicBezTo>
                    <a:lnTo>
                      <a:pt x="261" y="0"/>
                    </a:lnTo>
                    <a:lnTo>
                      <a:pt x="183" y="0"/>
                    </a:lnTo>
                    <a:lnTo>
                      <a:pt x="183" y="219"/>
                    </a:lnTo>
                    <a:cubicBezTo>
                      <a:pt x="183" y="246"/>
                      <a:pt x="159" y="268"/>
                      <a:pt x="131" y="268"/>
                    </a:cubicBezTo>
                    <a:cubicBezTo>
                      <a:pt x="102" y="268"/>
                      <a:pt x="79" y="246"/>
                      <a:pt x="79" y="219"/>
                    </a:cubicBezTo>
                    <a:lnTo>
                      <a:pt x="7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6" name="Freeform 40">
                <a:extLst>
                  <a:ext uri="{FF2B5EF4-FFF2-40B4-BE49-F238E27FC236}">
                    <a16:creationId xmlns:a16="http://schemas.microsoft.com/office/drawing/2014/main" id="{9495E6D8-0469-4EC8-B276-494CBFBC12D9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>
                <a:off x="8130924" y="982325"/>
                <a:ext cx="276225" cy="277813"/>
              </a:xfrm>
              <a:custGeom>
                <a:avLst/>
                <a:gdLst>
                  <a:gd name="T0" fmla="*/ 345 w 347"/>
                  <a:gd name="T1" fmla="*/ 199 h 348"/>
                  <a:gd name="T2" fmla="*/ 347 w 347"/>
                  <a:gd name="T3" fmla="*/ 174 h 348"/>
                  <a:gd name="T4" fmla="*/ 174 w 347"/>
                  <a:gd name="T5" fmla="*/ 0 h 348"/>
                  <a:gd name="T6" fmla="*/ 0 w 347"/>
                  <a:gd name="T7" fmla="*/ 174 h 348"/>
                  <a:gd name="T8" fmla="*/ 174 w 347"/>
                  <a:gd name="T9" fmla="*/ 348 h 348"/>
                  <a:gd name="T10" fmla="*/ 336 w 347"/>
                  <a:gd name="T11" fmla="*/ 237 h 348"/>
                  <a:gd name="T12" fmla="*/ 254 w 347"/>
                  <a:gd name="T13" fmla="*/ 237 h 348"/>
                  <a:gd name="T14" fmla="*/ 174 w 347"/>
                  <a:gd name="T15" fmla="*/ 276 h 348"/>
                  <a:gd name="T16" fmla="*/ 71 w 347"/>
                  <a:gd name="T17" fmla="*/ 174 h 348"/>
                  <a:gd name="T18" fmla="*/ 174 w 347"/>
                  <a:gd name="T19" fmla="*/ 71 h 348"/>
                  <a:gd name="T20" fmla="*/ 265 w 347"/>
                  <a:gd name="T21" fmla="*/ 128 h 348"/>
                  <a:gd name="T22" fmla="*/ 141 w 347"/>
                  <a:gd name="T23" fmla="*/ 128 h 348"/>
                  <a:gd name="T24" fmla="*/ 141 w 347"/>
                  <a:gd name="T25" fmla="*/ 199 h 348"/>
                  <a:gd name="T26" fmla="*/ 345 w 347"/>
                  <a:gd name="T27" fmla="*/ 199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47" h="348">
                    <a:moveTo>
                      <a:pt x="345" y="199"/>
                    </a:moveTo>
                    <a:cubicBezTo>
                      <a:pt x="347" y="191"/>
                      <a:pt x="347" y="183"/>
                      <a:pt x="347" y="174"/>
                    </a:cubicBezTo>
                    <a:cubicBezTo>
                      <a:pt x="347" y="78"/>
                      <a:pt x="270" y="0"/>
                      <a:pt x="174" y="0"/>
                    </a:cubicBezTo>
                    <a:cubicBezTo>
                      <a:pt x="78" y="0"/>
                      <a:pt x="0" y="78"/>
                      <a:pt x="0" y="174"/>
                    </a:cubicBezTo>
                    <a:cubicBezTo>
                      <a:pt x="0" y="270"/>
                      <a:pt x="78" y="348"/>
                      <a:pt x="174" y="348"/>
                    </a:cubicBezTo>
                    <a:cubicBezTo>
                      <a:pt x="248" y="348"/>
                      <a:pt x="310" y="301"/>
                      <a:pt x="336" y="237"/>
                    </a:cubicBezTo>
                    <a:lnTo>
                      <a:pt x="254" y="237"/>
                    </a:lnTo>
                    <a:cubicBezTo>
                      <a:pt x="235" y="260"/>
                      <a:pt x="206" y="276"/>
                      <a:pt x="174" y="276"/>
                    </a:cubicBezTo>
                    <a:cubicBezTo>
                      <a:pt x="117" y="276"/>
                      <a:pt x="71" y="230"/>
                      <a:pt x="71" y="174"/>
                    </a:cubicBezTo>
                    <a:cubicBezTo>
                      <a:pt x="71" y="117"/>
                      <a:pt x="117" y="71"/>
                      <a:pt x="174" y="71"/>
                    </a:cubicBezTo>
                    <a:cubicBezTo>
                      <a:pt x="214" y="71"/>
                      <a:pt x="248" y="95"/>
                      <a:pt x="265" y="128"/>
                    </a:cubicBezTo>
                    <a:lnTo>
                      <a:pt x="141" y="128"/>
                    </a:lnTo>
                    <a:lnTo>
                      <a:pt x="141" y="199"/>
                    </a:lnTo>
                    <a:lnTo>
                      <a:pt x="345" y="19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7" name="Freeform 41">
                <a:extLst>
                  <a:ext uri="{FF2B5EF4-FFF2-40B4-BE49-F238E27FC236}">
                    <a16:creationId xmlns:a16="http://schemas.microsoft.com/office/drawing/2014/main" id="{B98C966D-3E44-4F27-A531-F53705858AA8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834061" y="868025"/>
                <a:ext cx="276225" cy="395288"/>
              </a:xfrm>
              <a:custGeom>
                <a:avLst/>
                <a:gdLst>
                  <a:gd name="T0" fmla="*/ 273 w 347"/>
                  <a:gd name="T1" fmla="*/ 0 h 496"/>
                  <a:gd name="T2" fmla="*/ 273 w 347"/>
                  <a:gd name="T3" fmla="*/ 184 h 496"/>
                  <a:gd name="T4" fmla="*/ 173 w 347"/>
                  <a:gd name="T5" fmla="*/ 150 h 496"/>
                  <a:gd name="T6" fmla="*/ 0 w 347"/>
                  <a:gd name="T7" fmla="*/ 323 h 496"/>
                  <a:gd name="T8" fmla="*/ 173 w 347"/>
                  <a:gd name="T9" fmla="*/ 496 h 496"/>
                  <a:gd name="T10" fmla="*/ 273 w 347"/>
                  <a:gd name="T11" fmla="*/ 463 h 496"/>
                  <a:gd name="T12" fmla="*/ 273 w 347"/>
                  <a:gd name="T13" fmla="*/ 492 h 496"/>
                  <a:gd name="T14" fmla="*/ 347 w 347"/>
                  <a:gd name="T15" fmla="*/ 492 h 496"/>
                  <a:gd name="T16" fmla="*/ 347 w 347"/>
                  <a:gd name="T17" fmla="*/ 0 h 496"/>
                  <a:gd name="T18" fmla="*/ 273 w 347"/>
                  <a:gd name="T19" fmla="*/ 0 h 496"/>
                  <a:gd name="T20" fmla="*/ 196 w 347"/>
                  <a:gd name="T21" fmla="*/ 421 h 496"/>
                  <a:gd name="T22" fmla="*/ 173 w 347"/>
                  <a:gd name="T23" fmla="*/ 425 h 496"/>
                  <a:gd name="T24" fmla="*/ 134 w 347"/>
                  <a:gd name="T25" fmla="*/ 416 h 496"/>
                  <a:gd name="T26" fmla="*/ 71 w 347"/>
                  <a:gd name="T27" fmla="*/ 321 h 496"/>
                  <a:gd name="T28" fmla="*/ 173 w 347"/>
                  <a:gd name="T29" fmla="*/ 219 h 496"/>
                  <a:gd name="T30" fmla="*/ 276 w 347"/>
                  <a:gd name="T31" fmla="*/ 321 h 496"/>
                  <a:gd name="T32" fmla="*/ 196 w 347"/>
                  <a:gd name="T33" fmla="*/ 421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7" h="496">
                    <a:moveTo>
                      <a:pt x="273" y="0"/>
                    </a:moveTo>
                    <a:lnTo>
                      <a:pt x="273" y="184"/>
                    </a:lnTo>
                    <a:cubicBezTo>
                      <a:pt x="245" y="163"/>
                      <a:pt x="211" y="150"/>
                      <a:pt x="173" y="150"/>
                    </a:cubicBezTo>
                    <a:cubicBezTo>
                      <a:pt x="77" y="150"/>
                      <a:pt x="0" y="227"/>
                      <a:pt x="0" y="323"/>
                    </a:cubicBezTo>
                    <a:cubicBezTo>
                      <a:pt x="0" y="418"/>
                      <a:pt x="77" y="496"/>
                      <a:pt x="173" y="496"/>
                    </a:cubicBezTo>
                    <a:cubicBezTo>
                      <a:pt x="211" y="496"/>
                      <a:pt x="245" y="484"/>
                      <a:pt x="273" y="463"/>
                    </a:cubicBezTo>
                    <a:lnTo>
                      <a:pt x="273" y="492"/>
                    </a:lnTo>
                    <a:lnTo>
                      <a:pt x="347" y="492"/>
                    </a:lnTo>
                    <a:lnTo>
                      <a:pt x="347" y="0"/>
                    </a:lnTo>
                    <a:lnTo>
                      <a:pt x="273" y="0"/>
                    </a:lnTo>
                    <a:close/>
                    <a:moveTo>
                      <a:pt x="196" y="421"/>
                    </a:moveTo>
                    <a:cubicBezTo>
                      <a:pt x="189" y="423"/>
                      <a:pt x="181" y="425"/>
                      <a:pt x="173" y="425"/>
                    </a:cubicBezTo>
                    <a:cubicBezTo>
                      <a:pt x="159" y="425"/>
                      <a:pt x="146" y="421"/>
                      <a:pt x="134" y="416"/>
                    </a:cubicBezTo>
                    <a:cubicBezTo>
                      <a:pt x="97" y="401"/>
                      <a:pt x="71" y="364"/>
                      <a:pt x="71" y="321"/>
                    </a:cubicBezTo>
                    <a:cubicBezTo>
                      <a:pt x="71" y="265"/>
                      <a:pt x="117" y="219"/>
                      <a:pt x="173" y="219"/>
                    </a:cubicBezTo>
                    <a:cubicBezTo>
                      <a:pt x="230" y="219"/>
                      <a:pt x="276" y="265"/>
                      <a:pt x="276" y="321"/>
                    </a:cubicBezTo>
                    <a:cubicBezTo>
                      <a:pt x="276" y="370"/>
                      <a:pt x="242" y="411"/>
                      <a:pt x="196" y="4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8" name="Freeform 42">
                <a:extLst>
                  <a:ext uri="{FF2B5EF4-FFF2-40B4-BE49-F238E27FC236}">
                    <a16:creationId xmlns:a16="http://schemas.microsoft.com/office/drawing/2014/main" id="{A173408B-6BBB-44D4-A307-C06A5BDEEB97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538786" y="868025"/>
                <a:ext cx="277812" cy="395288"/>
              </a:xfrm>
              <a:custGeom>
                <a:avLst/>
                <a:gdLst>
                  <a:gd name="T0" fmla="*/ 175 w 348"/>
                  <a:gd name="T1" fmla="*/ 150 h 496"/>
                  <a:gd name="T2" fmla="*/ 75 w 348"/>
                  <a:gd name="T3" fmla="*/ 184 h 496"/>
                  <a:gd name="T4" fmla="*/ 75 w 348"/>
                  <a:gd name="T5" fmla="*/ 0 h 496"/>
                  <a:gd name="T6" fmla="*/ 0 w 348"/>
                  <a:gd name="T7" fmla="*/ 0 h 496"/>
                  <a:gd name="T8" fmla="*/ 0 w 348"/>
                  <a:gd name="T9" fmla="*/ 492 h 496"/>
                  <a:gd name="T10" fmla="*/ 75 w 348"/>
                  <a:gd name="T11" fmla="*/ 492 h 496"/>
                  <a:gd name="T12" fmla="*/ 75 w 348"/>
                  <a:gd name="T13" fmla="*/ 463 h 496"/>
                  <a:gd name="T14" fmla="*/ 175 w 348"/>
                  <a:gd name="T15" fmla="*/ 496 h 496"/>
                  <a:gd name="T16" fmla="*/ 348 w 348"/>
                  <a:gd name="T17" fmla="*/ 323 h 496"/>
                  <a:gd name="T18" fmla="*/ 175 w 348"/>
                  <a:gd name="T19" fmla="*/ 150 h 496"/>
                  <a:gd name="T20" fmla="*/ 214 w 348"/>
                  <a:gd name="T21" fmla="*/ 416 h 496"/>
                  <a:gd name="T22" fmla="*/ 175 w 348"/>
                  <a:gd name="T23" fmla="*/ 425 h 496"/>
                  <a:gd name="T24" fmla="*/ 152 w 348"/>
                  <a:gd name="T25" fmla="*/ 421 h 496"/>
                  <a:gd name="T26" fmla="*/ 72 w 348"/>
                  <a:gd name="T27" fmla="*/ 321 h 496"/>
                  <a:gd name="T28" fmla="*/ 175 w 348"/>
                  <a:gd name="T29" fmla="*/ 219 h 496"/>
                  <a:gd name="T30" fmla="*/ 277 w 348"/>
                  <a:gd name="T31" fmla="*/ 321 h 496"/>
                  <a:gd name="T32" fmla="*/ 214 w 348"/>
                  <a:gd name="T33" fmla="*/ 416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8" h="496">
                    <a:moveTo>
                      <a:pt x="175" y="150"/>
                    </a:moveTo>
                    <a:cubicBezTo>
                      <a:pt x="137" y="150"/>
                      <a:pt x="103" y="163"/>
                      <a:pt x="75" y="184"/>
                    </a:cubicBezTo>
                    <a:lnTo>
                      <a:pt x="75" y="0"/>
                    </a:lnTo>
                    <a:lnTo>
                      <a:pt x="0" y="0"/>
                    </a:lnTo>
                    <a:lnTo>
                      <a:pt x="0" y="492"/>
                    </a:lnTo>
                    <a:lnTo>
                      <a:pt x="75" y="492"/>
                    </a:lnTo>
                    <a:lnTo>
                      <a:pt x="75" y="463"/>
                    </a:lnTo>
                    <a:cubicBezTo>
                      <a:pt x="103" y="484"/>
                      <a:pt x="137" y="496"/>
                      <a:pt x="175" y="496"/>
                    </a:cubicBezTo>
                    <a:cubicBezTo>
                      <a:pt x="271" y="496"/>
                      <a:pt x="348" y="418"/>
                      <a:pt x="348" y="323"/>
                    </a:cubicBezTo>
                    <a:cubicBezTo>
                      <a:pt x="348" y="227"/>
                      <a:pt x="271" y="150"/>
                      <a:pt x="175" y="150"/>
                    </a:cubicBezTo>
                    <a:close/>
                    <a:moveTo>
                      <a:pt x="214" y="416"/>
                    </a:moveTo>
                    <a:cubicBezTo>
                      <a:pt x="202" y="421"/>
                      <a:pt x="189" y="425"/>
                      <a:pt x="175" y="425"/>
                    </a:cubicBezTo>
                    <a:cubicBezTo>
                      <a:pt x="167" y="425"/>
                      <a:pt x="159" y="423"/>
                      <a:pt x="152" y="421"/>
                    </a:cubicBezTo>
                    <a:cubicBezTo>
                      <a:pt x="106" y="411"/>
                      <a:pt x="72" y="370"/>
                      <a:pt x="72" y="321"/>
                    </a:cubicBezTo>
                    <a:cubicBezTo>
                      <a:pt x="72" y="265"/>
                      <a:pt x="118" y="219"/>
                      <a:pt x="175" y="219"/>
                    </a:cubicBezTo>
                    <a:cubicBezTo>
                      <a:pt x="231" y="219"/>
                      <a:pt x="277" y="265"/>
                      <a:pt x="277" y="321"/>
                    </a:cubicBezTo>
                    <a:cubicBezTo>
                      <a:pt x="277" y="364"/>
                      <a:pt x="251" y="401"/>
                      <a:pt x="214" y="41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</p:grpSp>
      <p:sp>
        <p:nvSpPr>
          <p:cNvPr id="22" name="Datumsplatzhalter 3">
            <a:extLst>
              <a:ext uri="{FF2B5EF4-FFF2-40B4-BE49-F238E27FC236}">
                <a16:creationId xmlns:a16="http://schemas.microsoft.com/office/drawing/2014/main" id="{1E301F60-41B8-4FF3-BE32-26DFD0EEC4F6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240000" y="4680000"/>
            <a:ext cx="720000" cy="144000"/>
          </a:xfrm>
        </p:spPr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23" name="Fußzeilenplatzhalter 4">
            <a:extLst>
              <a:ext uri="{FF2B5EF4-FFF2-40B4-BE49-F238E27FC236}">
                <a16:creationId xmlns:a16="http://schemas.microsoft.com/office/drawing/2014/main" id="{E010B886-F4E7-420A-84AB-1CD1B39C08E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 rot="16200000">
            <a:off x="-2304794" y="2160000"/>
            <a:ext cx="4464000" cy="144000"/>
          </a:xfrm>
        </p:spPr>
        <p:txBody>
          <a:bodyPr/>
          <a:lstStyle/>
          <a:p>
            <a:r>
              <a:rPr lang="de-DE"/>
              <a:t>Hier bitte den Titel der Präsentation und Autor eintragen</a:t>
            </a:r>
            <a:endParaRPr lang="de-DE" dirty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7ECC6CEC-AE1E-414D-A76F-ECA365E7AACC}"/>
              </a:ext>
            </a:extLst>
          </p:cNvPr>
          <p:cNvSpPr/>
          <p:nvPr userDrawn="1"/>
        </p:nvSpPr>
        <p:spPr>
          <a:xfrm>
            <a:off x="143223" y="144115"/>
            <a:ext cx="8928000" cy="4896000"/>
          </a:xfrm>
          <a:prstGeom prst="rect">
            <a:avLst/>
          </a:prstGeom>
          <a:noFill/>
          <a:ln>
            <a:solidFill>
              <a:srgbClr val="C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360"/>
          </a:p>
        </p:txBody>
      </p:sp>
    </p:spTree>
    <p:extLst>
      <p:ext uri="{BB962C8B-B14F-4D97-AF65-F5344CB8AC3E}">
        <p14:creationId xmlns:p14="http://schemas.microsoft.com/office/powerpoint/2010/main" val="3835722413"/>
      </p:ext>
    </p:extLst>
  </p:cSld>
  <p:clrMapOvr>
    <a:masterClrMapping/>
  </p:clrMapOvr>
  <p:hf sldNum="0" hdr="0" ftr="0"/>
  <p:extLst>
    <p:ext uri="{DCECCB84-F9BA-43D5-87BE-67443E8EF086}">
      <p15:sldGuideLst xmlns:p15="http://schemas.microsoft.com/office/powerpoint/2012/main">
        <p15:guide id="2" pos="290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rennse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B7B1C7-ECAC-4ABD-89EE-B8EB28BAC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2808000"/>
            <a:ext cx="6192000" cy="864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ct val="90000"/>
              </a:lnSpc>
              <a:defRPr sz="44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B333626-529A-4399-8CFD-780BFF8EB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800" y="3888603"/>
            <a:ext cx="6192000" cy="648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2C687E-C0DD-4B55-8E06-A4E29A0AA4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1255" y="4680000"/>
            <a:ext cx="504000" cy="144000"/>
          </a:xfrm>
        </p:spPr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CE447B3-1D9E-42C0-90FF-2C7936C17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55975" y="4680000"/>
            <a:ext cx="4968000" cy="144000"/>
          </a:xfrm>
        </p:spPr>
        <p:txBody>
          <a:bodyPr lIns="0"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8BC806-EFFB-4381-8642-8E13EA13F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23343" y="4680000"/>
            <a:ext cx="432000" cy="144000"/>
          </a:xfrm>
        </p:spPr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6A2D23D7-6AD0-43B7-B038-34AC9047DEA6}"/>
              </a:ext>
            </a:extLst>
          </p:cNvPr>
          <p:cNvSpPr/>
          <p:nvPr/>
        </p:nvSpPr>
        <p:spPr>
          <a:xfrm>
            <a:off x="143223" y="144115"/>
            <a:ext cx="8928000" cy="4896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360"/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5F4B214D-B22B-4357-A7F8-C6D19E668ADC}"/>
              </a:ext>
            </a:extLst>
          </p:cNvPr>
          <p:cNvGrpSpPr>
            <a:grpSpLocks noChangeAspect="1"/>
          </p:cNvGrpSpPr>
          <p:nvPr/>
        </p:nvGrpSpPr>
        <p:grpSpPr bwMode="gray">
          <a:xfrm>
            <a:off x="7271990" y="576162"/>
            <a:ext cx="1800225" cy="1224000"/>
            <a:chOff x="7271990" y="576162"/>
            <a:chExt cx="1800225" cy="1224000"/>
          </a:xfrm>
        </p:grpSpPr>
        <p:sp>
          <p:nvSpPr>
            <p:cNvPr id="16" name="Rectangle 6">
              <a:extLst>
                <a:ext uri="{FF2B5EF4-FFF2-40B4-BE49-F238E27FC236}">
                  <a16:creationId xmlns:a16="http://schemas.microsoft.com/office/drawing/2014/main" id="{2D655FC1-3977-429F-B6AC-5E6CF09E1BAC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7271990" y="576162"/>
              <a:ext cx="1800225" cy="1224000"/>
            </a:xfrm>
            <a:prstGeom prst="rect">
              <a:avLst/>
            </a:prstGeom>
            <a:solidFill>
              <a:srgbClr val="C2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grpSp>
          <p:nvGrpSpPr>
            <p:cNvPr id="17" name="Gruppieren 16">
              <a:extLst>
                <a:ext uri="{FF2B5EF4-FFF2-40B4-BE49-F238E27FC236}">
                  <a16:creationId xmlns:a16="http://schemas.microsoft.com/office/drawing/2014/main" id="{93AA864C-15C1-434A-9403-4C92A806295B}"/>
                </a:ext>
              </a:extLst>
            </p:cNvPr>
            <p:cNvGrpSpPr/>
            <p:nvPr userDrawn="1"/>
          </p:nvGrpSpPr>
          <p:grpSpPr bwMode="gray">
            <a:xfrm>
              <a:off x="7538786" y="868025"/>
              <a:ext cx="1244600" cy="646113"/>
              <a:chOff x="7538786" y="868025"/>
              <a:chExt cx="1244600" cy="646113"/>
            </a:xfrm>
          </p:grpSpPr>
          <p:sp>
            <p:nvSpPr>
              <p:cNvPr id="18" name="Freeform 38">
                <a:extLst>
                  <a:ext uri="{FF2B5EF4-FFF2-40B4-BE49-F238E27FC236}">
                    <a16:creationId xmlns:a16="http://schemas.microsoft.com/office/drawing/2014/main" id="{4A1BB83E-FF50-42A6-9E47-43656823DDBA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538786" y="1398250"/>
                <a:ext cx="1244600" cy="115888"/>
              </a:xfrm>
              <a:custGeom>
                <a:avLst/>
                <a:gdLst>
                  <a:gd name="T0" fmla="*/ 1559 w 1559"/>
                  <a:gd name="T1" fmla="*/ 104 h 146"/>
                  <a:gd name="T2" fmla="*/ 1471 w 1559"/>
                  <a:gd name="T3" fmla="*/ 48 h 146"/>
                  <a:gd name="T4" fmla="*/ 1472 w 1559"/>
                  <a:gd name="T5" fmla="*/ 114 h 146"/>
                  <a:gd name="T6" fmla="*/ 1518 w 1559"/>
                  <a:gd name="T7" fmla="*/ 114 h 146"/>
                  <a:gd name="T8" fmla="*/ 1433 w 1559"/>
                  <a:gd name="T9" fmla="*/ 74 h 146"/>
                  <a:gd name="T10" fmla="*/ 1431 w 1559"/>
                  <a:gd name="T11" fmla="*/ 92 h 146"/>
                  <a:gd name="T12" fmla="*/ 1332 w 1559"/>
                  <a:gd name="T13" fmla="*/ 75 h 146"/>
                  <a:gd name="T14" fmla="*/ 1332 w 1559"/>
                  <a:gd name="T15" fmla="*/ 75 h 146"/>
                  <a:gd name="T16" fmla="*/ 1304 w 1559"/>
                  <a:gd name="T17" fmla="*/ 2 h 146"/>
                  <a:gd name="T18" fmla="*/ 1303 w 1559"/>
                  <a:gd name="T19" fmla="*/ 108 h 146"/>
                  <a:gd name="T20" fmla="*/ 1232 w 1559"/>
                  <a:gd name="T21" fmla="*/ 51 h 146"/>
                  <a:gd name="T22" fmla="*/ 1231 w 1559"/>
                  <a:gd name="T23" fmla="*/ 115 h 146"/>
                  <a:gd name="T24" fmla="*/ 1265 w 1559"/>
                  <a:gd name="T25" fmla="*/ 80 h 146"/>
                  <a:gd name="T26" fmla="*/ 1145 w 1559"/>
                  <a:gd name="T27" fmla="*/ 11 h 146"/>
                  <a:gd name="T28" fmla="*/ 1061 w 1559"/>
                  <a:gd name="T29" fmla="*/ 92 h 146"/>
                  <a:gd name="T30" fmla="*/ 1044 w 1559"/>
                  <a:gd name="T31" fmla="*/ 37 h 146"/>
                  <a:gd name="T32" fmla="*/ 1008 w 1559"/>
                  <a:gd name="T33" fmla="*/ 56 h 146"/>
                  <a:gd name="T34" fmla="*/ 1051 w 1559"/>
                  <a:gd name="T35" fmla="*/ 54 h 146"/>
                  <a:gd name="T36" fmla="*/ 970 w 1559"/>
                  <a:gd name="T37" fmla="*/ 68 h 146"/>
                  <a:gd name="T38" fmla="*/ 989 w 1559"/>
                  <a:gd name="T39" fmla="*/ 108 h 146"/>
                  <a:gd name="T40" fmla="*/ 990 w 1559"/>
                  <a:gd name="T41" fmla="*/ 74 h 146"/>
                  <a:gd name="T42" fmla="*/ 906 w 1559"/>
                  <a:gd name="T43" fmla="*/ 57 h 146"/>
                  <a:gd name="T44" fmla="*/ 892 w 1559"/>
                  <a:gd name="T45" fmla="*/ 92 h 146"/>
                  <a:gd name="T46" fmla="*/ 911 w 1559"/>
                  <a:gd name="T47" fmla="*/ 91 h 146"/>
                  <a:gd name="T48" fmla="*/ 837 w 1559"/>
                  <a:gd name="T49" fmla="*/ 57 h 146"/>
                  <a:gd name="T50" fmla="*/ 823 w 1559"/>
                  <a:gd name="T51" fmla="*/ 92 h 146"/>
                  <a:gd name="T52" fmla="*/ 843 w 1559"/>
                  <a:gd name="T53" fmla="*/ 91 h 146"/>
                  <a:gd name="T54" fmla="*/ 749 w 1559"/>
                  <a:gd name="T55" fmla="*/ 80 h 146"/>
                  <a:gd name="T56" fmla="*/ 765 w 1559"/>
                  <a:gd name="T57" fmla="*/ 43 h 146"/>
                  <a:gd name="T58" fmla="*/ 749 w 1559"/>
                  <a:gd name="T59" fmla="*/ 61 h 146"/>
                  <a:gd name="T60" fmla="*/ 751 w 1559"/>
                  <a:gd name="T61" fmla="*/ 107 h 146"/>
                  <a:gd name="T62" fmla="*/ 667 w 1559"/>
                  <a:gd name="T63" fmla="*/ 61 h 146"/>
                  <a:gd name="T64" fmla="*/ 613 w 1559"/>
                  <a:gd name="T65" fmla="*/ 61 h 146"/>
                  <a:gd name="T66" fmla="*/ 597 w 1559"/>
                  <a:gd name="T67" fmla="*/ 114 h 146"/>
                  <a:gd name="T68" fmla="*/ 650 w 1559"/>
                  <a:gd name="T69" fmla="*/ 114 h 146"/>
                  <a:gd name="T70" fmla="*/ 512 w 1559"/>
                  <a:gd name="T71" fmla="*/ 104 h 146"/>
                  <a:gd name="T72" fmla="*/ 464 w 1559"/>
                  <a:gd name="T73" fmla="*/ 51 h 146"/>
                  <a:gd name="T74" fmla="*/ 462 w 1559"/>
                  <a:gd name="T75" fmla="*/ 115 h 146"/>
                  <a:gd name="T76" fmla="*/ 496 w 1559"/>
                  <a:gd name="T77" fmla="*/ 80 h 146"/>
                  <a:gd name="T78" fmla="*/ 393 w 1559"/>
                  <a:gd name="T79" fmla="*/ 38 h 146"/>
                  <a:gd name="T80" fmla="*/ 391 w 1559"/>
                  <a:gd name="T81" fmla="*/ 12 h 146"/>
                  <a:gd name="T82" fmla="*/ 326 w 1559"/>
                  <a:gd name="T83" fmla="*/ 75 h 146"/>
                  <a:gd name="T84" fmla="*/ 355 w 1559"/>
                  <a:gd name="T85" fmla="*/ 38 h 146"/>
                  <a:gd name="T86" fmla="*/ 353 w 1559"/>
                  <a:gd name="T87" fmla="*/ 103 h 146"/>
                  <a:gd name="T88" fmla="*/ 310 w 1559"/>
                  <a:gd name="T89" fmla="*/ 122 h 146"/>
                  <a:gd name="T90" fmla="*/ 373 w 1559"/>
                  <a:gd name="T91" fmla="*/ 56 h 146"/>
                  <a:gd name="T92" fmla="*/ 269 w 1559"/>
                  <a:gd name="T93" fmla="*/ 47 h 146"/>
                  <a:gd name="T94" fmla="*/ 270 w 1559"/>
                  <a:gd name="T95" fmla="*/ 114 h 146"/>
                  <a:gd name="T96" fmla="*/ 211 w 1559"/>
                  <a:gd name="T97" fmla="*/ 68 h 146"/>
                  <a:gd name="T98" fmla="*/ 198 w 1559"/>
                  <a:gd name="T99" fmla="*/ 36 h 146"/>
                  <a:gd name="T100" fmla="*/ 200 w 1559"/>
                  <a:gd name="T101" fmla="*/ 100 h 146"/>
                  <a:gd name="T102" fmla="*/ 148 w 1559"/>
                  <a:gd name="T103" fmla="*/ 62 h 146"/>
                  <a:gd name="T104" fmla="*/ 81 w 1559"/>
                  <a:gd name="T105" fmla="*/ 38 h 146"/>
                  <a:gd name="T106" fmla="*/ 119 w 1559"/>
                  <a:gd name="T107" fmla="*/ 54 h 146"/>
                  <a:gd name="T108" fmla="*/ 66 w 1559"/>
                  <a:gd name="T109" fmla="*/ 96 h 146"/>
                  <a:gd name="T110" fmla="*/ 21 w 1559"/>
                  <a:gd name="T111" fmla="*/ 52 h 146"/>
                  <a:gd name="T112" fmla="*/ 0 w 1559"/>
                  <a:gd name="T113" fmla="*/ 114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559" h="146">
                    <a:moveTo>
                      <a:pt x="1559" y="104"/>
                    </a:moveTo>
                    <a:cubicBezTo>
                      <a:pt x="1559" y="98"/>
                      <a:pt x="1556" y="92"/>
                      <a:pt x="1547" y="92"/>
                    </a:cubicBezTo>
                    <a:cubicBezTo>
                      <a:pt x="1539" y="92"/>
                      <a:pt x="1535" y="98"/>
                      <a:pt x="1535" y="104"/>
                    </a:cubicBezTo>
                    <a:cubicBezTo>
                      <a:pt x="1535" y="110"/>
                      <a:pt x="1539" y="116"/>
                      <a:pt x="1547" y="116"/>
                    </a:cubicBezTo>
                    <a:cubicBezTo>
                      <a:pt x="1556" y="116"/>
                      <a:pt x="1559" y="110"/>
                      <a:pt x="1559" y="104"/>
                    </a:cubicBezTo>
                    <a:close/>
                    <a:moveTo>
                      <a:pt x="1518" y="114"/>
                    </a:moveTo>
                    <a:lnTo>
                      <a:pt x="1518" y="62"/>
                    </a:lnTo>
                    <a:cubicBezTo>
                      <a:pt x="1518" y="55"/>
                      <a:pt x="1517" y="49"/>
                      <a:pt x="1514" y="45"/>
                    </a:cubicBezTo>
                    <a:cubicBezTo>
                      <a:pt x="1510" y="39"/>
                      <a:pt x="1504" y="36"/>
                      <a:pt x="1495" y="36"/>
                    </a:cubicBezTo>
                    <a:cubicBezTo>
                      <a:pt x="1485" y="36"/>
                      <a:pt x="1474" y="45"/>
                      <a:pt x="1471" y="48"/>
                    </a:cubicBezTo>
                    <a:cubicBezTo>
                      <a:pt x="1471" y="43"/>
                      <a:pt x="1470" y="38"/>
                      <a:pt x="1470" y="38"/>
                    </a:cubicBezTo>
                    <a:lnTo>
                      <a:pt x="1450" y="38"/>
                    </a:lnTo>
                    <a:cubicBezTo>
                      <a:pt x="1450" y="38"/>
                      <a:pt x="1451" y="47"/>
                      <a:pt x="1451" y="56"/>
                    </a:cubicBezTo>
                    <a:lnTo>
                      <a:pt x="1451" y="114"/>
                    </a:lnTo>
                    <a:lnTo>
                      <a:pt x="1472" y="114"/>
                    </a:lnTo>
                    <a:lnTo>
                      <a:pt x="1472" y="62"/>
                    </a:lnTo>
                    <a:cubicBezTo>
                      <a:pt x="1475" y="59"/>
                      <a:pt x="1482" y="54"/>
                      <a:pt x="1488" y="54"/>
                    </a:cubicBezTo>
                    <a:cubicBezTo>
                      <a:pt x="1493" y="54"/>
                      <a:pt x="1497" y="55"/>
                      <a:pt x="1497" y="64"/>
                    </a:cubicBezTo>
                    <a:lnTo>
                      <a:pt x="1497" y="114"/>
                    </a:lnTo>
                    <a:lnTo>
                      <a:pt x="1518" y="114"/>
                    </a:lnTo>
                    <a:close/>
                    <a:moveTo>
                      <a:pt x="1413" y="68"/>
                    </a:moveTo>
                    <a:lnTo>
                      <a:pt x="1389" y="68"/>
                    </a:lnTo>
                    <a:cubicBezTo>
                      <a:pt x="1389" y="62"/>
                      <a:pt x="1391" y="51"/>
                      <a:pt x="1400" y="51"/>
                    </a:cubicBezTo>
                    <a:cubicBezTo>
                      <a:pt x="1411" y="51"/>
                      <a:pt x="1413" y="62"/>
                      <a:pt x="1413" y="68"/>
                    </a:cubicBezTo>
                    <a:close/>
                    <a:moveTo>
                      <a:pt x="1433" y="74"/>
                    </a:moveTo>
                    <a:cubicBezTo>
                      <a:pt x="1433" y="56"/>
                      <a:pt x="1426" y="36"/>
                      <a:pt x="1400" y="36"/>
                    </a:cubicBezTo>
                    <a:cubicBezTo>
                      <a:pt x="1378" y="36"/>
                      <a:pt x="1367" y="56"/>
                      <a:pt x="1367" y="76"/>
                    </a:cubicBezTo>
                    <a:cubicBezTo>
                      <a:pt x="1367" y="90"/>
                      <a:pt x="1372" y="115"/>
                      <a:pt x="1399" y="115"/>
                    </a:cubicBezTo>
                    <a:cubicBezTo>
                      <a:pt x="1420" y="115"/>
                      <a:pt x="1432" y="108"/>
                      <a:pt x="1432" y="108"/>
                    </a:cubicBezTo>
                    <a:lnTo>
                      <a:pt x="1431" y="92"/>
                    </a:lnTo>
                    <a:cubicBezTo>
                      <a:pt x="1431" y="92"/>
                      <a:pt x="1416" y="100"/>
                      <a:pt x="1402" y="100"/>
                    </a:cubicBezTo>
                    <a:cubicBezTo>
                      <a:pt x="1393" y="100"/>
                      <a:pt x="1389" y="94"/>
                      <a:pt x="1389" y="80"/>
                    </a:cubicBezTo>
                    <a:lnTo>
                      <a:pt x="1433" y="80"/>
                    </a:lnTo>
                    <a:cubicBezTo>
                      <a:pt x="1433" y="80"/>
                      <a:pt x="1433" y="76"/>
                      <a:pt x="1433" y="74"/>
                    </a:cubicBezTo>
                    <a:moveTo>
                      <a:pt x="1332" y="75"/>
                    </a:moveTo>
                    <a:cubicBezTo>
                      <a:pt x="1332" y="93"/>
                      <a:pt x="1326" y="99"/>
                      <a:pt x="1319" y="99"/>
                    </a:cubicBezTo>
                    <a:cubicBezTo>
                      <a:pt x="1316" y="99"/>
                      <a:pt x="1310" y="97"/>
                      <a:pt x="1304" y="94"/>
                    </a:cubicBezTo>
                    <a:lnTo>
                      <a:pt x="1304" y="59"/>
                    </a:lnTo>
                    <a:cubicBezTo>
                      <a:pt x="1310" y="54"/>
                      <a:pt x="1316" y="53"/>
                      <a:pt x="1320" y="53"/>
                    </a:cubicBezTo>
                    <a:cubicBezTo>
                      <a:pt x="1330" y="53"/>
                      <a:pt x="1332" y="67"/>
                      <a:pt x="1332" y="75"/>
                    </a:cubicBezTo>
                    <a:close/>
                    <a:moveTo>
                      <a:pt x="1353" y="76"/>
                    </a:moveTo>
                    <a:cubicBezTo>
                      <a:pt x="1353" y="60"/>
                      <a:pt x="1349" y="36"/>
                      <a:pt x="1324" y="36"/>
                    </a:cubicBezTo>
                    <a:cubicBezTo>
                      <a:pt x="1315" y="36"/>
                      <a:pt x="1306" y="43"/>
                      <a:pt x="1304" y="44"/>
                    </a:cubicBezTo>
                    <a:cubicBezTo>
                      <a:pt x="1304" y="44"/>
                      <a:pt x="1304" y="39"/>
                      <a:pt x="1304" y="36"/>
                    </a:cubicBezTo>
                    <a:lnTo>
                      <a:pt x="1304" y="2"/>
                    </a:lnTo>
                    <a:lnTo>
                      <a:pt x="1284" y="4"/>
                    </a:lnTo>
                    <a:lnTo>
                      <a:pt x="1284" y="98"/>
                    </a:lnTo>
                    <a:cubicBezTo>
                      <a:pt x="1284" y="105"/>
                      <a:pt x="1283" y="114"/>
                      <a:pt x="1283" y="114"/>
                    </a:cubicBezTo>
                    <a:lnTo>
                      <a:pt x="1302" y="114"/>
                    </a:lnTo>
                    <a:cubicBezTo>
                      <a:pt x="1303" y="112"/>
                      <a:pt x="1303" y="109"/>
                      <a:pt x="1303" y="108"/>
                    </a:cubicBezTo>
                    <a:cubicBezTo>
                      <a:pt x="1304" y="109"/>
                      <a:pt x="1313" y="115"/>
                      <a:pt x="1324" y="115"/>
                    </a:cubicBezTo>
                    <a:cubicBezTo>
                      <a:pt x="1342" y="115"/>
                      <a:pt x="1353" y="98"/>
                      <a:pt x="1353" y="76"/>
                    </a:cubicBezTo>
                    <a:moveTo>
                      <a:pt x="1245" y="68"/>
                    </a:moveTo>
                    <a:lnTo>
                      <a:pt x="1221" y="68"/>
                    </a:lnTo>
                    <a:cubicBezTo>
                      <a:pt x="1221" y="62"/>
                      <a:pt x="1223" y="51"/>
                      <a:pt x="1232" y="51"/>
                    </a:cubicBezTo>
                    <a:cubicBezTo>
                      <a:pt x="1243" y="51"/>
                      <a:pt x="1245" y="62"/>
                      <a:pt x="1245" y="68"/>
                    </a:cubicBezTo>
                    <a:close/>
                    <a:moveTo>
                      <a:pt x="1265" y="74"/>
                    </a:moveTo>
                    <a:cubicBezTo>
                      <a:pt x="1265" y="56"/>
                      <a:pt x="1258" y="36"/>
                      <a:pt x="1232" y="36"/>
                    </a:cubicBezTo>
                    <a:cubicBezTo>
                      <a:pt x="1210" y="36"/>
                      <a:pt x="1199" y="56"/>
                      <a:pt x="1199" y="76"/>
                    </a:cubicBezTo>
                    <a:cubicBezTo>
                      <a:pt x="1199" y="90"/>
                      <a:pt x="1204" y="115"/>
                      <a:pt x="1231" y="115"/>
                    </a:cubicBezTo>
                    <a:cubicBezTo>
                      <a:pt x="1251" y="115"/>
                      <a:pt x="1264" y="108"/>
                      <a:pt x="1264" y="108"/>
                    </a:cubicBezTo>
                    <a:lnTo>
                      <a:pt x="1263" y="92"/>
                    </a:lnTo>
                    <a:cubicBezTo>
                      <a:pt x="1263" y="92"/>
                      <a:pt x="1248" y="100"/>
                      <a:pt x="1234" y="100"/>
                    </a:cubicBezTo>
                    <a:cubicBezTo>
                      <a:pt x="1225" y="100"/>
                      <a:pt x="1221" y="94"/>
                      <a:pt x="1221" y="80"/>
                    </a:cubicBezTo>
                    <a:lnTo>
                      <a:pt x="1265" y="80"/>
                    </a:lnTo>
                    <a:cubicBezTo>
                      <a:pt x="1265" y="80"/>
                      <a:pt x="1265" y="76"/>
                      <a:pt x="1265" y="74"/>
                    </a:cubicBezTo>
                    <a:moveTo>
                      <a:pt x="1188" y="114"/>
                    </a:moveTo>
                    <a:lnTo>
                      <a:pt x="1188" y="95"/>
                    </a:lnTo>
                    <a:lnTo>
                      <a:pt x="1145" y="95"/>
                    </a:lnTo>
                    <a:lnTo>
                      <a:pt x="1145" y="11"/>
                    </a:lnTo>
                    <a:lnTo>
                      <a:pt x="1124" y="11"/>
                    </a:lnTo>
                    <a:lnTo>
                      <a:pt x="1124" y="114"/>
                    </a:lnTo>
                    <a:lnTo>
                      <a:pt x="1188" y="114"/>
                    </a:lnTo>
                    <a:close/>
                    <a:moveTo>
                      <a:pt x="1073" y="104"/>
                    </a:moveTo>
                    <a:cubicBezTo>
                      <a:pt x="1073" y="98"/>
                      <a:pt x="1069" y="92"/>
                      <a:pt x="1061" y="92"/>
                    </a:cubicBezTo>
                    <a:cubicBezTo>
                      <a:pt x="1053" y="92"/>
                      <a:pt x="1048" y="98"/>
                      <a:pt x="1048" y="104"/>
                    </a:cubicBezTo>
                    <a:cubicBezTo>
                      <a:pt x="1048" y="110"/>
                      <a:pt x="1053" y="116"/>
                      <a:pt x="1061" y="116"/>
                    </a:cubicBezTo>
                    <a:cubicBezTo>
                      <a:pt x="1069" y="116"/>
                      <a:pt x="1073" y="110"/>
                      <a:pt x="1073" y="104"/>
                    </a:cubicBezTo>
                    <a:close/>
                    <a:moveTo>
                      <a:pt x="1053" y="38"/>
                    </a:moveTo>
                    <a:cubicBezTo>
                      <a:pt x="1053" y="38"/>
                      <a:pt x="1052" y="37"/>
                      <a:pt x="1044" y="37"/>
                    </a:cubicBezTo>
                    <a:cubicBezTo>
                      <a:pt x="1038" y="37"/>
                      <a:pt x="1032" y="42"/>
                      <a:pt x="1029" y="45"/>
                    </a:cubicBezTo>
                    <a:cubicBezTo>
                      <a:pt x="1029" y="46"/>
                      <a:pt x="1028" y="47"/>
                      <a:pt x="1028" y="47"/>
                    </a:cubicBezTo>
                    <a:cubicBezTo>
                      <a:pt x="1028" y="43"/>
                      <a:pt x="1027" y="38"/>
                      <a:pt x="1027" y="38"/>
                    </a:cubicBezTo>
                    <a:lnTo>
                      <a:pt x="1007" y="38"/>
                    </a:lnTo>
                    <a:cubicBezTo>
                      <a:pt x="1007" y="38"/>
                      <a:pt x="1008" y="47"/>
                      <a:pt x="1008" y="56"/>
                    </a:cubicBezTo>
                    <a:lnTo>
                      <a:pt x="1008" y="114"/>
                    </a:lnTo>
                    <a:lnTo>
                      <a:pt x="1029" y="114"/>
                    </a:lnTo>
                    <a:lnTo>
                      <a:pt x="1029" y="60"/>
                    </a:lnTo>
                    <a:cubicBezTo>
                      <a:pt x="1034" y="56"/>
                      <a:pt x="1039" y="53"/>
                      <a:pt x="1041" y="53"/>
                    </a:cubicBezTo>
                    <a:cubicBezTo>
                      <a:pt x="1047" y="53"/>
                      <a:pt x="1051" y="54"/>
                      <a:pt x="1051" y="54"/>
                    </a:cubicBezTo>
                    <a:lnTo>
                      <a:pt x="1053" y="38"/>
                    </a:lnTo>
                    <a:close/>
                    <a:moveTo>
                      <a:pt x="970" y="68"/>
                    </a:moveTo>
                    <a:lnTo>
                      <a:pt x="946" y="68"/>
                    </a:lnTo>
                    <a:cubicBezTo>
                      <a:pt x="946" y="62"/>
                      <a:pt x="948" y="51"/>
                      <a:pt x="958" y="51"/>
                    </a:cubicBezTo>
                    <a:cubicBezTo>
                      <a:pt x="968" y="51"/>
                      <a:pt x="970" y="62"/>
                      <a:pt x="970" y="68"/>
                    </a:cubicBezTo>
                    <a:close/>
                    <a:moveTo>
                      <a:pt x="990" y="74"/>
                    </a:moveTo>
                    <a:cubicBezTo>
                      <a:pt x="990" y="56"/>
                      <a:pt x="983" y="36"/>
                      <a:pt x="958" y="36"/>
                    </a:cubicBezTo>
                    <a:cubicBezTo>
                      <a:pt x="935" y="36"/>
                      <a:pt x="925" y="56"/>
                      <a:pt x="925" y="76"/>
                    </a:cubicBezTo>
                    <a:cubicBezTo>
                      <a:pt x="925" y="90"/>
                      <a:pt x="929" y="115"/>
                      <a:pt x="956" y="115"/>
                    </a:cubicBezTo>
                    <a:cubicBezTo>
                      <a:pt x="977" y="115"/>
                      <a:pt x="989" y="108"/>
                      <a:pt x="989" y="108"/>
                    </a:cubicBezTo>
                    <a:lnTo>
                      <a:pt x="988" y="92"/>
                    </a:lnTo>
                    <a:cubicBezTo>
                      <a:pt x="988" y="92"/>
                      <a:pt x="974" y="100"/>
                      <a:pt x="960" y="100"/>
                    </a:cubicBezTo>
                    <a:cubicBezTo>
                      <a:pt x="951" y="100"/>
                      <a:pt x="946" y="94"/>
                      <a:pt x="946" y="80"/>
                    </a:cubicBezTo>
                    <a:lnTo>
                      <a:pt x="990" y="80"/>
                    </a:lnTo>
                    <a:cubicBezTo>
                      <a:pt x="990" y="80"/>
                      <a:pt x="990" y="76"/>
                      <a:pt x="990" y="74"/>
                    </a:cubicBezTo>
                    <a:moveTo>
                      <a:pt x="911" y="91"/>
                    </a:moveTo>
                    <a:cubicBezTo>
                      <a:pt x="911" y="73"/>
                      <a:pt x="894" y="70"/>
                      <a:pt x="882" y="64"/>
                    </a:cubicBezTo>
                    <a:cubicBezTo>
                      <a:pt x="879" y="63"/>
                      <a:pt x="876" y="61"/>
                      <a:pt x="876" y="58"/>
                    </a:cubicBezTo>
                    <a:cubicBezTo>
                      <a:pt x="876" y="56"/>
                      <a:pt x="878" y="52"/>
                      <a:pt x="884" y="52"/>
                    </a:cubicBezTo>
                    <a:cubicBezTo>
                      <a:pt x="894" y="52"/>
                      <a:pt x="906" y="57"/>
                      <a:pt x="906" y="57"/>
                    </a:cubicBezTo>
                    <a:lnTo>
                      <a:pt x="907" y="40"/>
                    </a:lnTo>
                    <a:cubicBezTo>
                      <a:pt x="907" y="40"/>
                      <a:pt x="897" y="36"/>
                      <a:pt x="885" y="36"/>
                    </a:cubicBezTo>
                    <a:cubicBezTo>
                      <a:pt x="870" y="36"/>
                      <a:pt x="857" y="44"/>
                      <a:pt x="857" y="60"/>
                    </a:cubicBezTo>
                    <a:cubicBezTo>
                      <a:pt x="857" y="77"/>
                      <a:pt x="874" y="80"/>
                      <a:pt x="885" y="85"/>
                    </a:cubicBezTo>
                    <a:cubicBezTo>
                      <a:pt x="889" y="87"/>
                      <a:pt x="892" y="89"/>
                      <a:pt x="892" y="92"/>
                    </a:cubicBezTo>
                    <a:cubicBezTo>
                      <a:pt x="892" y="96"/>
                      <a:pt x="888" y="99"/>
                      <a:pt x="883" y="99"/>
                    </a:cubicBezTo>
                    <a:cubicBezTo>
                      <a:pt x="872" y="99"/>
                      <a:pt x="857" y="91"/>
                      <a:pt x="857" y="91"/>
                    </a:cubicBezTo>
                    <a:lnTo>
                      <a:pt x="856" y="110"/>
                    </a:lnTo>
                    <a:cubicBezTo>
                      <a:pt x="856" y="110"/>
                      <a:pt x="869" y="116"/>
                      <a:pt x="883" y="116"/>
                    </a:cubicBezTo>
                    <a:cubicBezTo>
                      <a:pt x="898" y="116"/>
                      <a:pt x="911" y="108"/>
                      <a:pt x="911" y="91"/>
                    </a:cubicBezTo>
                    <a:close/>
                    <a:moveTo>
                      <a:pt x="843" y="91"/>
                    </a:moveTo>
                    <a:cubicBezTo>
                      <a:pt x="843" y="73"/>
                      <a:pt x="826" y="70"/>
                      <a:pt x="813" y="64"/>
                    </a:cubicBezTo>
                    <a:cubicBezTo>
                      <a:pt x="810" y="63"/>
                      <a:pt x="807" y="61"/>
                      <a:pt x="807" y="58"/>
                    </a:cubicBezTo>
                    <a:cubicBezTo>
                      <a:pt x="807" y="56"/>
                      <a:pt x="809" y="52"/>
                      <a:pt x="815" y="52"/>
                    </a:cubicBezTo>
                    <a:cubicBezTo>
                      <a:pt x="825" y="52"/>
                      <a:pt x="837" y="57"/>
                      <a:pt x="837" y="57"/>
                    </a:cubicBezTo>
                    <a:lnTo>
                      <a:pt x="838" y="40"/>
                    </a:lnTo>
                    <a:cubicBezTo>
                      <a:pt x="838" y="40"/>
                      <a:pt x="828" y="36"/>
                      <a:pt x="816" y="36"/>
                    </a:cubicBezTo>
                    <a:cubicBezTo>
                      <a:pt x="801" y="36"/>
                      <a:pt x="788" y="44"/>
                      <a:pt x="788" y="60"/>
                    </a:cubicBezTo>
                    <a:cubicBezTo>
                      <a:pt x="788" y="77"/>
                      <a:pt x="805" y="80"/>
                      <a:pt x="817" y="85"/>
                    </a:cubicBezTo>
                    <a:cubicBezTo>
                      <a:pt x="820" y="87"/>
                      <a:pt x="823" y="89"/>
                      <a:pt x="823" y="92"/>
                    </a:cubicBezTo>
                    <a:cubicBezTo>
                      <a:pt x="823" y="96"/>
                      <a:pt x="819" y="99"/>
                      <a:pt x="815" y="99"/>
                    </a:cubicBezTo>
                    <a:cubicBezTo>
                      <a:pt x="803" y="99"/>
                      <a:pt x="788" y="91"/>
                      <a:pt x="788" y="91"/>
                    </a:cubicBezTo>
                    <a:lnTo>
                      <a:pt x="787" y="110"/>
                    </a:lnTo>
                    <a:cubicBezTo>
                      <a:pt x="787" y="110"/>
                      <a:pt x="800" y="116"/>
                      <a:pt x="814" y="116"/>
                    </a:cubicBezTo>
                    <a:cubicBezTo>
                      <a:pt x="829" y="116"/>
                      <a:pt x="843" y="108"/>
                      <a:pt x="843" y="91"/>
                    </a:cubicBezTo>
                    <a:close/>
                    <a:moveTo>
                      <a:pt x="749" y="94"/>
                    </a:moveTo>
                    <a:cubicBezTo>
                      <a:pt x="747" y="96"/>
                      <a:pt x="742" y="100"/>
                      <a:pt x="736" y="100"/>
                    </a:cubicBezTo>
                    <a:cubicBezTo>
                      <a:pt x="731" y="100"/>
                      <a:pt x="729" y="95"/>
                      <a:pt x="729" y="91"/>
                    </a:cubicBezTo>
                    <a:cubicBezTo>
                      <a:pt x="729" y="89"/>
                      <a:pt x="730" y="87"/>
                      <a:pt x="732" y="85"/>
                    </a:cubicBezTo>
                    <a:cubicBezTo>
                      <a:pt x="736" y="81"/>
                      <a:pt x="746" y="80"/>
                      <a:pt x="749" y="80"/>
                    </a:cubicBezTo>
                    <a:lnTo>
                      <a:pt x="749" y="94"/>
                    </a:lnTo>
                    <a:close/>
                    <a:moveTo>
                      <a:pt x="771" y="114"/>
                    </a:moveTo>
                    <a:cubicBezTo>
                      <a:pt x="771" y="114"/>
                      <a:pt x="770" y="107"/>
                      <a:pt x="770" y="98"/>
                    </a:cubicBezTo>
                    <a:lnTo>
                      <a:pt x="770" y="62"/>
                    </a:lnTo>
                    <a:cubicBezTo>
                      <a:pt x="770" y="54"/>
                      <a:pt x="769" y="48"/>
                      <a:pt x="765" y="43"/>
                    </a:cubicBezTo>
                    <a:cubicBezTo>
                      <a:pt x="761" y="39"/>
                      <a:pt x="755" y="36"/>
                      <a:pt x="745" y="36"/>
                    </a:cubicBezTo>
                    <a:cubicBezTo>
                      <a:pt x="729" y="36"/>
                      <a:pt x="714" y="43"/>
                      <a:pt x="714" y="43"/>
                    </a:cubicBezTo>
                    <a:lnTo>
                      <a:pt x="715" y="59"/>
                    </a:lnTo>
                    <a:cubicBezTo>
                      <a:pt x="720" y="56"/>
                      <a:pt x="731" y="52"/>
                      <a:pt x="741" y="52"/>
                    </a:cubicBezTo>
                    <a:cubicBezTo>
                      <a:pt x="747" y="52"/>
                      <a:pt x="749" y="55"/>
                      <a:pt x="749" y="61"/>
                    </a:cubicBezTo>
                    <a:lnTo>
                      <a:pt x="749" y="69"/>
                    </a:lnTo>
                    <a:cubicBezTo>
                      <a:pt x="740" y="69"/>
                      <a:pt x="725" y="70"/>
                      <a:pt x="716" y="77"/>
                    </a:cubicBezTo>
                    <a:cubicBezTo>
                      <a:pt x="711" y="81"/>
                      <a:pt x="709" y="85"/>
                      <a:pt x="709" y="92"/>
                    </a:cubicBezTo>
                    <a:cubicBezTo>
                      <a:pt x="709" y="102"/>
                      <a:pt x="714" y="115"/>
                      <a:pt x="730" y="115"/>
                    </a:cubicBezTo>
                    <a:cubicBezTo>
                      <a:pt x="741" y="115"/>
                      <a:pt x="751" y="107"/>
                      <a:pt x="751" y="107"/>
                    </a:cubicBezTo>
                    <a:cubicBezTo>
                      <a:pt x="751" y="110"/>
                      <a:pt x="751" y="114"/>
                      <a:pt x="751" y="114"/>
                    </a:cubicBezTo>
                    <a:lnTo>
                      <a:pt x="771" y="114"/>
                    </a:lnTo>
                    <a:close/>
                    <a:moveTo>
                      <a:pt x="701" y="12"/>
                    </a:moveTo>
                    <a:lnTo>
                      <a:pt x="679" y="11"/>
                    </a:lnTo>
                    <a:lnTo>
                      <a:pt x="667" y="61"/>
                    </a:lnTo>
                    <a:cubicBezTo>
                      <a:pt x="665" y="68"/>
                      <a:pt x="663" y="83"/>
                      <a:pt x="662" y="86"/>
                    </a:cubicBezTo>
                    <a:cubicBezTo>
                      <a:pt x="662" y="83"/>
                      <a:pt x="659" y="68"/>
                      <a:pt x="658" y="61"/>
                    </a:cubicBezTo>
                    <a:lnTo>
                      <a:pt x="646" y="11"/>
                    </a:lnTo>
                    <a:lnTo>
                      <a:pt x="624" y="11"/>
                    </a:lnTo>
                    <a:lnTo>
                      <a:pt x="613" y="61"/>
                    </a:lnTo>
                    <a:cubicBezTo>
                      <a:pt x="611" y="68"/>
                      <a:pt x="609" y="82"/>
                      <a:pt x="608" y="85"/>
                    </a:cubicBezTo>
                    <a:cubicBezTo>
                      <a:pt x="608" y="82"/>
                      <a:pt x="605" y="68"/>
                      <a:pt x="604" y="61"/>
                    </a:cubicBezTo>
                    <a:lnTo>
                      <a:pt x="592" y="10"/>
                    </a:lnTo>
                    <a:lnTo>
                      <a:pt x="570" y="11"/>
                    </a:lnTo>
                    <a:lnTo>
                      <a:pt x="597" y="114"/>
                    </a:lnTo>
                    <a:lnTo>
                      <a:pt x="619" y="114"/>
                    </a:lnTo>
                    <a:lnTo>
                      <a:pt x="630" y="67"/>
                    </a:lnTo>
                    <a:cubicBezTo>
                      <a:pt x="631" y="59"/>
                      <a:pt x="635" y="40"/>
                      <a:pt x="635" y="40"/>
                    </a:cubicBezTo>
                    <a:cubicBezTo>
                      <a:pt x="635" y="40"/>
                      <a:pt x="638" y="59"/>
                      <a:pt x="640" y="67"/>
                    </a:cubicBezTo>
                    <a:lnTo>
                      <a:pt x="650" y="114"/>
                    </a:lnTo>
                    <a:lnTo>
                      <a:pt x="673" y="114"/>
                    </a:lnTo>
                    <a:lnTo>
                      <a:pt x="701" y="12"/>
                    </a:lnTo>
                    <a:close/>
                    <a:moveTo>
                      <a:pt x="537" y="104"/>
                    </a:moveTo>
                    <a:cubicBezTo>
                      <a:pt x="537" y="98"/>
                      <a:pt x="533" y="92"/>
                      <a:pt x="525" y="92"/>
                    </a:cubicBezTo>
                    <a:cubicBezTo>
                      <a:pt x="516" y="92"/>
                      <a:pt x="512" y="98"/>
                      <a:pt x="512" y="104"/>
                    </a:cubicBezTo>
                    <a:cubicBezTo>
                      <a:pt x="512" y="110"/>
                      <a:pt x="516" y="116"/>
                      <a:pt x="525" y="116"/>
                    </a:cubicBezTo>
                    <a:cubicBezTo>
                      <a:pt x="533" y="116"/>
                      <a:pt x="537" y="110"/>
                      <a:pt x="537" y="104"/>
                    </a:cubicBezTo>
                    <a:close/>
                    <a:moveTo>
                      <a:pt x="476" y="68"/>
                    </a:moveTo>
                    <a:lnTo>
                      <a:pt x="452" y="68"/>
                    </a:lnTo>
                    <a:cubicBezTo>
                      <a:pt x="452" y="62"/>
                      <a:pt x="454" y="51"/>
                      <a:pt x="464" y="51"/>
                    </a:cubicBezTo>
                    <a:cubicBezTo>
                      <a:pt x="474" y="51"/>
                      <a:pt x="476" y="62"/>
                      <a:pt x="476" y="68"/>
                    </a:cubicBezTo>
                    <a:moveTo>
                      <a:pt x="496" y="74"/>
                    </a:moveTo>
                    <a:cubicBezTo>
                      <a:pt x="496" y="56"/>
                      <a:pt x="489" y="36"/>
                      <a:pt x="464" y="36"/>
                    </a:cubicBezTo>
                    <a:cubicBezTo>
                      <a:pt x="441" y="36"/>
                      <a:pt x="431" y="56"/>
                      <a:pt x="431" y="76"/>
                    </a:cubicBezTo>
                    <a:cubicBezTo>
                      <a:pt x="431" y="90"/>
                      <a:pt x="435" y="115"/>
                      <a:pt x="462" y="115"/>
                    </a:cubicBezTo>
                    <a:cubicBezTo>
                      <a:pt x="483" y="115"/>
                      <a:pt x="495" y="108"/>
                      <a:pt x="495" y="108"/>
                    </a:cubicBezTo>
                    <a:lnTo>
                      <a:pt x="494" y="92"/>
                    </a:lnTo>
                    <a:cubicBezTo>
                      <a:pt x="494" y="92"/>
                      <a:pt x="480" y="100"/>
                      <a:pt x="466" y="100"/>
                    </a:cubicBezTo>
                    <a:cubicBezTo>
                      <a:pt x="457" y="100"/>
                      <a:pt x="452" y="94"/>
                      <a:pt x="452" y="80"/>
                    </a:cubicBezTo>
                    <a:lnTo>
                      <a:pt x="496" y="80"/>
                    </a:lnTo>
                    <a:cubicBezTo>
                      <a:pt x="496" y="80"/>
                      <a:pt x="496" y="76"/>
                      <a:pt x="496" y="74"/>
                    </a:cubicBezTo>
                    <a:moveTo>
                      <a:pt x="413" y="114"/>
                    </a:moveTo>
                    <a:lnTo>
                      <a:pt x="413" y="54"/>
                    </a:lnTo>
                    <a:cubicBezTo>
                      <a:pt x="413" y="48"/>
                      <a:pt x="412" y="38"/>
                      <a:pt x="412" y="38"/>
                    </a:cubicBezTo>
                    <a:lnTo>
                      <a:pt x="393" y="38"/>
                    </a:lnTo>
                    <a:lnTo>
                      <a:pt x="393" y="114"/>
                    </a:lnTo>
                    <a:lnTo>
                      <a:pt x="413" y="114"/>
                    </a:lnTo>
                    <a:close/>
                    <a:moveTo>
                      <a:pt x="416" y="12"/>
                    </a:moveTo>
                    <a:cubicBezTo>
                      <a:pt x="416" y="6"/>
                      <a:pt x="411" y="0"/>
                      <a:pt x="403" y="0"/>
                    </a:cubicBezTo>
                    <a:cubicBezTo>
                      <a:pt x="395" y="0"/>
                      <a:pt x="391" y="6"/>
                      <a:pt x="391" y="12"/>
                    </a:cubicBezTo>
                    <a:cubicBezTo>
                      <a:pt x="391" y="18"/>
                      <a:pt x="395" y="24"/>
                      <a:pt x="403" y="24"/>
                    </a:cubicBezTo>
                    <a:cubicBezTo>
                      <a:pt x="411" y="24"/>
                      <a:pt x="416" y="18"/>
                      <a:pt x="416" y="12"/>
                    </a:cubicBezTo>
                    <a:close/>
                    <a:moveTo>
                      <a:pt x="353" y="88"/>
                    </a:moveTo>
                    <a:cubicBezTo>
                      <a:pt x="347" y="95"/>
                      <a:pt x="341" y="97"/>
                      <a:pt x="337" y="97"/>
                    </a:cubicBezTo>
                    <a:cubicBezTo>
                      <a:pt x="328" y="97"/>
                      <a:pt x="326" y="83"/>
                      <a:pt x="326" y="75"/>
                    </a:cubicBezTo>
                    <a:cubicBezTo>
                      <a:pt x="326" y="66"/>
                      <a:pt x="327" y="53"/>
                      <a:pt x="339" y="53"/>
                    </a:cubicBezTo>
                    <a:cubicBezTo>
                      <a:pt x="343" y="53"/>
                      <a:pt x="347" y="54"/>
                      <a:pt x="353" y="57"/>
                    </a:cubicBezTo>
                    <a:lnTo>
                      <a:pt x="353" y="88"/>
                    </a:lnTo>
                    <a:close/>
                    <a:moveTo>
                      <a:pt x="375" y="38"/>
                    </a:moveTo>
                    <a:lnTo>
                      <a:pt x="355" y="38"/>
                    </a:lnTo>
                    <a:cubicBezTo>
                      <a:pt x="355" y="38"/>
                      <a:pt x="354" y="40"/>
                      <a:pt x="354" y="42"/>
                    </a:cubicBezTo>
                    <a:cubicBezTo>
                      <a:pt x="352" y="41"/>
                      <a:pt x="345" y="36"/>
                      <a:pt x="336" y="36"/>
                    </a:cubicBezTo>
                    <a:cubicBezTo>
                      <a:pt x="315" y="36"/>
                      <a:pt x="305" y="53"/>
                      <a:pt x="305" y="75"/>
                    </a:cubicBezTo>
                    <a:cubicBezTo>
                      <a:pt x="305" y="90"/>
                      <a:pt x="310" y="114"/>
                      <a:pt x="332" y="114"/>
                    </a:cubicBezTo>
                    <a:cubicBezTo>
                      <a:pt x="344" y="114"/>
                      <a:pt x="352" y="105"/>
                      <a:pt x="353" y="103"/>
                    </a:cubicBezTo>
                    <a:cubicBezTo>
                      <a:pt x="353" y="103"/>
                      <a:pt x="353" y="108"/>
                      <a:pt x="353" y="110"/>
                    </a:cubicBezTo>
                    <a:lnTo>
                      <a:pt x="353" y="115"/>
                    </a:lnTo>
                    <a:cubicBezTo>
                      <a:pt x="353" y="117"/>
                      <a:pt x="353" y="119"/>
                      <a:pt x="352" y="121"/>
                    </a:cubicBezTo>
                    <a:cubicBezTo>
                      <a:pt x="351" y="125"/>
                      <a:pt x="347" y="128"/>
                      <a:pt x="338" y="128"/>
                    </a:cubicBezTo>
                    <a:cubicBezTo>
                      <a:pt x="323" y="128"/>
                      <a:pt x="310" y="122"/>
                      <a:pt x="310" y="122"/>
                    </a:cubicBezTo>
                    <a:lnTo>
                      <a:pt x="309" y="140"/>
                    </a:lnTo>
                    <a:cubicBezTo>
                      <a:pt x="309" y="140"/>
                      <a:pt x="320" y="146"/>
                      <a:pt x="338" y="146"/>
                    </a:cubicBezTo>
                    <a:cubicBezTo>
                      <a:pt x="357" y="146"/>
                      <a:pt x="369" y="139"/>
                      <a:pt x="373" y="125"/>
                    </a:cubicBezTo>
                    <a:cubicBezTo>
                      <a:pt x="373" y="122"/>
                      <a:pt x="373" y="116"/>
                      <a:pt x="373" y="112"/>
                    </a:cubicBezTo>
                    <a:lnTo>
                      <a:pt x="373" y="56"/>
                    </a:lnTo>
                    <a:cubicBezTo>
                      <a:pt x="373" y="47"/>
                      <a:pt x="375" y="38"/>
                      <a:pt x="375" y="38"/>
                    </a:cubicBezTo>
                    <a:moveTo>
                      <a:pt x="294" y="38"/>
                    </a:moveTo>
                    <a:cubicBezTo>
                      <a:pt x="294" y="38"/>
                      <a:pt x="293" y="37"/>
                      <a:pt x="285" y="37"/>
                    </a:cubicBezTo>
                    <a:cubicBezTo>
                      <a:pt x="279" y="37"/>
                      <a:pt x="273" y="42"/>
                      <a:pt x="270" y="45"/>
                    </a:cubicBezTo>
                    <a:cubicBezTo>
                      <a:pt x="270" y="46"/>
                      <a:pt x="269" y="47"/>
                      <a:pt x="269" y="47"/>
                    </a:cubicBezTo>
                    <a:cubicBezTo>
                      <a:pt x="269" y="43"/>
                      <a:pt x="268" y="38"/>
                      <a:pt x="268" y="38"/>
                    </a:cubicBezTo>
                    <a:lnTo>
                      <a:pt x="248" y="38"/>
                    </a:lnTo>
                    <a:cubicBezTo>
                      <a:pt x="248" y="38"/>
                      <a:pt x="249" y="47"/>
                      <a:pt x="249" y="56"/>
                    </a:cubicBezTo>
                    <a:lnTo>
                      <a:pt x="249" y="114"/>
                    </a:lnTo>
                    <a:lnTo>
                      <a:pt x="270" y="114"/>
                    </a:lnTo>
                    <a:lnTo>
                      <a:pt x="270" y="60"/>
                    </a:lnTo>
                    <a:cubicBezTo>
                      <a:pt x="275" y="56"/>
                      <a:pt x="279" y="53"/>
                      <a:pt x="282" y="53"/>
                    </a:cubicBezTo>
                    <a:cubicBezTo>
                      <a:pt x="288" y="53"/>
                      <a:pt x="292" y="54"/>
                      <a:pt x="292" y="54"/>
                    </a:cubicBezTo>
                    <a:lnTo>
                      <a:pt x="294" y="38"/>
                    </a:lnTo>
                    <a:close/>
                    <a:moveTo>
                      <a:pt x="211" y="68"/>
                    </a:moveTo>
                    <a:lnTo>
                      <a:pt x="187" y="68"/>
                    </a:lnTo>
                    <a:cubicBezTo>
                      <a:pt x="187" y="62"/>
                      <a:pt x="189" y="51"/>
                      <a:pt x="198" y="51"/>
                    </a:cubicBezTo>
                    <a:cubicBezTo>
                      <a:pt x="209" y="51"/>
                      <a:pt x="211" y="62"/>
                      <a:pt x="211" y="68"/>
                    </a:cubicBezTo>
                    <a:moveTo>
                      <a:pt x="231" y="74"/>
                    </a:moveTo>
                    <a:cubicBezTo>
                      <a:pt x="231" y="56"/>
                      <a:pt x="224" y="36"/>
                      <a:pt x="198" y="36"/>
                    </a:cubicBezTo>
                    <a:cubicBezTo>
                      <a:pt x="176" y="36"/>
                      <a:pt x="165" y="56"/>
                      <a:pt x="165" y="76"/>
                    </a:cubicBezTo>
                    <a:cubicBezTo>
                      <a:pt x="165" y="90"/>
                      <a:pt x="170" y="115"/>
                      <a:pt x="197" y="115"/>
                    </a:cubicBezTo>
                    <a:cubicBezTo>
                      <a:pt x="218" y="115"/>
                      <a:pt x="230" y="108"/>
                      <a:pt x="230" y="108"/>
                    </a:cubicBezTo>
                    <a:lnTo>
                      <a:pt x="229" y="92"/>
                    </a:lnTo>
                    <a:cubicBezTo>
                      <a:pt x="229" y="92"/>
                      <a:pt x="214" y="100"/>
                      <a:pt x="200" y="100"/>
                    </a:cubicBezTo>
                    <a:cubicBezTo>
                      <a:pt x="191" y="100"/>
                      <a:pt x="187" y="94"/>
                      <a:pt x="187" y="80"/>
                    </a:cubicBezTo>
                    <a:lnTo>
                      <a:pt x="231" y="80"/>
                    </a:lnTo>
                    <a:cubicBezTo>
                      <a:pt x="231" y="80"/>
                      <a:pt x="231" y="76"/>
                      <a:pt x="231" y="74"/>
                    </a:cubicBezTo>
                    <a:moveTo>
                      <a:pt x="148" y="114"/>
                    </a:moveTo>
                    <a:lnTo>
                      <a:pt x="148" y="62"/>
                    </a:lnTo>
                    <a:cubicBezTo>
                      <a:pt x="148" y="55"/>
                      <a:pt x="147" y="49"/>
                      <a:pt x="144" y="45"/>
                    </a:cubicBezTo>
                    <a:cubicBezTo>
                      <a:pt x="141" y="39"/>
                      <a:pt x="135" y="36"/>
                      <a:pt x="126" y="36"/>
                    </a:cubicBezTo>
                    <a:cubicBezTo>
                      <a:pt x="115" y="36"/>
                      <a:pt x="104" y="45"/>
                      <a:pt x="101" y="48"/>
                    </a:cubicBezTo>
                    <a:cubicBezTo>
                      <a:pt x="101" y="43"/>
                      <a:pt x="101" y="38"/>
                      <a:pt x="101" y="38"/>
                    </a:cubicBezTo>
                    <a:lnTo>
                      <a:pt x="81" y="38"/>
                    </a:lnTo>
                    <a:cubicBezTo>
                      <a:pt x="81" y="38"/>
                      <a:pt x="82" y="47"/>
                      <a:pt x="82" y="56"/>
                    </a:cubicBezTo>
                    <a:lnTo>
                      <a:pt x="82" y="114"/>
                    </a:lnTo>
                    <a:lnTo>
                      <a:pt x="102" y="114"/>
                    </a:lnTo>
                    <a:lnTo>
                      <a:pt x="102" y="62"/>
                    </a:lnTo>
                    <a:cubicBezTo>
                      <a:pt x="105" y="59"/>
                      <a:pt x="112" y="54"/>
                      <a:pt x="119" y="54"/>
                    </a:cubicBezTo>
                    <a:cubicBezTo>
                      <a:pt x="124" y="54"/>
                      <a:pt x="128" y="55"/>
                      <a:pt x="128" y="64"/>
                    </a:cubicBezTo>
                    <a:lnTo>
                      <a:pt x="128" y="114"/>
                    </a:lnTo>
                    <a:lnTo>
                      <a:pt x="148" y="114"/>
                    </a:lnTo>
                    <a:close/>
                    <a:moveTo>
                      <a:pt x="66" y="114"/>
                    </a:moveTo>
                    <a:lnTo>
                      <a:pt x="66" y="96"/>
                    </a:lnTo>
                    <a:lnTo>
                      <a:pt x="21" y="96"/>
                    </a:lnTo>
                    <a:lnTo>
                      <a:pt x="21" y="69"/>
                    </a:lnTo>
                    <a:lnTo>
                      <a:pt x="57" y="69"/>
                    </a:lnTo>
                    <a:lnTo>
                      <a:pt x="57" y="52"/>
                    </a:lnTo>
                    <a:lnTo>
                      <a:pt x="21" y="52"/>
                    </a:lnTo>
                    <a:lnTo>
                      <a:pt x="21" y="29"/>
                    </a:lnTo>
                    <a:lnTo>
                      <a:pt x="62" y="29"/>
                    </a:lnTo>
                    <a:lnTo>
                      <a:pt x="64" y="11"/>
                    </a:lnTo>
                    <a:lnTo>
                      <a:pt x="0" y="11"/>
                    </a:lnTo>
                    <a:lnTo>
                      <a:pt x="0" y="114"/>
                    </a:lnTo>
                    <a:lnTo>
                      <a:pt x="66" y="1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9" name="Freeform 39">
                <a:extLst>
                  <a:ext uri="{FF2B5EF4-FFF2-40B4-BE49-F238E27FC236}">
                    <a16:creationId xmlns:a16="http://schemas.microsoft.com/office/drawing/2014/main" id="{FA07E67C-99BB-4E7F-8A73-DB182A30F30A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>
                <a:off x="8429374" y="990263"/>
                <a:ext cx="354012" cy="273050"/>
              </a:xfrm>
              <a:custGeom>
                <a:avLst/>
                <a:gdLst>
                  <a:gd name="T0" fmla="*/ 0 w 443"/>
                  <a:gd name="T1" fmla="*/ 0 h 341"/>
                  <a:gd name="T2" fmla="*/ 0 w 443"/>
                  <a:gd name="T3" fmla="*/ 217 h 341"/>
                  <a:gd name="T4" fmla="*/ 131 w 443"/>
                  <a:gd name="T5" fmla="*/ 341 h 341"/>
                  <a:gd name="T6" fmla="*/ 222 w 443"/>
                  <a:gd name="T7" fmla="*/ 300 h 341"/>
                  <a:gd name="T8" fmla="*/ 313 w 443"/>
                  <a:gd name="T9" fmla="*/ 341 h 341"/>
                  <a:gd name="T10" fmla="*/ 443 w 443"/>
                  <a:gd name="T11" fmla="*/ 217 h 341"/>
                  <a:gd name="T12" fmla="*/ 443 w 443"/>
                  <a:gd name="T13" fmla="*/ 0 h 341"/>
                  <a:gd name="T14" fmla="*/ 365 w 443"/>
                  <a:gd name="T15" fmla="*/ 0 h 341"/>
                  <a:gd name="T16" fmla="*/ 365 w 443"/>
                  <a:gd name="T17" fmla="*/ 219 h 341"/>
                  <a:gd name="T18" fmla="*/ 313 w 443"/>
                  <a:gd name="T19" fmla="*/ 268 h 341"/>
                  <a:gd name="T20" fmla="*/ 261 w 443"/>
                  <a:gd name="T21" fmla="*/ 219 h 341"/>
                  <a:gd name="T22" fmla="*/ 261 w 443"/>
                  <a:gd name="T23" fmla="*/ 0 h 341"/>
                  <a:gd name="T24" fmla="*/ 183 w 443"/>
                  <a:gd name="T25" fmla="*/ 0 h 341"/>
                  <a:gd name="T26" fmla="*/ 183 w 443"/>
                  <a:gd name="T27" fmla="*/ 219 h 341"/>
                  <a:gd name="T28" fmla="*/ 131 w 443"/>
                  <a:gd name="T29" fmla="*/ 268 h 341"/>
                  <a:gd name="T30" fmla="*/ 79 w 443"/>
                  <a:gd name="T31" fmla="*/ 219 h 341"/>
                  <a:gd name="T32" fmla="*/ 79 w 443"/>
                  <a:gd name="T33" fmla="*/ 0 h 341"/>
                  <a:gd name="T34" fmla="*/ 0 w 443"/>
                  <a:gd name="T35" fmla="*/ 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43" h="341">
                    <a:moveTo>
                      <a:pt x="0" y="0"/>
                    </a:moveTo>
                    <a:lnTo>
                      <a:pt x="0" y="217"/>
                    </a:lnTo>
                    <a:cubicBezTo>
                      <a:pt x="0" y="285"/>
                      <a:pt x="59" y="341"/>
                      <a:pt x="131" y="341"/>
                    </a:cubicBezTo>
                    <a:cubicBezTo>
                      <a:pt x="165" y="341"/>
                      <a:pt x="205" y="322"/>
                      <a:pt x="222" y="300"/>
                    </a:cubicBezTo>
                    <a:cubicBezTo>
                      <a:pt x="239" y="322"/>
                      <a:pt x="279" y="341"/>
                      <a:pt x="313" y="341"/>
                    </a:cubicBezTo>
                    <a:cubicBezTo>
                      <a:pt x="385" y="341"/>
                      <a:pt x="443" y="285"/>
                      <a:pt x="443" y="217"/>
                    </a:cubicBezTo>
                    <a:lnTo>
                      <a:pt x="443" y="0"/>
                    </a:lnTo>
                    <a:lnTo>
                      <a:pt x="365" y="0"/>
                    </a:lnTo>
                    <a:lnTo>
                      <a:pt x="365" y="219"/>
                    </a:lnTo>
                    <a:cubicBezTo>
                      <a:pt x="365" y="246"/>
                      <a:pt x="342" y="268"/>
                      <a:pt x="313" y="268"/>
                    </a:cubicBezTo>
                    <a:cubicBezTo>
                      <a:pt x="285" y="268"/>
                      <a:pt x="261" y="246"/>
                      <a:pt x="261" y="219"/>
                    </a:cubicBezTo>
                    <a:lnTo>
                      <a:pt x="261" y="0"/>
                    </a:lnTo>
                    <a:lnTo>
                      <a:pt x="183" y="0"/>
                    </a:lnTo>
                    <a:lnTo>
                      <a:pt x="183" y="219"/>
                    </a:lnTo>
                    <a:cubicBezTo>
                      <a:pt x="183" y="246"/>
                      <a:pt x="159" y="268"/>
                      <a:pt x="131" y="268"/>
                    </a:cubicBezTo>
                    <a:cubicBezTo>
                      <a:pt x="102" y="268"/>
                      <a:pt x="79" y="246"/>
                      <a:pt x="79" y="219"/>
                    </a:cubicBezTo>
                    <a:lnTo>
                      <a:pt x="7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0" name="Freeform 40">
                <a:extLst>
                  <a:ext uri="{FF2B5EF4-FFF2-40B4-BE49-F238E27FC236}">
                    <a16:creationId xmlns:a16="http://schemas.microsoft.com/office/drawing/2014/main" id="{7A95D535-94D8-4215-BF42-F9FFF9F40119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>
                <a:off x="8130924" y="982325"/>
                <a:ext cx="276225" cy="277813"/>
              </a:xfrm>
              <a:custGeom>
                <a:avLst/>
                <a:gdLst>
                  <a:gd name="T0" fmla="*/ 345 w 347"/>
                  <a:gd name="T1" fmla="*/ 199 h 348"/>
                  <a:gd name="T2" fmla="*/ 347 w 347"/>
                  <a:gd name="T3" fmla="*/ 174 h 348"/>
                  <a:gd name="T4" fmla="*/ 174 w 347"/>
                  <a:gd name="T5" fmla="*/ 0 h 348"/>
                  <a:gd name="T6" fmla="*/ 0 w 347"/>
                  <a:gd name="T7" fmla="*/ 174 h 348"/>
                  <a:gd name="T8" fmla="*/ 174 w 347"/>
                  <a:gd name="T9" fmla="*/ 348 h 348"/>
                  <a:gd name="T10" fmla="*/ 336 w 347"/>
                  <a:gd name="T11" fmla="*/ 237 h 348"/>
                  <a:gd name="T12" fmla="*/ 254 w 347"/>
                  <a:gd name="T13" fmla="*/ 237 h 348"/>
                  <a:gd name="T14" fmla="*/ 174 w 347"/>
                  <a:gd name="T15" fmla="*/ 276 h 348"/>
                  <a:gd name="T16" fmla="*/ 71 w 347"/>
                  <a:gd name="T17" fmla="*/ 174 h 348"/>
                  <a:gd name="T18" fmla="*/ 174 w 347"/>
                  <a:gd name="T19" fmla="*/ 71 h 348"/>
                  <a:gd name="T20" fmla="*/ 265 w 347"/>
                  <a:gd name="T21" fmla="*/ 128 h 348"/>
                  <a:gd name="T22" fmla="*/ 141 w 347"/>
                  <a:gd name="T23" fmla="*/ 128 h 348"/>
                  <a:gd name="T24" fmla="*/ 141 w 347"/>
                  <a:gd name="T25" fmla="*/ 199 h 348"/>
                  <a:gd name="T26" fmla="*/ 345 w 347"/>
                  <a:gd name="T27" fmla="*/ 199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47" h="348">
                    <a:moveTo>
                      <a:pt x="345" y="199"/>
                    </a:moveTo>
                    <a:cubicBezTo>
                      <a:pt x="347" y="191"/>
                      <a:pt x="347" y="183"/>
                      <a:pt x="347" y="174"/>
                    </a:cubicBezTo>
                    <a:cubicBezTo>
                      <a:pt x="347" y="78"/>
                      <a:pt x="270" y="0"/>
                      <a:pt x="174" y="0"/>
                    </a:cubicBezTo>
                    <a:cubicBezTo>
                      <a:pt x="78" y="0"/>
                      <a:pt x="0" y="78"/>
                      <a:pt x="0" y="174"/>
                    </a:cubicBezTo>
                    <a:cubicBezTo>
                      <a:pt x="0" y="270"/>
                      <a:pt x="78" y="348"/>
                      <a:pt x="174" y="348"/>
                    </a:cubicBezTo>
                    <a:cubicBezTo>
                      <a:pt x="248" y="348"/>
                      <a:pt x="310" y="301"/>
                      <a:pt x="336" y="237"/>
                    </a:cubicBezTo>
                    <a:lnTo>
                      <a:pt x="254" y="237"/>
                    </a:lnTo>
                    <a:cubicBezTo>
                      <a:pt x="235" y="260"/>
                      <a:pt x="206" y="276"/>
                      <a:pt x="174" y="276"/>
                    </a:cubicBezTo>
                    <a:cubicBezTo>
                      <a:pt x="117" y="276"/>
                      <a:pt x="71" y="230"/>
                      <a:pt x="71" y="174"/>
                    </a:cubicBezTo>
                    <a:cubicBezTo>
                      <a:pt x="71" y="117"/>
                      <a:pt x="117" y="71"/>
                      <a:pt x="174" y="71"/>
                    </a:cubicBezTo>
                    <a:cubicBezTo>
                      <a:pt x="214" y="71"/>
                      <a:pt x="248" y="95"/>
                      <a:pt x="265" y="128"/>
                    </a:cubicBezTo>
                    <a:lnTo>
                      <a:pt x="141" y="128"/>
                    </a:lnTo>
                    <a:lnTo>
                      <a:pt x="141" y="199"/>
                    </a:lnTo>
                    <a:lnTo>
                      <a:pt x="345" y="19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1" name="Freeform 41">
                <a:extLst>
                  <a:ext uri="{FF2B5EF4-FFF2-40B4-BE49-F238E27FC236}">
                    <a16:creationId xmlns:a16="http://schemas.microsoft.com/office/drawing/2014/main" id="{D1B7050F-36DF-43DD-9B45-B743042BD4B6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834061" y="868025"/>
                <a:ext cx="276225" cy="395288"/>
              </a:xfrm>
              <a:custGeom>
                <a:avLst/>
                <a:gdLst>
                  <a:gd name="T0" fmla="*/ 273 w 347"/>
                  <a:gd name="T1" fmla="*/ 0 h 496"/>
                  <a:gd name="T2" fmla="*/ 273 w 347"/>
                  <a:gd name="T3" fmla="*/ 184 h 496"/>
                  <a:gd name="T4" fmla="*/ 173 w 347"/>
                  <a:gd name="T5" fmla="*/ 150 h 496"/>
                  <a:gd name="T6" fmla="*/ 0 w 347"/>
                  <a:gd name="T7" fmla="*/ 323 h 496"/>
                  <a:gd name="T8" fmla="*/ 173 w 347"/>
                  <a:gd name="T9" fmla="*/ 496 h 496"/>
                  <a:gd name="T10" fmla="*/ 273 w 347"/>
                  <a:gd name="T11" fmla="*/ 463 h 496"/>
                  <a:gd name="T12" fmla="*/ 273 w 347"/>
                  <a:gd name="T13" fmla="*/ 492 h 496"/>
                  <a:gd name="T14" fmla="*/ 347 w 347"/>
                  <a:gd name="T15" fmla="*/ 492 h 496"/>
                  <a:gd name="T16" fmla="*/ 347 w 347"/>
                  <a:gd name="T17" fmla="*/ 0 h 496"/>
                  <a:gd name="T18" fmla="*/ 273 w 347"/>
                  <a:gd name="T19" fmla="*/ 0 h 496"/>
                  <a:gd name="T20" fmla="*/ 196 w 347"/>
                  <a:gd name="T21" fmla="*/ 421 h 496"/>
                  <a:gd name="T22" fmla="*/ 173 w 347"/>
                  <a:gd name="T23" fmla="*/ 425 h 496"/>
                  <a:gd name="T24" fmla="*/ 134 w 347"/>
                  <a:gd name="T25" fmla="*/ 416 h 496"/>
                  <a:gd name="T26" fmla="*/ 71 w 347"/>
                  <a:gd name="T27" fmla="*/ 321 h 496"/>
                  <a:gd name="T28" fmla="*/ 173 w 347"/>
                  <a:gd name="T29" fmla="*/ 219 h 496"/>
                  <a:gd name="T30" fmla="*/ 276 w 347"/>
                  <a:gd name="T31" fmla="*/ 321 h 496"/>
                  <a:gd name="T32" fmla="*/ 196 w 347"/>
                  <a:gd name="T33" fmla="*/ 421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7" h="496">
                    <a:moveTo>
                      <a:pt x="273" y="0"/>
                    </a:moveTo>
                    <a:lnTo>
                      <a:pt x="273" y="184"/>
                    </a:lnTo>
                    <a:cubicBezTo>
                      <a:pt x="245" y="163"/>
                      <a:pt x="211" y="150"/>
                      <a:pt x="173" y="150"/>
                    </a:cubicBezTo>
                    <a:cubicBezTo>
                      <a:pt x="77" y="150"/>
                      <a:pt x="0" y="227"/>
                      <a:pt x="0" y="323"/>
                    </a:cubicBezTo>
                    <a:cubicBezTo>
                      <a:pt x="0" y="418"/>
                      <a:pt x="77" y="496"/>
                      <a:pt x="173" y="496"/>
                    </a:cubicBezTo>
                    <a:cubicBezTo>
                      <a:pt x="211" y="496"/>
                      <a:pt x="245" y="484"/>
                      <a:pt x="273" y="463"/>
                    </a:cubicBezTo>
                    <a:lnTo>
                      <a:pt x="273" y="492"/>
                    </a:lnTo>
                    <a:lnTo>
                      <a:pt x="347" y="492"/>
                    </a:lnTo>
                    <a:lnTo>
                      <a:pt x="347" y="0"/>
                    </a:lnTo>
                    <a:lnTo>
                      <a:pt x="273" y="0"/>
                    </a:lnTo>
                    <a:close/>
                    <a:moveTo>
                      <a:pt x="196" y="421"/>
                    </a:moveTo>
                    <a:cubicBezTo>
                      <a:pt x="189" y="423"/>
                      <a:pt x="181" y="425"/>
                      <a:pt x="173" y="425"/>
                    </a:cubicBezTo>
                    <a:cubicBezTo>
                      <a:pt x="159" y="425"/>
                      <a:pt x="146" y="421"/>
                      <a:pt x="134" y="416"/>
                    </a:cubicBezTo>
                    <a:cubicBezTo>
                      <a:pt x="97" y="401"/>
                      <a:pt x="71" y="364"/>
                      <a:pt x="71" y="321"/>
                    </a:cubicBezTo>
                    <a:cubicBezTo>
                      <a:pt x="71" y="265"/>
                      <a:pt x="117" y="219"/>
                      <a:pt x="173" y="219"/>
                    </a:cubicBezTo>
                    <a:cubicBezTo>
                      <a:pt x="230" y="219"/>
                      <a:pt x="276" y="265"/>
                      <a:pt x="276" y="321"/>
                    </a:cubicBezTo>
                    <a:cubicBezTo>
                      <a:pt x="276" y="370"/>
                      <a:pt x="242" y="411"/>
                      <a:pt x="196" y="4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2" name="Freeform 42">
                <a:extLst>
                  <a:ext uri="{FF2B5EF4-FFF2-40B4-BE49-F238E27FC236}">
                    <a16:creationId xmlns:a16="http://schemas.microsoft.com/office/drawing/2014/main" id="{7ED9D302-9A04-4ACB-B3DC-CB6FDC4CAC30}"/>
                  </a:ext>
                </a:extLst>
              </p:cNvPr>
              <p:cNvSpPr>
                <a:spLocks noEditPoints="1"/>
              </p:cNvSpPr>
              <p:nvPr userDrawn="1"/>
            </p:nvSpPr>
            <p:spPr bwMode="gray">
              <a:xfrm>
                <a:off x="7538786" y="868025"/>
                <a:ext cx="277812" cy="395288"/>
              </a:xfrm>
              <a:custGeom>
                <a:avLst/>
                <a:gdLst>
                  <a:gd name="T0" fmla="*/ 175 w 348"/>
                  <a:gd name="T1" fmla="*/ 150 h 496"/>
                  <a:gd name="T2" fmla="*/ 75 w 348"/>
                  <a:gd name="T3" fmla="*/ 184 h 496"/>
                  <a:gd name="T4" fmla="*/ 75 w 348"/>
                  <a:gd name="T5" fmla="*/ 0 h 496"/>
                  <a:gd name="T6" fmla="*/ 0 w 348"/>
                  <a:gd name="T7" fmla="*/ 0 h 496"/>
                  <a:gd name="T8" fmla="*/ 0 w 348"/>
                  <a:gd name="T9" fmla="*/ 492 h 496"/>
                  <a:gd name="T10" fmla="*/ 75 w 348"/>
                  <a:gd name="T11" fmla="*/ 492 h 496"/>
                  <a:gd name="T12" fmla="*/ 75 w 348"/>
                  <a:gd name="T13" fmla="*/ 463 h 496"/>
                  <a:gd name="T14" fmla="*/ 175 w 348"/>
                  <a:gd name="T15" fmla="*/ 496 h 496"/>
                  <a:gd name="T16" fmla="*/ 348 w 348"/>
                  <a:gd name="T17" fmla="*/ 323 h 496"/>
                  <a:gd name="T18" fmla="*/ 175 w 348"/>
                  <a:gd name="T19" fmla="*/ 150 h 496"/>
                  <a:gd name="T20" fmla="*/ 214 w 348"/>
                  <a:gd name="T21" fmla="*/ 416 h 496"/>
                  <a:gd name="T22" fmla="*/ 175 w 348"/>
                  <a:gd name="T23" fmla="*/ 425 h 496"/>
                  <a:gd name="T24" fmla="*/ 152 w 348"/>
                  <a:gd name="T25" fmla="*/ 421 h 496"/>
                  <a:gd name="T26" fmla="*/ 72 w 348"/>
                  <a:gd name="T27" fmla="*/ 321 h 496"/>
                  <a:gd name="T28" fmla="*/ 175 w 348"/>
                  <a:gd name="T29" fmla="*/ 219 h 496"/>
                  <a:gd name="T30" fmla="*/ 277 w 348"/>
                  <a:gd name="T31" fmla="*/ 321 h 496"/>
                  <a:gd name="T32" fmla="*/ 214 w 348"/>
                  <a:gd name="T33" fmla="*/ 416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8" h="496">
                    <a:moveTo>
                      <a:pt x="175" y="150"/>
                    </a:moveTo>
                    <a:cubicBezTo>
                      <a:pt x="137" y="150"/>
                      <a:pt x="103" y="163"/>
                      <a:pt x="75" y="184"/>
                    </a:cubicBezTo>
                    <a:lnTo>
                      <a:pt x="75" y="0"/>
                    </a:lnTo>
                    <a:lnTo>
                      <a:pt x="0" y="0"/>
                    </a:lnTo>
                    <a:lnTo>
                      <a:pt x="0" y="492"/>
                    </a:lnTo>
                    <a:lnTo>
                      <a:pt x="75" y="492"/>
                    </a:lnTo>
                    <a:lnTo>
                      <a:pt x="75" y="463"/>
                    </a:lnTo>
                    <a:cubicBezTo>
                      <a:pt x="103" y="484"/>
                      <a:pt x="137" y="496"/>
                      <a:pt x="175" y="496"/>
                    </a:cubicBezTo>
                    <a:cubicBezTo>
                      <a:pt x="271" y="496"/>
                      <a:pt x="348" y="418"/>
                      <a:pt x="348" y="323"/>
                    </a:cubicBezTo>
                    <a:cubicBezTo>
                      <a:pt x="348" y="227"/>
                      <a:pt x="271" y="150"/>
                      <a:pt x="175" y="150"/>
                    </a:cubicBezTo>
                    <a:close/>
                    <a:moveTo>
                      <a:pt x="214" y="416"/>
                    </a:moveTo>
                    <a:cubicBezTo>
                      <a:pt x="202" y="421"/>
                      <a:pt x="189" y="425"/>
                      <a:pt x="175" y="425"/>
                    </a:cubicBezTo>
                    <a:cubicBezTo>
                      <a:pt x="167" y="425"/>
                      <a:pt x="159" y="423"/>
                      <a:pt x="152" y="421"/>
                    </a:cubicBezTo>
                    <a:cubicBezTo>
                      <a:pt x="106" y="411"/>
                      <a:pt x="72" y="370"/>
                      <a:pt x="72" y="321"/>
                    </a:cubicBezTo>
                    <a:cubicBezTo>
                      <a:pt x="72" y="265"/>
                      <a:pt x="118" y="219"/>
                      <a:pt x="175" y="219"/>
                    </a:cubicBezTo>
                    <a:cubicBezTo>
                      <a:pt x="231" y="219"/>
                      <a:pt x="277" y="265"/>
                      <a:pt x="277" y="321"/>
                    </a:cubicBezTo>
                    <a:cubicBezTo>
                      <a:pt x="277" y="364"/>
                      <a:pt x="251" y="401"/>
                      <a:pt x="214" y="41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</p:grpSp>
      <p:sp>
        <p:nvSpPr>
          <p:cNvPr id="23" name="Rechteck 22">
            <a:extLst>
              <a:ext uri="{FF2B5EF4-FFF2-40B4-BE49-F238E27FC236}">
                <a16:creationId xmlns:a16="http://schemas.microsoft.com/office/drawing/2014/main" id="{D95895AD-2EE1-4D04-B165-048B6D5D9818}"/>
              </a:ext>
            </a:extLst>
          </p:cNvPr>
          <p:cNvSpPr/>
          <p:nvPr userDrawn="1"/>
        </p:nvSpPr>
        <p:spPr>
          <a:xfrm>
            <a:off x="143223" y="144115"/>
            <a:ext cx="8928000" cy="4896000"/>
          </a:xfrm>
          <a:prstGeom prst="rect">
            <a:avLst/>
          </a:prstGeom>
          <a:noFill/>
          <a:ln>
            <a:solidFill>
              <a:srgbClr val="C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360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314B9CC2-6FD0-4A54-8D4D-A21A275AD5D5}"/>
              </a:ext>
            </a:extLst>
          </p:cNvPr>
          <p:cNvSpPr txBox="1"/>
          <p:nvPr userDrawn="1"/>
        </p:nvSpPr>
        <p:spPr>
          <a:xfrm>
            <a:off x="1022968" y="4680000"/>
            <a:ext cx="200375" cy="14400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marL="0" indent="0" algn="r">
              <a:spcAft>
                <a:spcPts val="1000"/>
              </a:spcAft>
              <a:buClr>
                <a:schemeClr val="accent1"/>
              </a:buClr>
              <a:buFont typeface="Calibri" panose="020F0502020204030204" pitchFamily="34" charset="0"/>
              <a:buNone/>
            </a:pPr>
            <a:r>
              <a:rPr lang="de-DE" sz="800" dirty="0">
                <a:solidFill>
                  <a:schemeClr val="accent3"/>
                </a:solidFill>
              </a:rPr>
              <a:t>Folie</a:t>
            </a:r>
          </a:p>
        </p:txBody>
      </p:sp>
    </p:spTree>
    <p:extLst>
      <p:ext uri="{BB962C8B-B14F-4D97-AF65-F5344CB8AC3E}">
        <p14:creationId xmlns:p14="http://schemas.microsoft.com/office/powerpoint/2010/main" val="3968138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D21F07DF-5638-4707-A3B6-0414065AFC7C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31800" y="865188"/>
            <a:ext cx="8351838" cy="41036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201F4830-02D5-4CDC-BE53-87EEC2FAE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7AE9D3F6-60F6-40E1-936D-6A1E8C1BE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3A1ACD44-38B1-42A9-BB2E-4E41A9ABE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44034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65F6CD-5B21-422C-A388-D3982546B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140728-C76C-4A8A-A0DB-32D3A80CC5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453" y="1800001"/>
            <a:ext cx="4032250" cy="31686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A515521-CF36-43DF-8006-6F4895FFA8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51735" y="1800001"/>
            <a:ext cx="4032250" cy="31686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F39A0076-9856-4316-A2C2-9B5A543A1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013024DD-12C5-4418-B89A-1BE4467EB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093751A8-9A06-48BF-8633-A9D401CCC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8022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0F7DB9-3C09-4E53-BACB-FC9500A68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864267"/>
            <a:ext cx="8352383" cy="648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403CE9B-65AD-4D10-96C7-6574CAEA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703" y="1800371"/>
            <a:ext cx="4032000" cy="576000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6730B2-7655-4C77-BB72-DD89EBE4ED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453" y="2592651"/>
            <a:ext cx="4032250" cy="2376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7B141BF-BA70-4D25-B586-D6D1A6F95F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52280" y="1800299"/>
            <a:ext cx="4031903" cy="576000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C3F4711-8A5E-47D8-B67C-49AFEA3118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2183" y="2592651"/>
            <a:ext cx="4032000" cy="2376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3" name="Datumsplatzhalter 12">
            <a:extLst>
              <a:ext uri="{FF2B5EF4-FFF2-40B4-BE49-F238E27FC236}">
                <a16:creationId xmlns:a16="http://schemas.microsoft.com/office/drawing/2014/main" id="{5E31B3D2-63E6-474A-95D3-E636EBC60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33958CA7-E040-4C1D-9C07-B71F4C846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7767F37B-BEB7-49B4-B2E9-4707BFD5E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4614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F51FDF-E61C-476D-937C-CD8F78E6C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5" y="862979"/>
            <a:ext cx="4027370" cy="649288"/>
          </a:xfrm>
          <a:prstGeom prst="rect">
            <a:avLst/>
          </a:prstGeom>
        </p:spPr>
        <p:txBody>
          <a:bodyPr wrap="square" anchor="t" anchorCtr="0"/>
          <a:lstStyle>
            <a:lvl1pPr>
              <a:defRPr sz="26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408F3D8-E34D-4471-AAA3-9FE9BBCF3B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51735" y="863376"/>
            <a:ext cx="4032000" cy="4105275"/>
          </a:xfrm>
        </p:spPr>
        <p:txBody>
          <a:bodyPr lIns="0" tIns="0"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D57C96F-418C-464D-8080-6AC22CEE4C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1255" y="1798127"/>
            <a:ext cx="4036881" cy="3170524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478EB4EE-BA92-4E68-B7EA-93AAEF37A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85208F1D-8CA3-4776-A3B9-981FEFEA7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E7116FE7-B59D-4068-AE44-7C623B5E2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74267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714294F-37E1-4995-BB5C-4BBEDB79C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737D52E-DCF5-49A0-8957-B95907821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255" y="1800972"/>
            <a:ext cx="8352382" cy="316767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070E68EB-2EBA-4AA0-905D-6DC44201C061}"/>
              </a:ext>
            </a:extLst>
          </p:cNvPr>
          <p:cNvCxnSpPr/>
          <p:nvPr userDrawn="1"/>
        </p:nvCxnSpPr>
        <p:spPr>
          <a:xfrm>
            <a:off x="0" y="576163"/>
            <a:ext cx="9215438" cy="0"/>
          </a:xfrm>
          <a:prstGeom prst="line">
            <a:avLst/>
          </a:prstGeom>
          <a:ln w="12700">
            <a:solidFill>
              <a:srgbClr val="C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Datumsplatzhalter 30">
            <a:extLst>
              <a:ext uri="{FF2B5EF4-FFF2-40B4-BE49-F238E27FC236}">
                <a16:creationId xmlns:a16="http://schemas.microsoft.com/office/drawing/2014/main" id="{C6A1126F-F439-448C-B4C0-8937B56FCA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1255" y="288131"/>
            <a:ext cx="504000" cy="14400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8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de-DE"/>
              <a:t>17.08.2020</a:t>
            </a:r>
            <a:endParaRPr lang="de-DE" dirty="0"/>
          </a:p>
        </p:txBody>
      </p:sp>
      <p:sp>
        <p:nvSpPr>
          <p:cNvPr id="32" name="Fußzeilenplatzhalter 31">
            <a:extLst>
              <a:ext uri="{FF2B5EF4-FFF2-40B4-BE49-F238E27FC236}">
                <a16:creationId xmlns:a16="http://schemas.microsoft.com/office/drawing/2014/main" id="{AF6C9F38-D91A-4AB3-8213-3BA0A947F3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39951" y="288131"/>
            <a:ext cx="5256000" cy="144000"/>
          </a:xfrm>
          <a:prstGeom prst="rect">
            <a:avLst/>
          </a:prstGeom>
        </p:spPr>
        <p:txBody>
          <a:bodyPr vert="horz" wrap="none" lIns="72000" tIns="0" rIns="0" bIns="0" rtlCol="0" anchor="ctr"/>
          <a:lstStyle>
            <a:lvl1pPr algn="l">
              <a:defRPr sz="8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de-DE"/>
              <a:t>Hier bitte den Titel der Präsentation und Autor eintragen</a:t>
            </a:r>
          </a:p>
        </p:txBody>
      </p:sp>
      <p:sp>
        <p:nvSpPr>
          <p:cNvPr id="33" name="Foliennummernplatzhalter 32">
            <a:extLst>
              <a:ext uri="{FF2B5EF4-FFF2-40B4-BE49-F238E27FC236}">
                <a16:creationId xmlns:a16="http://schemas.microsoft.com/office/drawing/2014/main" id="{2B2E0B9A-E114-4A8C-8624-65A0710948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367" y="288147"/>
            <a:ext cx="216000" cy="144000"/>
          </a:xfrm>
          <a:prstGeom prst="rect">
            <a:avLst/>
          </a:prstGeom>
        </p:spPr>
        <p:txBody>
          <a:bodyPr vert="horz" wrap="none" lIns="36000" tIns="0" rIns="0" bIns="0" rtlCol="0" anchor="ctr"/>
          <a:lstStyle>
            <a:lvl1pPr algn="l">
              <a:defRPr sz="800">
                <a:solidFill>
                  <a:schemeClr val="accent3"/>
                </a:solidFill>
                <a:latin typeface="+mn-lt"/>
              </a:defRPr>
            </a:lvl1pPr>
          </a:lstStyle>
          <a:p>
            <a:fld id="{FBB44F12-EB88-474F-BA5E-385A9C5524F3}" type="slidenum">
              <a:rPr lang="de-DE" smtClean="0"/>
              <a:pPr/>
              <a:t>‹Nr.›</a:t>
            </a:fld>
            <a:endParaRPr lang="de-DE" dirty="0"/>
          </a:p>
        </p:txBody>
      </p:sp>
      <p:grpSp>
        <p:nvGrpSpPr>
          <p:cNvPr id="34" name="Gruppieren 33">
            <a:extLst>
              <a:ext uri="{FF2B5EF4-FFF2-40B4-BE49-F238E27FC236}">
                <a16:creationId xmlns:a16="http://schemas.microsoft.com/office/drawing/2014/main" id="{0B513A51-74B2-4394-A301-5C6DE9C9607B}"/>
              </a:ext>
            </a:extLst>
          </p:cNvPr>
          <p:cNvGrpSpPr>
            <a:grpSpLocks noChangeAspect="1"/>
          </p:cNvGrpSpPr>
          <p:nvPr userDrawn="1"/>
        </p:nvGrpSpPr>
        <p:grpSpPr bwMode="ltGray">
          <a:xfrm>
            <a:off x="7682056" y="21600"/>
            <a:ext cx="1104108" cy="739329"/>
            <a:chOff x="7682056" y="-1340"/>
            <a:chExt cx="1104108" cy="739329"/>
          </a:xfrm>
        </p:grpSpPr>
        <p:sp>
          <p:nvSpPr>
            <p:cNvPr id="35" name="Rectangle 23">
              <a:extLst>
                <a:ext uri="{FF2B5EF4-FFF2-40B4-BE49-F238E27FC236}">
                  <a16:creationId xmlns:a16="http://schemas.microsoft.com/office/drawing/2014/main" id="{83FC8CB0-9377-43DD-A543-4CC7FDF5F7BF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7682056" y="-1340"/>
              <a:ext cx="1104108" cy="739329"/>
            </a:xfrm>
            <a:prstGeom prst="rect">
              <a:avLst/>
            </a:prstGeom>
            <a:solidFill>
              <a:srgbClr val="FFFFFF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6" name="Freeform 24">
              <a:extLst>
                <a:ext uri="{FF2B5EF4-FFF2-40B4-BE49-F238E27FC236}">
                  <a16:creationId xmlns:a16="http://schemas.microsoft.com/office/drawing/2014/main" id="{E18C45ED-ED04-41D3-A1DA-C162BCBCEEF0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8398179" y="246595"/>
              <a:ext cx="216995" cy="186868"/>
            </a:xfrm>
            <a:custGeom>
              <a:avLst/>
              <a:gdLst>
                <a:gd name="T0" fmla="*/ 0 w 333"/>
                <a:gd name="T1" fmla="*/ 0 h 287"/>
                <a:gd name="T2" fmla="*/ 0 w 333"/>
                <a:gd name="T3" fmla="*/ 162 h 287"/>
                <a:gd name="T4" fmla="*/ 167 w 333"/>
                <a:gd name="T5" fmla="*/ 224 h 287"/>
                <a:gd name="T6" fmla="*/ 235 w 333"/>
                <a:gd name="T7" fmla="*/ 255 h 287"/>
                <a:gd name="T8" fmla="*/ 333 w 333"/>
                <a:gd name="T9" fmla="*/ 162 h 287"/>
                <a:gd name="T10" fmla="*/ 333 w 333"/>
                <a:gd name="T11" fmla="*/ 0 h 287"/>
                <a:gd name="T12" fmla="*/ 274 w 333"/>
                <a:gd name="T13" fmla="*/ 0 h 287"/>
                <a:gd name="T14" fmla="*/ 274 w 333"/>
                <a:gd name="T15" fmla="*/ 163 h 287"/>
                <a:gd name="T16" fmla="*/ 196 w 333"/>
                <a:gd name="T17" fmla="*/ 163 h 287"/>
                <a:gd name="T18" fmla="*/ 196 w 333"/>
                <a:gd name="T19" fmla="*/ 0 h 287"/>
                <a:gd name="T20" fmla="*/ 137 w 333"/>
                <a:gd name="T21" fmla="*/ 0 h 287"/>
                <a:gd name="T22" fmla="*/ 137 w 333"/>
                <a:gd name="T23" fmla="*/ 163 h 287"/>
                <a:gd name="T24" fmla="*/ 98 w 333"/>
                <a:gd name="T25" fmla="*/ 201 h 287"/>
                <a:gd name="T26" fmla="*/ 59 w 333"/>
                <a:gd name="T27" fmla="*/ 163 h 287"/>
                <a:gd name="T28" fmla="*/ 59 w 333"/>
                <a:gd name="T29" fmla="*/ 0 h 287"/>
                <a:gd name="T30" fmla="*/ 0 w 333"/>
                <a:gd name="T31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3" h="287">
                  <a:moveTo>
                    <a:pt x="0" y="0"/>
                  </a:moveTo>
                  <a:lnTo>
                    <a:pt x="0" y="162"/>
                  </a:lnTo>
                  <a:cubicBezTo>
                    <a:pt x="3" y="248"/>
                    <a:pt x="108" y="287"/>
                    <a:pt x="167" y="224"/>
                  </a:cubicBezTo>
                  <a:cubicBezTo>
                    <a:pt x="184" y="244"/>
                    <a:pt x="209" y="255"/>
                    <a:pt x="235" y="255"/>
                  </a:cubicBezTo>
                  <a:cubicBezTo>
                    <a:pt x="287" y="256"/>
                    <a:pt x="331" y="215"/>
                    <a:pt x="333" y="162"/>
                  </a:cubicBezTo>
                  <a:lnTo>
                    <a:pt x="333" y="0"/>
                  </a:lnTo>
                  <a:lnTo>
                    <a:pt x="274" y="0"/>
                  </a:lnTo>
                  <a:lnTo>
                    <a:pt x="274" y="163"/>
                  </a:lnTo>
                  <a:cubicBezTo>
                    <a:pt x="272" y="213"/>
                    <a:pt x="198" y="213"/>
                    <a:pt x="196" y="163"/>
                  </a:cubicBezTo>
                  <a:lnTo>
                    <a:pt x="196" y="0"/>
                  </a:lnTo>
                  <a:lnTo>
                    <a:pt x="137" y="0"/>
                  </a:lnTo>
                  <a:lnTo>
                    <a:pt x="137" y="163"/>
                  </a:lnTo>
                  <a:cubicBezTo>
                    <a:pt x="137" y="184"/>
                    <a:pt x="119" y="201"/>
                    <a:pt x="98" y="201"/>
                  </a:cubicBezTo>
                  <a:cubicBezTo>
                    <a:pt x="77" y="201"/>
                    <a:pt x="60" y="184"/>
                    <a:pt x="59" y="163"/>
                  </a:cubicBezTo>
                  <a:lnTo>
                    <a:pt x="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2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7" name="Freeform 25">
              <a:extLst>
                <a:ext uri="{FF2B5EF4-FFF2-40B4-BE49-F238E27FC236}">
                  <a16:creationId xmlns:a16="http://schemas.microsoft.com/office/drawing/2014/main" id="{DCF299C9-47A0-4FEC-95F4-EC8CEB959BD4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8208869" y="236011"/>
              <a:ext cx="176283" cy="183204"/>
            </a:xfrm>
            <a:custGeom>
              <a:avLst/>
              <a:gdLst>
                <a:gd name="T0" fmla="*/ 269 w 271"/>
                <a:gd name="T1" fmla="*/ 157 h 281"/>
                <a:gd name="T2" fmla="*/ 271 w 271"/>
                <a:gd name="T3" fmla="*/ 137 h 281"/>
                <a:gd name="T4" fmla="*/ 153 w 271"/>
                <a:gd name="T5" fmla="*/ 7 h 281"/>
                <a:gd name="T6" fmla="*/ 12 w 271"/>
                <a:gd name="T7" fmla="*/ 113 h 281"/>
                <a:gd name="T8" fmla="*/ 104 w 271"/>
                <a:gd name="T9" fmla="*/ 263 h 281"/>
                <a:gd name="T10" fmla="*/ 262 w 271"/>
                <a:gd name="T11" fmla="*/ 184 h 281"/>
                <a:gd name="T12" fmla="*/ 201 w 271"/>
                <a:gd name="T13" fmla="*/ 184 h 281"/>
                <a:gd name="T14" fmla="*/ 64 w 271"/>
                <a:gd name="T15" fmla="*/ 130 h 281"/>
                <a:gd name="T16" fmla="*/ 209 w 271"/>
                <a:gd name="T17" fmla="*/ 103 h 281"/>
                <a:gd name="T18" fmla="*/ 116 w 271"/>
                <a:gd name="T19" fmla="*/ 103 h 281"/>
                <a:gd name="T20" fmla="*/ 116 w 271"/>
                <a:gd name="T21" fmla="*/ 157 h 281"/>
                <a:gd name="T22" fmla="*/ 269 w 271"/>
                <a:gd name="T23" fmla="*/ 157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1" h="281">
                  <a:moveTo>
                    <a:pt x="269" y="157"/>
                  </a:moveTo>
                  <a:cubicBezTo>
                    <a:pt x="271" y="150"/>
                    <a:pt x="271" y="144"/>
                    <a:pt x="271" y="137"/>
                  </a:cubicBezTo>
                  <a:cubicBezTo>
                    <a:pt x="271" y="70"/>
                    <a:pt x="220" y="13"/>
                    <a:pt x="153" y="7"/>
                  </a:cubicBezTo>
                  <a:cubicBezTo>
                    <a:pt x="86" y="0"/>
                    <a:pt x="25" y="46"/>
                    <a:pt x="12" y="113"/>
                  </a:cubicBezTo>
                  <a:cubicBezTo>
                    <a:pt x="0" y="179"/>
                    <a:pt x="39" y="244"/>
                    <a:pt x="104" y="263"/>
                  </a:cubicBezTo>
                  <a:cubicBezTo>
                    <a:pt x="169" y="281"/>
                    <a:pt x="238" y="247"/>
                    <a:pt x="262" y="184"/>
                  </a:cubicBezTo>
                  <a:lnTo>
                    <a:pt x="201" y="184"/>
                  </a:lnTo>
                  <a:cubicBezTo>
                    <a:pt x="154" y="245"/>
                    <a:pt x="57" y="206"/>
                    <a:pt x="64" y="130"/>
                  </a:cubicBezTo>
                  <a:cubicBezTo>
                    <a:pt x="72" y="53"/>
                    <a:pt x="175" y="34"/>
                    <a:pt x="209" y="103"/>
                  </a:cubicBezTo>
                  <a:lnTo>
                    <a:pt x="116" y="103"/>
                  </a:lnTo>
                  <a:lnTo>
                    <a:pt x="116" y="157"/>
                  </a:lnTo>
                  <a:lnTo>
                    <a:pt x="269" y="157"/>
                  </a:lnTo>
                  <a:close/>
                </a:path>
              </a:pathLst>
            </a:custGeom>
            <a:solidFill>
              <a:srgbClr val="C2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8" name="Freeform 26">
              <a:extLst>
                <a:ext uri="{FF2B5EF4-FFF2-40B4-BE49-F238E27FC236}">
                  <a16:creationId xmlns:a16="http://schemas.microsoft.com/office/drawing/2014/main" id="{6C17399E-4CB7-4794-AA31-56EB510FB90C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8032586" y="170057"/>
              <a:ext cx="170176" cy="242643"/>
            </a:xfrm>
            <a:custGeom>
              <a:avLst/>
              <a:gdLst>
                <a:gd name="T0" fmla="*/ 148 w 261"/>
                <a:gd name="T1" fmla="*/ 316 h 372"/>
                <a:gd name="T2" fmla="*/ 130 w 261"/>
                <a:gd name="T3" fmla="*/ 318 h 372"/>
                <a:gd name="T4" fmla="*/ 101 w 261"/>
                <a:gd name="T5" fmla="*/ 312 h 372"/>
                <a:gd name="T6" fmla="*/ 136 w 261"/>
                <a:gd name="T7" fmla="*/ 164 h 372"/>
                <a:gd name="T8" fmla="*/ 148 w 261"/>
                <a:gd name="T9" fmla="*/ 316 h 372"/>
                <a:gd name="T10" fmla="*/ 205 w 261"/>
                <a:gd name="T11" fmla="*/ 0 h 372"/>
                <a:gd name="T12" fmla="*/ 205 w 261"/>
                <a:gd name="T13" fmla="*/ 138 h 372"/>
                <a:gd name="T14" fmla="*/ 130 w 261"/>
                <a:gd name="T15" fmla="*/ 113 h 372"/>
                <a:gd name="T16" fmla="*/ 0 w 261"/>
                <a:gd name="T17" fmla="*/ 242 h 372"/>
                <a:gd name="T18" fmla="*/ 130 w 261"/>
                <a:gd name="T19" fmla="*/ 372 h 372"/>
                <a:gd name="T20" fmla="*/ 205 w 261"/>
                <a:gd name="T21" fmla="*/ 347 h 372"/>
                <a:gd name="T22" fmla="*/ 205 w 261"/>
                <a:gd name="T23" fmla="*/ 369 h 372"/>
                <a:gd name="T24" fmla="*/ 261 w 261"/>
                <a:gd name="T25" fmla="*/ 369 h 372"/>
                <a:gd name="T26" fmla="*/ 261 w 261"/>
                <a:gd name="T27" fmla="*/ 0 h 372"/>
                <a:gd name="T28" fmla="*/ 205 w 261"/>
                <a:gd name="T29" fmla="*/ 0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1" h="372">
                  <a:moveTo>
                    <a:pt x="148" y="316"/>
                  </a:moveTo>
                  <a:cubicBezTo>
                    <a:pt x="142" y="318"/>
                    <a:pt x="136" y="318"/>
                    <a:pt x="130" y="318"/>
                  </a:cubicBezTo>
                  <a:cubicBezTo>
                    <a:pt x="120" y="318"/>
                    <a:pt x="110" y="316"/>
                    <a:pt x="101" y="312"/>
                  </a:cubicBezTo>
                  <a:cubicBezTo>
                    <a:pt x="20" y="279"/>
                    <a:pt x="49" y="157"/>
                    <a:pt x="136" y="164"/>
                  </a:cubicBezTo>
                  <a:cubicBezTo>
                    <a:pt x="224" y="171"/>
                    <a:pt x="234" y="296"/>
                    <a:pt x="148" y="316"/>
                  </a:cubicBezTo>
                  <a:moveTo>
                    <a:pt x="205" y="0"/>
                  </a:moveTo>
                  <a:lnTo>
                    <a:pt x="205" y="138"/>
                  </a:lnTo>
                  <a:cubicBezTo>
                    <a:pt x="184" y="122"/>
                    <a:pt x="157" y="113"/>
                    <a:pt x="130" y="113"/>
                  </a:cubicBezTo>
                  <a:cubicBezTo>
                    <a:pt x="59" y="113"/>
                    <a:pt x="0" y="171"/>
                    <a:pt x="0" y="242"/>
                  </a:cubicBezTo>
                  <a:cubicBezTo>
                    <a:pt x="0" y="314"/>
                    <a:pt x="59" y="372"/>
                    <a:pt x="130" y="372"/>
                  </a:cubicBezTo>
                  <a:cubicBezTo>
                    <a:pt x="157" y="372"/>
                    <a:pt x="184" y="363"/>
                    <a:pt x="205" y="347"/>
                  </a:cubicBezTo>
                  <a:lnTo>
                    <a:pt x="205" y="369"/>
                  </a:lnTo>
                  <a:lnTo>
                    <a:pt x="261" y="369"/>
                  </a:lnTo>
                  <a:lnTo>
                    <a:pt x="261" y="0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C2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9" name="Freeform 27">
              <a:extLst>
                <a:ext uri="{FF2B5EF4-FFF2-40B4-BE49-F238E27FC236}">
                  <a16:creationId xmlns:a16="http://schemas.microsoft.com/office/drawing/2014/main" id="{2EBE080F-93F5-4210-BC0E-66F26D0AC1A1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7852639" y="170057"/>
              <a:ext cx="170176" cy="242643"/>
            </a:xfrm>
            <a:custGeom>
              <a:avLst/>
              <a:gdLst>
                <a:gd name="T0" fmla="*/ 160 w 261"/>
                <a:gd name="T1" fmla="*/ 312 h 372"/>
                <a:gd name="T2" fmla="*/ 131 w 261"/>
                <a:gd name="T3" fmla="*/ 319 h 372"/>
                <a:gd name="T4" fmla="*/ 114 w 261"/>
                <a:gd name="T5" fmla="*/ 316 h 372"/>
                <a:gd name="T6" fmla="*/ 125 w 261"/>
                <a:gd name="T7" fmla="*/ 165 h 372"/>
                <a:gd name="T8" fmla="*/ 160 w 261"/>
                <a:gd name="T9" fmla="*/ 312 h 372"/>
                <a:gd name="T10" fmla="*/ 131 w 261"/>
                <a:gd name="T11" fmla="*/ 113 h 372"/>
                <a:gd name="T12" fmla="*/ 56 w 261"/>
                <a:gd name="T13" fmla="*/ 138 h 372"/>
                <a:gd name="T14" fmla="*/ 56 w 261"/>
                <a:gd name="T15" fmla="*/ 0 h 372"/>
                <a:gd name="T16" fmla="*/ 0 w 261"/>
                <a:gd name="T17" fmla="*/ 0 h 372"/>
                <a:gd name="T18" fmla="*/ 0 w 261"/>
                <a:gd name="T19" fmla="*/ 369 h 372"/>
                <a:gd name="T20" fmla="*/ 56 w 261"/>
                <a:gd name="T21" fmla="*/ 369 h 372"/>
                <a:gd name="T22" fmla="*/ 56 w 261"/>
                <a:gd name="T23" fmla="*/ 347 h 372"/>
                <a:gd name="T24" fmla="*/ 131 w 261"/>
                <a:gd name="T25" fmla="*/ 372 h 372"/>
                <a:gd name="T26" fmla="*/ 261 w 261"/>
                <a:gd name="T27" fmla="*/ 242 h 372"/>
                <a:gd name="T28" fmla="*/ 131 w 261"/>
                <a:gd name="T29" fmla="*/ 113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1" h="372">
                  <a:moveTo>
                    <a:pt x="160" y="312"/>
                  </a:moveTo>
                  <a:cubicBezTo>
                    <a:pt x="151" y="316"/>
                    <a:pt x="141" y="319"/>
                    <a:pt x="131" y="319"/>
                  </a:cubicBezTo>
                  <a:cubicBezTo>
                    <a:pt x="125" y="318"/>
                    <a:pt x="119" y="318"/>
                    <a:pt x="114" y="316"/>
                  </a:cubicBezTo>
                  <a:cubicBezTo>
                    <a:pt x="28" y="296"/>
                    <a:pt x="38" y="172"/>
                    <a:pt x="125" y="165"/>
                  </a:cubicBezTo>
                  <a:cubicBezTo>
                    <a:pt x="212" y="158"/>
                    <a:pt x="241" y="279"/>
                    <a:pt x="160" y="312"/>
                  </a:cubicBezTo>
                  <a:close/>
                  <a:moveTo>
                    <a:pt x="131" y="113"/>
                  </a:moveTo>
                  <a:cubicBezTo>
                    <a:pt x="104" y="113"/>
                    <a:pt x="78" y="122"/>
                    <a:pt x="56" y="138"/>
                  </a:cubicBezTo>
                  <a:lnTo>
                    <a:pt x="56" y="0"/>
                  </a:lnTo>
                  <a:lnTo>
                    <a:pt x="0" y="0"/>
                  </a:lnTo>
                  <a:lnTo>
                    <a:pt x="0" y="369"/>
                  </a:lnTo>
                  <a:lnTo>
                    <a:pt x="56" y="369"/>
                  </a:lnTo>
                  <a:lnTo>
                    <a:pt x="56" y="347"/>
                  </a:lnTo>
                  <a:cubicBezTo>
                    <a:pt x="78" y="363"/>
                    <a:pt x="104" y="372"/>
                    <a:pt x="131" y="372"/>
                  </a:cubicBezTo>
                  <a:cubicBezTo>
                    <a:pt x="203" y="372"/>
                    <a:pt x="261" y="314"/>
                    <a:pt x="261" y="242"/>
                  </a:cubicBezTo>
                  <a:cubicBezTo>
                    <a:pt x="261" y="171"/>
                    <a:pt x="203" y="113"/>
                    <a:pt x="131" y="113"/>
                  </a:cubicBezTo>
                </a:path>
              </a:pathLst>
            </a:custGeom>
            <a:solidFill>
              <a:srgbClr val="C2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0" name="Freeform 28">
              <a:extLst>
                <a:ext uri="{FF2B5EF4-FFF2-40B4-BE49-F238E27FC236}">
                  <a16:creationId xmlns:a16="http://schemas.microsoft.com/office/drawing/2014/main" id="{C0FE6EF4-F07A-4BEC-AF60-7AB3D6BD44C4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7852639" y="495346"/>
              <a:ext cx="762535" cy="71653"/>
            </a:xfrm>
            <a:custGeom>
              <a:avLst/>
              <a:gdLst>
                <a:gd name="T0" fmla="*/ 43 w 1170"/>
                <a:gd name="T1" fmla="*/ 53 h 110"/>
                <a:gd name="T2" fmla="*/ 48 w 1170"/>
                <a:gd name="T3" fmla="*/ 9 h 110"/>
                <a:gd name="T4" fmla="*/ 111 w 1170"/>
                <a:gd name="T5" fmla="*/ 47 h 110"/>
                <a:gd name="T6" fmla="*/ 61 w 1170"/>
                <a:gd name="T7" fmla="*/ 29 h 110"/>
                <a:gd name="T8" fmla="*/ 89 w 1170"/>
                <a:gd name="T9" fmla="*/ 41 h 110"/>
                <a:gd name="T10" fmla="*/ 149 w 1170"/>
                <a:gd name="T11" fmla="*/ 28 h 110"/>
                <a:gd name="T12" fmla="*/ 150 w 1170"/>
                <a:gd name="T13" fmla="*/ 75 h 110"/>
                <a:gd name="T14" fmla="*/ 140 w 1170"/>
                <a:gd name="T15" fmla="*/ 52 h 110"/>
                <a:gd name="T16" fmla="*/ 203 w 1170"/>
                <a:gd name="T17" fmla="*/ 35 h 110"/>
                <a:gd name="T18" fmla="*/ 187 w 1170"/>
                <a:gd name="T19" fmla="*/ 86 h 110"/>
                <a:gd name="T20" fmla="*/ 220 w 1170"/>
                <a:gd name="T21" fmla="*/ 29 h 110"/>
                <a:gd name="T22" fmla="*/ 229 w 1170"/>
                <a:gd name="T23" fmla="*/ 57 h 110"/>
                <a:gd name="T24" fmla="*/ 264 w 1170"/>
                <a:gd name="T25" fmla="*/ 91 h 110"/>
                <a:gd name="T26" fmla="*/ 279 w 1170"/>
                <a:gd name="T27" fmla="*/ 94 h 110"/>
                <a:gd name="T28" fmla="*/ 253 w 1170"/>
                <a:gd name="T29" fmla="*/ 73 h 110"/>
                <a:gd name="T30" fmla="*/ 312 w 1170"/>
                <a:gd name="T31" fmla="*/ 10 h 110"/>
                <a:gd name="T32" fmla="*/ 310 w 1170"/>
                <a:gd name="T33" fmla="*/ 41 h 110"/>
                <a:gd name="T34" fmla="*/ 372 w 1170"/>
                <a:gd name="T35" fmla="*/ 56 h 110"/>
                <a:gd name="T36" fmla="*/ 371 w 1170"/>
                <a:gd name="T37" fmla="*/ 69 h 110"/>
                <a:gd name="T38" fmla="*/ 357 w 1170"/>
                <a:gd name="T39" fmla="*/ 52 h 110"/>
                <a:gd name="T40" fmla="*/ 384 w 1170"/>
                <a:gd name="T41" fmla="*/ 79 h 110"/>
                <a:gd name="T42" fmla="*/ 500 w 1170"/>
                <a:gd name="T43" fmla="*/ 46 h 110"/>
                <a:gd name="T44" fmla="*/ 460 w 1170"/>
                <a:gd name="T45" fmla="*/ 46 h 110"/>
                <a:gd name="T46" fmla="*/ 448 w 1170"/>
                <a:gd name="T47" fmla="*/ 86 h 110"/>
                <a:gd name="T48" fmla="*/ 488 w 1170"/>
                <a:gd name="T49" fmla="*/ 86 h 110"/>
                <a:gd name="T50" fmla="*/ 577 w 1170"/>
                <a:gd name="T51" fmla="*/ 47 h 110"/>
                <a:gd name="T52" fmla="*/ 556 w 1170"/>
                <a:gd name="T53" fmla="*/ 40 h 110"/>
                <a:gd name="T54" fmla="*/ 548 w 1170"/>
                <a:gd name="T55" fmla="*/ 87 h 110"/>
                <a:gd name="T56" fmla="*/ 552 w 1170"/>
                <a:gd name="T57" fmla="*/ 76 h 110"/>
                <a:gd name="T58" fmla="*/ 632 w 1170"/>
                <a:gd name="T59" fmla="*/ 69 h 110"/>
                <a:gd name="T60" fmla="*/ 629 w 1170"/>
                <a:gd name="T61" fmla="*/ 31 h 110"/>
                <a:gd name="T62" fmla="*/ 611 w 1170"/>
                <a:gd name="T63" fmla="*/ 75 h 110"/>
                <a:gd name="T64" fmla="*/ 684 w 1170"/>
                <a:gd name="T65" fmla="*/ 69 h 110"/>
                <a:gd name="T66" fmla="*/ 680 w 1170"/>
                <a:gd name="T67" fmla="*/ 31 h 110"/>
                <a:gd name="T68" fmla="*/ 663 w 1170"/>
                <a:gd name="T69" fmla="*/ 75 h 110"/>
                <a:gd name="T70" fmla="*/ 743 w 1170"/>
                <a:gd name="T71" fmla="*/ 56 h 110"/>
                <a:gd name="T72" fmla="*/ 741 w 1170"/>
                <a:gd name="T73" fmla="*/ 70 h 110"/>
                <a:gd name="T74" fmla="*/ 727 w 1170"/>
                <a:gd name="T75" fmla="*/ 52 h 110"/>
                <a:gd name="T76" fmla="*/ 783 w 1170"/>
                <a:gd name="T77" fmla="*/ 28 h 110"/>
                <a:gd name="T78" fmla="*/ 756 w 1170"/>
                <a:gd name="T79" fmla="*/ 43 h 110"/>
                <a:gd name="T80" fmla="*/ 789 w 1170"/>
                <a:gd name="T81" fmla="*/ 41 h 110"/>
                <a:gd name="T82" fmla="*/ 805 w 1170"/>
                <a:gd name="T83" fmla="*/ 79 h 110"/>
                <a:gd name="T84" fmla="*/ 843 w 1170"/>
                <a:gd name="T85" fmla="*/ 9 h 110"/>
                <a:gd name="T86" fmla="*/ 900 w 1170"/>
                <a:gd name="T87" fmla="*/ 58 h 110"/>
                <a:gd name="T88" fmla="*/ 916 w 1170"/>
                <a:gd name="T89" fmla="*/ 61 h 110"/>
                <a:gd name="T90" fmla="*/ 924 w 1170"/>
                <a:gd name="T91" fmla="*/ 39 h 110"/>
                <a:gd name="T92" fmla="*/ 978 w 1170"/>
                <a:gd name="T93" fmla="*/ 28 h 110"/>
                <a:gd name="T94" fmla="*/ 977 w 1170"/>
                <a:gd name="T95" fmla="*/ 86 h 110"/>
                <a:gd name="T96" fmla="*/ 990 w 1170"/>
                <a:gd name="T97" fmla="*/ 75 h 110"/>
                <a:gd name="T98" fmla="*/ 1075 w 1170"/>
                <a:gd name="T99" fmla="*/ 56 h 110"/>
                <a:gd name="T100" fmla="*/ 1073 w 1170"/>
                <a:gd name="T101" fmla="*/ 70 h 110"/>
                <a:gd name="T102" fmla="*/ 1060 w 1170"/>
                <a:gd name="T103" fmla="*/ 52 h 110"/>
                <a:gd name="T104" fmla="*/ 1138 w 1170"/>
                <a:gd name="T105" fmla="*/ 47 h 110"/>
                <a:gd name="T106" fmla="*/ 1088 w 1170"/>
                <a:gd name="T107" fmla="*/ 29 h 110"/>
                <a:gd name="T108" fmla="*/ 1116 w 1170"/>
                <a:gd name="T109" fmla="*/ 41 h 110"/>
                <a:gd name="T110" fmla="*/ 1160 w 1170"/>
                <a:gd name="T111" fmla="*/ 7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70" h="110">
                  <a:moveTo>
                    <a:pt x="49" y="86"/>
                  </a:moveTo>
                  <a:lnTo>
                    <a:pt x="49" y="72"/>
                  </a:lnTo>
                  <a:lnTo>
                    <a:pt x="16" y="72"/>
                  </a:lnTo>
                  <a:lnTo>
                    <a:pt x="16" y="53"/>
                  </a:lnTo>
                  <a:lnTo>
                    <a:pt x="43" y="53"/>
                  </a:lnTo>
                  <a:lnTo>
                    <a:pt x="43" y="39"/>
                  </a:lnTo>
                  <a:lnTo>
                    <a:pt x="16" y="39"/>
                  </a:lnTo>
                  <a:lnTo>
                    <a:pt x="16" y="22"/>
                  </a:lnTo>
                  <a:lnTo>
                    <a:pt x="47" y="22"/>
                  </a:lnTo>
                  <a:lnTo>
                    <a:pt x="48" y="9"/>
                  </a:lnTo>
                  <a:lnTo>
                    <a:pt x="0" y="9"/>
                  </a:lnTo>
                  <a:lnTo>
                    <a:pt x="0" y="86"/>
                  </a:lnTo>
                  <a:lnTo>
                    <a:pt x="49" y="86"/>
                  </a:lnTo>
                  <a:close/>
                  <a:moveTo>
                    <a:pt x="111" y="86"/>
                  </a:moveTo>
                  <a:lnTo>
                    <a:pt x="111" y="47"/>
                  </a:lnTo>
                  <a:cubicBezTo>
                    <a:pt x="111" y="42"/>
                    <a:pt x="110" y="38"/>
                    <a:pt x="108" y="34"/>
                  </a:cubicBezTo>
                  <a:cubicBezTo>
                    <a:pt x="105" y="30"/>
                    <a:pt x="100" y="27"/>
                    <a:pt x="94" y="28"/>
                  </a:cubicBezTo>
                  <a:cubicBezTo>
                    <a:pt x="88" y="29"/>
                    <a:pt x="81" y="32"/>
                    <a:pt x="76" y="37"/>
                  </a:cubicBezTo>
                  <a:cubicBezTo>
                    <a:pt x="76" y="34"/>
                    <a:pt x="76" y="32"/>
                    <a:pt x="75" y="29"/>
                  </a:cubicBezTo>
                  <a:lnTo>
                    <a:pt x="61" y="29"/>
                  </a:lnTo>
                  <a:cubicBezTo>
                    <a:pt x="61" y="29"/>
                    <a:pt x="62" y="36"/>
                    <a:pt x="62" y="43"/>
                  </a:cubicBezTo>
                  <a:lnTo>
                    <a:pt x="62" y="86"/>
                  </a:lnTo>
                  <a:lnTo>
                    <a:pt x="77" y="86"/>
                  </a:lnTo>
                  <a:lnTo>
                    <a:pt x="77" y="47"/>
                  </a:lnTo>
                  <a:cubicBezTo>
                    <a:pt x="80" y="44"/>
                    <a:pt x="84" y="42"/>
                    <a:pt x="89" y="41"/>
                  </a:cubicBezTo>
                  <a:cubicBezTo>
                    <a:pt x="93" y="41"/>
                    <a:pt x="96" y="42"/>
                    <a:pt x="96" y="48"/>
                  </a:cubicBezTo>
                  <a:lnTo>
                    <a:pt x="96" y="86"/>
                  </a:lnTo>
                  <a:lnTo>
                    <a:pt x="111" y="86"/>
                  </a:lnTo>
                  <a:close/>
                  <a:moveTo>
                    <a:pt x="173" y="56"/>
                  </a:moveTo>
                  <a:cubicBezTo>
                    <a:pt x="173" y="43"/>
                    <a:pt x="168" y="28"/>
                    <a:pt x="149" y="28"/>
                  </a:cubicBezTo>
                  <a:cubicBezTo>
                    <a:pt x="132" y="28"/>
                    <a:pt x="124" y="42"/>
                    <a:pt x="124" y="58"/>
                  </a:cubicBezTo>
                  <a:cubicBezTo>
                    <a:pt x="124" y="68"/>
                    <a:pt x="127" y="87"/>
                    <a:pt x="148" y="87"/>
                  </a:cubicBezTo>
                  <a:cubicBezTo>
                    <a:pt x="156" y="87"/>
                    <a:pt x="165" y="85"/>
                    <a:pt x="172" y="81"/>
                  </a:cubicBezTo>
                  <a:lnTo>
                    <a:pt x="172" y="70"/>
                  </a:lnTo>
                  <a:cubicBezTo>
                    <a:pt x="165" y="73"/>
                    <a:pt x="158" y="75"/>
                    <a:pt x="150" y="75"/>
                  </a:cubicBezTo>
                  <a:cubicBezTo>
                    <a:pt x="144" y="75"/>
                    <a:pt x="140" y="71"/>
                    <a:pt x="140" y="61"/>
                  </a:cubicBezTo>
                  <a:lnTo>
                    <a:pt x="173" y="61"/>
                  </a:lnTo>
                  <a:cubicBezTo>
                    <a:pt x="173" y="61"/>
                    <a:pt x="173" y="57"/>
                    <a:pt x="173" y="56"/>
                  </a:cubicBezTo>
                  <a:moveTo>
                    <a:pt x="158" y="52"/>
                  </a:moveTo>
                  <a:lnTo>
                    <a:pt x="140" y="52"/>
                  </a:lnTo>
                  <a:cubicBezTo>
                    <a:pt x="140" y="47"/>
                    <a:pt x="142" y="39"/>
                    <a:pt x="149" y="39"/>
                  </a:cubicBezTo>
                  <a:cubicBezTo>
                    <a:pt x="157" y="39"/>
                    <a:pt x="158" y="47"/>
                    <a:pt x="158" y="52"/>
                  </a:cubicBezTo>
                  <a:moveTo>
                    <a:pt x="220" y="29"/>
                  </a:moveTo>
                  <a:cubicBezTo>
                    <a:pt x="220" y="29"/>
                    <a:pt x="220" y="28"/>
                    <a:pt x="214" y="28"/>
                  </a:cubicBezTo>
                  <a:cubicBezTo>
                    <a:pt x="209" y="29"/>
                    <a:pt x="205" y="31"/>
                    <a:pt x="203" y="35"/>
                  </a:cubicBezTo>
                  <a:cubicBezTo>
                    <a:pt x="202" y="35"/>
                    <a:pt x="202" y="35"/>
                    <a:pt x="202" y="36"/>
                  </a:cubicBezTo>
                  <a:cubicBezTo>
                    <a:pt x="202" y="33"/>
                    <a:pt x="201" y="31"/>
                    <a:pt x="201" y="29"/>
                  </a:cubicBezTo>
                  <a:lnTo>
                    <a:pt x="186" y="29"/>
                  </a:lnTo>
                  <a:cubicBezTo>
                    <a:pt x="187" y="34"/>
                    <a:pt x="187" y="38"/>
                    <a:pt x="187" y="43"/>
                  </a:cubicBezTo>
                  <a:lnTo>
                    <a:pt x="187" y="86"/>
                  </a:lnTo>
                  <a:lnTo>
                    <a:pt x="202" y="86"/>
                  </a:lnTo>
                  <a:lnTo>
                    <a:pt x="202" y="46"/>
                  </a:lnTo>
                  <a:cubicBezTo>
                    <a:pt x="205" y="43"/>
                    <a:pt x="208" y="41"/>
                    <a:pt x="212" y="41"/>
                  </a:cubicBezTo>
                  <a:cubicBezTo>
                    <a:pt x="214" y="41"/>
                    <a:pt x="217" y="41"/>
                    <a:pt x="219" y="41"/>
                  </a:cubicBezTo>
                  <a:lnTo>
                    <a:pt x="220" y="29"/>
                  </a:lnTo>
                  <a:close/>
                  <a:moveTo>
                    <a:pt x="281" y="29"/>
                  </a:moveTo>
                  <a:lnTo>
                    <a:pt x="266" y="29"/>
                  </a:lnTo>
                  <a:cubicBezTo>
                    <a:pt x="266" y="30"/>
                    <a:pt x="266" y="31"/>
                    <a:pt x="266" y="33"/>
                  </a:cubicBezTo>
                  <a:cubicBezTo>
                    <a:pt x="262" y="30"/>
                    <a:pt x="257" y="28"/>
                    <a:pt x="252" y="28"/>
                  </a:cubicBezTo>
                  <a:cubicBezTo>
                    <a:pt x="236" y="28"/>
                    <a:pt x="229" y="40"/>
                    <a:pt x="229" y="57"/>
                  </a:cubicBezTo>
                  <a:cubicBezTo>
                    <a:pt x="229" y="68"/>
                    <a:pt x="232" y="86"/>
                    <a:pt x="249" y="86"/>
                  </a:cubicBezTo>
                  <a:cubicBezTo>
                    <a:pt x="255" y="86"/>
                    <a:pt x="261" y="83"/>
                    <a:pt x="265" y="78"/>
                  </a:cubicBezTo>
                  <a:cubicBezTo>
                    <a:pt x="265" y="78"/>
                    <a:pt x="265" y="82"/>
                    <a:pt x="265" y="83"/>
                  </a:cubicBezTo>
                  <a:lnTo>
                    <a:pt x="265" y="87"/>
                  </a:lnTo>
                  <a:cubicBezTo>
                    <a:pt x="265" y="88"/>
                    <a:pt x="264" y="90"/>
                    <a:pt x="264" y="91"/>
                  </a:cubicBezTo>
                  <a:cubicBezTo>
                    <a:pt x="263" y="95"/>
                    <a:pt x="260" y="97"/>
                    <a:pt x="254" y="97"/>
                  </a:cubicBezTo>
                  <a:cubicBezTo>
                    <a:pt x="246" y="97"/>
                    <a:pt x="239" y="95"/>
                    <a:pt x="232" y="92"/>
                  </a:cubicBezTo>
                  <a:lnTo>
                    <a:pt x="231" y="106"/>
                  </a:lnTo>
                  <a:cubicBezTo>
                    <a:pt x="238" y="109"/>
                    <a:pt x="246" y="110"/>
                    <a:pt x="254" y="110"/>
                  </a:cubicBezTo>
                  <a:cubicBezTo>
                    <a:pt x="268" y="110"/>
                    <a:pt x="277" y="105"/>
                    <a:pt x="279" y="94"/>
                  </a:cubicBezTo>
                  <a:cubicBezTo>
                    <a:pt x="280" y="91"/>
                    <a:pt x="280" y="88"/>
                    <a:pt x="280" y="85"/>
                  </a:cubicBezTo>
                  <a:lnTo>
                    <a:pt x="280" y="43"/>
                  </a:lnTo>
                  <a:cubicBezTo>
                    <a:pt x="280" y="36"/>
                    <a:pt x="281" y="29"/>
                    <a:pt x="281" y="29"/>
                  </a:cubicBezTo>
                  <a:moveTo>
                    <a:pt x="265" y="67"/>
                  </a:moveTo>
                  <a:cubicBezTo>
                    <a:pt x="262" y="71"/>
                    <a:pt x="258" y="73"/>
                    <a:pt x="253" y="73"/>
                  </a:cubicBezTo>
                  <a:cubicBezTo>
                    <a:pt x="246" y="73"/>
                    <a:pt x="244" y="63"/>
                    <a:pt x="244" y="57"/>
                  </a:cubicBezTo>
                  <a:cubicBezTo>
                    <a:pt x="244" y="51"/>
                    <a:pt x="245" y="40"/>
                    <a:pt x="254" y="40"/>
                  </a:cubicBezTo>
                  <a:cubicBezTo>
                    <a:pt x="258" y="40"/>
                    <a:pt x="261" y="41"/>
                    <a:pt x="265" y="43"/>
                  </a:cubicBezTo>
                  <a:lnTo>
                    <a:pt x="265" y="67"/>
                  </a:lnTo>
                  <a:close/>
                  <a:moveTo>
                    <a:pt x="312" y="10"/>
                  </a:moveTo>
                  <a:cubicBezTo>
                    <a:pt x="312" y="5"/>
                    <a:pt x="308" y="0"/>
                    <a:pt x="302" y="0"/>
                  </a:cubicBezTo>
                  <a:cubicBezTo>
                    <a:pt x="290" y="0"/>
                    <a:pt x="290" y="19"/>
                    <a:pt x="302" y="19"/>
                  </a:cubicBezTo>
                  <a:cubicBezTo>
                    <a:pt x="307" y="19"/>
                    <a:pt x="312" y="15"/>
                    <a:pt x="312" y="10"/>
                  </a:cubicBezTo>
                  <a:close/>
                  <a:moveTo>
                    <a:pt x="310" y="86"/>
                  </a:moveTo>
                  <a:lnTo>
                    <a:pt x="310" y="41"/>
                  </a:lnTo>
                  <a:cubicBezTo>
                    <a:pt x="310" y="37"/>
                    <a:pt x="310" y="33"/>
                    <a:pt x="309" y="29"/>
                  </a:cubicBezTo>
                  <a:lnTo>
                    <a:pt x="295" y="29"/>
                  </a:lnTo>
                  <a:lnTo>
                    <a:pt x="295" y="86"/>
                  </a:lnTo>
                  <a:lnTo>
                    <a:pt x="310" y="86"/>
                  </a:lnTo>
                  <a:close/>
                  <a:moveTo>
                    <a:pt x="372" y="56"/>
                  </a:moveTo>
                  <a:cubicBezTo>
                    <a:pt x="372" y="43"/>
                    <a:pt x="367" y="28"/>
                    <a:pt x="348" y="28"/>
                  </a:cubicBezTo>
                  <a:cubicBezTo>
                    <a:pt x="331" y="28"/>
                    <a:pt x="323" y="42"/>
                    <a:pt x="323" y="58"/>
                  </a:cubicBezTo>
                  <a:cubicBezTo>
                    <a:pt x="323" y="68"/>
                    <a:pt x="326" y="87"/>
                    <a:pt x="347" y="87"/>
                  </a:cubicBezTo>
                  <a:cubicBezTo>
                    <a:pt x="355" y="87"/>
                    <a:pt x="364" y="85"/>
                    <a:pt x="371" y="81"/>
                  </a:cubicBezTo>
                  <a:lnTo>
                    <a:pt x="371" y="69"/>
                  </a:lnTo>
                  <a:cubicBezTo>
                    <a:pt x="364" y="73"/>
                    <a:pt x="357" y="75"/>
                    <a:pt x="349" y="75"/>
                  </a:cubicBezTo>
                  <a:cubicBezTo>
                    <a:pt x="342" y="75"/>
                    <a:pt x="339" y="71"/>
                    <a:pt x="339" y="61"/>
                  </a:cubicBezTo>
                  <a:lnTo>
                    <a:pt x="372" y="61"/>
                  </a:lnTo>
                  <a:cubicBezTo>
                    <a:pt x="372" y="61"/>
                    <a:pt x="372" y="57"/>
                    <a:pt x="372" y="56"/>
                  </a:cubicBezTo>
                  <a:moveTo>
                    <a:pt x="357" y="52"/>
                  </a:moveTo>
                  <a:lnTo>
                    <a:pt x="339" y="52"/>
                  </a:lnTo>
                  <a:cubicBezTo>
                    <a:pt x="339" y="47"/>
                    <a:pt x="341" y="39"/>
                    <a:pt x="348" y="39"/>
                  </a:cubicBezTo>
                  <a:cubicBezTo>
                    <a:pt x="356" y="39"/>
                    <a:pt x="357" y="47"/>
                    <a:pt x="357" y="52"/>
                  </a:cubicBezTo>
                  <a:moveTo>
                    <a:pt x="403" y="79"/>
                  </a:moveTo>
                  <a:cubicBezTo>
                    <a:pt x="402" y="67"/>
                    <a:pt x="385" y="67"/>
                    <a:pt x="384" y="79"/>
                  </a:cubicBezTo>
                  <a:cubicBezTo>
                    <a:pt x="384" y="84"/>
                    <a:pt x="388" y="88"/>
                    <a:pt x="394" y="87"/>
                  </a:cubicBezTo>
                  <a:cubicBezTo>
                    <a:pt x="399" y="88"/>
                    <a:pt x="403" y="84"/>
                    <a:pt x="403" y="79"/>
                  </a:cubicBezTo>
                  <a:close/>
                  <a:moveTo>
                    <a:pt x="525" y="10"/>
                  </a:moveTo>
                  <a:lnTo>
                    <a:pt x="509" y="9"/>
                  </a:lnTo>
                  <a:lnTo>
                    <a:pt x="500" y="46"/>
                  </a:lnTo>
                  <a:cubicBezTo>
                    <a:pt x="499" y="52"/>
                    <a:pt x="497" y="63"/>
                    <a:pt x="497" y="65"/>
                  </a:cubicBezTo>
                  <a:cubicBezTo>
                    <a:pt x="496" y="63"/>
                    <a:pt x="494" y="52"/>
                    <a:pt x="493" y="46"/>
                  </a:cubicBezTo>
                  <a:lnTo>
                    <a:pt x="485" y="9"/>
                  </a:lnTo>
                  <a:lnTo>
                    <a:pt x="468" y="9"/>
                  </a:lnTo>
                  <a:lnTo>
                    <a:pt x="460" y="46"/>
                  </a:lnTo>
                  <a:cubicBezTo>
                    <a:pt x="458" y="52"/>
                    <a:pt x="457" y="62"/>
                    <a:pt x="456" y="65"/>
                  </a:cubicBezTo>
                  <a:cubicBezTo>
                    <a:pt x="456" y="62"/>
                    <a:pt x="454" y="52"/>
                    <a:pt x="453" y="46"/>
                  </a:cubicBezTo>
                  <a:lnTo>
                    <a:pt x="444" y="8"/>
                  </a:lnTo>
                  <a:lnTo>
                    <a:pt x="427" y="9"/>
                  </a:lnTo>
                  <a:lnTo>
                    <a:pt x="448" y="86"/>
                  </a:lnTo>
                  <a:lnTo>
                    <a:pt x="464" y="86"/>
                  </a:lnTo>
                  <a:lnTo>
                    <a:pt x="472" y="51"/>
                  </a:lnTo>
                  <a:cubicBezTo>
                    <a:pt x="473" y="45"/>
                    <a:pt x="476" y="31"/>
                    <a:pt x="476" y="31"/>
                  </a:cubicBezTo>
                  <a:cubicBezTo>
                    <a:pt x="476" y="31"/>
                    <a:pt x="479" y="45"/>
                    <a:pt x="480" y="51"/>
                  </a:cubicBezTo>
                  <a:lnTo>
                    <a:pt x="488" y="86"/>
                  </a:lnTo>
                  <a:lnTo>
                    <a:pt x="505" y="86"/>
                  </a:lnTo>
                  <a:lnTo>
                    <a:pt x="525" y="10"/>
                  </a:lnTo>
                  <a:close/>
                  <a:moveTo>
                    <a:pt x="578" y="86"/>
                  </a:moveTo>
                  <a:cubicBezTo>
                    <a:pt x="578" y="82"/>
                    <a:pt x="577" y="78"/>
                    <a:pt x="577" y="74"/>
                  </a:cubicBezTo>
                  <a:lnTo>
                    <a:pt x="577" y="47"/>
                  </a:lnTo>
                  <a:cubicBezTo>
                    <a:pt x="578" y="42"/>
                    <a:pt x="577" y="37"/>
                    <a:pt x="574" y="33"/>
                  </a:cubicBezTo>
                  <a:cubicBezTo>
                    <a:pt x="570" y="29"/>
                    <a:pt x="564" y="27"/>
                    <a:pt x="559" y="28"/>
                  </a:cubicBezTo>
                  <a:cubicBezTo>
                    <a:pt x="551" y="28"/>
                    <a:pt x="543" y="30"/>
                    <a:pt x="535" y="33"/>
                  </a:cubicBezTo>
                  <a:lnTo>
                    <a:pt x="536" y="45"/>
                  </a:lnTo>
                  <a:cubicBezTo>
                    <a:pt x="542" y="42"/>
                    <a:pt x="549" y="40"/>
                    <a:pt x="556" y="40"/>
                  </a:cubicBezTo>
                  <a:cubicBezTo>
                    <a:pt x="561" y="40"/>
                    <a:pt x="562" y="42"/>
                    <a:pt x="562" y="46"/>
                  </a:cubicBezTo>
                  <a:lnTo>
                    <a:pt x="562" y="52"/>
                  </a:lnTo>
                  <a:cubicBezTo>
                    <a:pt x="553" y="52"/>
                    <a:pt x="545" y="54"/>
                    <a:pt x="537" y="58"/>
                  </a:cubicBezTo>
                  <a:cubicBezTo>
                    <a:pt x="533" y="61"/>
                    <a:pt x="531" y="65"/>
                    <a:pt x="532" y="70"/>
                  </a:cubicBezTo>
                  <a:cubicBezTo>
                    <a:pt x="531" y="79"/>
                    <a:pt x="538" y="87"/>
                    <a:pt x="548" y="87"/>
                  </a:cubicBezTo>
                  <a:cubicBezTo>
                    <a:pt x="553" y="87"/>
                    <a:pt x="559" y="84"/>
                    <a:pt x="563" y="81"/>
                  </a:cubicBezTo>
                  <a:cubicBezTo>
                    <a:pt x="563" y="82"/>
                    <a:pt x="563" y="84"/>
                    <a:pt x="564" y="86"/>
                  </a:cubicBezTo>
                  <a:lnTo>
                    <a:pt x="578" y="86"/>
                  </a:lnTo>
                  <a:close/>
                  <a:moveTo>
                    <a:pt x="562" y="71"/>
                  </a:moveTo>
                  <a:cubicBezTo>
                    <a:pt x="559" y="74"/>
                    <a:pt x="556" y="75"/>
                    <a:pt x="552" y="76"/>
                  </a:cubicBezTo>
                  <a:cubicBezTo>
                    <a:pt x="548" y="76"/>
                    <a:pt x="547" y="72"/>
                    <a:pt x="547" y="69"/>
                  </a:cubicBezTo>
                  <a:cubicBezTo>
                    <a:pt x="547" y="67"/>
                    <a:pt x="547" y="65"/>
                    <a:pt x="549" y="64"/>
                  </a:cubicBezTo>
                  <a:cubicBezTo>
                    <a:pt x="553" y="62"/>
                    <a:pt x="557" y="60"/>
                    <a:pt x="562" y="61"/>
                  </a:cubicBezTo>
                  <a:lnTo>
                    <a:pt x="562" y="71"/>
                  </a:lnTo>
                  <a:close/>
                  <a:moveTo>
                    <a:pt x="632" y="69"/>
                  </a:moveTo>
                  <a:cubicBezTo>
                    <a:pt x="632" y="55"/>
                    <a:pt x="619" y="53"/>
                    <a:pt x="610" y="49"/>
                  </a:cubicBezTo>
                  <a:cubicBezTo>
                    <a:pt x="608" y="48"/>
                    <a:pt x="606" y="47"/>
                    <a:pt x="606" y="44"/>
                  </a:cubicBezTo>
                  <a:cubicBezTo>
                    <a:pt x="606" y="42"/>
                    <a:pt x="607" y="40"/>
                    <a:pt x="611" y="40"/>
                  </a:cubicBezTo>
                  <a:cubicBezTo>
                    <a:pt x="617" y="40"/>
                    <a:pt x="623" y="41"/>
                    <a:pt x="628" y="44"/>
                  </a:cubicBezTo>
                  <a:lnTo>
                    <a:pt x="629" y="31"/>
                  </a:lnTo>
                  <a:cubicBezTo>
                    <a:pt x="623" y="29"/>
                    <a:pt x="618" y="28"/>
                    <a:pt x="612" y="28"/>
                  </a:cubicBezTo>
                  <a:cubicBezTo>
                    <a:pt x="601" y="27"/>
                    <a:pt x="591" y="35"/>
                    <a:pt x="591" y="46"/>
                  </a:cubicBezTo>
                  <a:cubicBezTo>
                    <a:pt x="591" y="58"/>
                    <a:pt x="604" y="61"/>
                    <a:pt x="612" y="65"/>
                  </a:cubicBezTo>
                  <a:cubicBezTo>
                    <a:pt x="615" y="66"/>
                    <a:pt x="617" y="67"/>
                    <a:pt x="617" y="70"/>
                  </a:cubicBezTo>
                  <a:cubicBezTo>
                    <a:pt x="617" y="73"/>
                    <a:pt x="615" y="75"/>
                    <a:pt x="611" y="75"/>
                  </a:cubicBezTo>
                  <a:cubicBezTo>
                    <a:pt x="604" y="74"/>
                    <a:pt x="597" y="72"/>
                    <a:pt x="591" y="69"/>
                  </a:cubicBezTo>
                  <a:lnTo>
                    <a:pt x="590" y="83"/>
                  </a:lnTo>
                  <a:cubicBezTo>
                    <a:pt x="597" y="86"/>
                    <a:pt x="604" y="87"/>
                    <a:pt x="611" y="88"/>
                  </a:cubicBezTo>
                  <a:cubicBezTo>
                    <a:pt x="622" y="89"/>
                    <a:pt x="632" y="80"/>
                    <a:pt x="632" y="69"/>
                  </a:cubicBezTo>
                  <a:moveTo>
                    <a:pt x="684" y="69"/>
                  </a:moveTo>
                  <a:cubicBezTo>
                    <a:pt x="684" y="55"/>
                    <a:pt x="671" y="53"/>
                    <a:pt x="661" y="49"/>
                  </a:cubicBezTo>
                  <a:cubicBezTo>
                    <a:pt x="659" y="48"/>
                    <a:pt x="657" y="47"/>
                    <a:pt x="657" y="45"/>
                  </a:cubicBezTo>
                  <a:cubicBezTo>
                    <a:pt x="657" y="43"/>
                    <a:pt x="659" y="40"/>
                    <a:pt x="663" y="40"/>
                  </a:cubicBezTo>
                  <a:cubicBezTo>
                    <a:pt x="669" y="40"/>
                    <a:pt x="674" y="42"/>
                    <a:pt x="680" y="44"/>
                  </a:cubicBezTo>
                  <a:lnTo>
                    <a:pt x="680" y="31"/>
                  </a:lnTo>
                  <a:cubicBezTo>
                    <a:pt x="675" y="29"/>
                    <a:pt x="669" y="28"/>
                    <a:pt x="663" y="28"/>
                  </a:cubicBezTo>
                  <a:cubicBezTo>
                    <a:pt x="652" y="27"/>
                    <a:pt x="643" y="35"/>
                    <a:pt x="642" y="46"/>
                  </a:cubicBezTo>
                  <a:cubicBezTo>
                    <a:pt x="642" y="58"/>
                    <a:pt x="655" y="61"/>
                    <a:pt x="664" y="65"/>
                  </a:cubicBezTo>
                  <a:cubicBezTo>
                    <a:pt x="667" y="66"/>
                    <a:pt x="669" y="67"/>
                    <a:pt x="669" y="70"/>
                  </a:cubicBezTo>
                  <a:cubicBezTo>
                    <a:pt x="669" y="73"/>
                    <a:pt x="666" y="75"/>
                    <a:pt x="663" y="75"/>
                  </a:cubicBezTo>
                  <a:cubicBezTo>
                    <a:pt x="656" y="74"/>
                    <a:pt x="649" y="72"/>
                    <a:pt x="643" y="69"/>
                  </a:cubicBezTo>
                  <a:lnTo>
                    <a:pt x="642" y="83"/>
                  </a:lnTo>
                  <a:cubicBezTo>
                    <a:pt x="648" y="86"/>
                    <a:pt x="655" y="87"/>
                    <a:pt x="662" y="88"/>
                  </a:cubicBezTo>
                  <a:cubicBezTo>
                    <a:pt x="673" y="89"/>
                    <a:pt x="683" y="80"/>
                    <a:pt x="684" y="69"/>
                  </a:cubicBezTo>
                  <a:moveTo>
                    <a:pt x="743" y="56"/>
                  </a:moveTo>
                  <a:cubicBezTo>
                    <a:pt x="743" y="43"/>
                    <a:pt x="737" y="28"/>
                    <a:pt x="718" y="28"/>
                  </a:cubicBezTo>
                  <a:cubicBezTo>
                    <a:pt x="701" y="28"/>
                    <a:pt x="693" y="43"/>
                    <a:pt x="693" y="58"/>
                  </a:cubicBezTo>
                  <a:cubicBezTo>
                    <a:pt x="693" y="68"/>
                    <a:pt x="697" y="87"/>
                    <a:pt x="717" y="87"/>
                  </a:cubicBezTo>
                  <a:cubicBezTo>
                    <a:pt x="726" y="88"/>
                    <a:pt x="734" y="86"/>
                    <a:pt x="742" y="81"/>
                  </a:cubicBezTo>
                  <a:lnTo>
                    <a:pt x="741" y="70"/>
                  </a:lnTo>
                  <a:cubicBezTo>
                    <a:pt x="734" y="73"/>
                    <a:pt x="727" y="75"/>
                    <a:pt x="720" y="76"/>
                  </a:cubicBezTo>
                  <a:cubicBezTo>
                    <a:pt x="713" y="76"/>
                    <a:pt x="709" y="71"/>
                    <a:pt x="709" y="61"/>
                  </a:cubicBezTo>
                  <a:lnTo>
                    <a:pt x="742" y="61"/>
                  </a:lnTo>
                  <a:cubicBezTo>
                    <a:pt x="742" y="61"/>
                    <a:pt x="743" y="57"/>
                    <a:pt x="743" y="56"/>
                  </a:cubicBezTo>
                  <a:moveTo>
                    <a:pt x="727" y="52"/>
                  </a:moveTo>
                  <a:lnTo>
                    <a:pt x="710" y="52"/>
                  </a:lnTo>
                  <a:cubicBezTo>
                    <a:pt x="710" y="47"/>
                    <a:pt x="711" y="39"/>
                    <a:pt x="718" y="39"/>
                  </a:cubicBezTo>
                  <a:cubicBezTo>
                    <a:pt x="726" y="39"/>
                    <a:pt x="727" y="47"/>
                    <a:pt x="727" y="52"/>
                  </a:cubicBezTo>
                  <a:close/>
                  <a:moveTo>
                    <a:pt x="790" y="29"/>
                  </a:moveTo>
                  <a:cubicBezTo>
                    <a:pt x="790" y="29"/>
                    <a:pt x="789" y="28"/>
                    <a:pt x="783" y="28"/>
                  </a:cubicBezTo>
                  <a:cubicBezTo>
                    <a:pt x="779" y="29"/>
                    <a:pt x="775" y="31"/>
                    <a:pt x="772" y="35"/>
                  </a:cubicBezTo>
                  <a:cubicBezTo>
                    <a:pt x="772" y="35"/>
                    <a:pt x="771" y="35"/>
                    <a:pt x="771" y="36"/>
                  </a:cubicBezTo>
                  <a:cubicBezTo>
                    <a:pt x="771" y="34"/>
                    <a:pt x="771" y="31"/>
                    <a:pt x="770" y="29"/>
                  </a:cubicBezTo>
                  <a:lnTo>
                    <a:pt x="756" y="29"/>
                  </a:lnTo>
                  <a:cubicBezTo>
                    <a:pt x="756" y="34"/>
                    <a:pt x="756" y="38"/>
                    <a:pt x="756" y="43"/>
                  </a:cubicBezTo>
                  <a:lnTo>
                    <a:pt x="756" y="86"/>
                  </a:lnTo>
                  <a:lnTo>
                    <a:pt x="772" y="86"/>
                  </a:lnTo>
                  <a:lnTo>
                    <a:pt x="772" y="46"/>
                  </a:lnTo>
                  <a:cubicBezTo>
                    <a:pt x="774" y="43"/>
                    <a:pt x="777" y="42"/>
                    <a:pt x="781" y="41"/>
                  </a:cubicBezTo>
                  <a:cubicBezTo>
                    <a:pt x="784" y="41"/>
                    <a:pt x="786" y="41"/>
                    <a:pt x="789" y="41"/>
                  </a:cubicBezTo>
                  <a:lnTo>
                    <a:pt x="790" y="29"/>
                  </a:lnTo>
                  <a:close/>
                  <a:moveTo>
                    <a:pt x="805" y="79"/>
                  </a:moveTo>
                  <a:cubicBezTo>
                    <a:pt x="804" y="67"/>
                    <a:pt x="787" y="67"/>
                    <a:pt x="786" y="79"/>
                  </a:cubicBezTo>
                  <a:cubicBezTo>
                    <a:pt x="786" y="84"/>
                    <a:pt x="790" y="88"/>
                    <a:pt x="796" y="88"/>
                  </a:cubicBezTo>
                  <a:cubicBezTo>
                    <a:pt x="801" y="88"/>
                    <a:pt x="805" y="84"/>
                    <a:pt x="805" y="79"/>
                  </a:cubicBezTo>
                  <a:moveTo>
                    <a:pt x="891" y="86"/>
                  </a:moveTo>
                  <a:lnTo>
                    <a:pt x="891" y="72"/>
                  </a:lnTo>
                  <a:lnTo>
                    <a:pt x="859" y="72"/>
                  </a:lnTo>
                  <a:lnTo>
                    <a:pt x="859" y="9"/>
                  </a:lnTo>
                  <a:lnTo>
                    <a:pt x="843" y="9"/>
                  </a:lnTo>
                  <a:lnTo>
                    <a:pt x="843" y="86"/>
                  </a:lnTo>
                  <a:lnTo>
                    <a:pt x="891" y="86"/>
                  </a:lnTo>
                  <a:close/>
                  <a:moveTo>
                    <a:pt x="949" y="56"/>
                  </a:moveTo>
                  <a:cubicBezTo>
                    <a:pt x="949" y="43"/>
                    <a:pt x="944" y="28"/>
                    <a:pt x="924" y="28"/>
                  </a:cubicBezTo>
                  <a:cubicBezTo>
                    <a:pt x="907" y="28"/>
                    <a:pt x="900" y="43"/>
                    <a:pt x="900" y="58"/>
                  </a:cubicBezTo>
                  <a:cubicBezTo>
                    <a:pt x="900" y="68"/>
                    <a:pt x="903" y="87"/>
                    <a:pt x="923" y="87"/>
                  </a:cubicBezTo>
                  <a:cubicBezTo>
                    <a:pt x="932" y="88"/>
                    <a:pt x="940" y="86"/>
                    <a:pt x="948" y="81"/>
                  </a:cubicBezTo>
                  <a:lnTo>
                    <a:pt x="947" y="70"/>
                  </a:lnTo>
                  <a:cubicBezTo>
                    <a:pt x="941" y="73"/>
                    <a:pt x="933" y="75"/>
                    <a:pt x="926" y="76"/>
                  </a:cubicBezTo>
                  <a:cubicBezTo>
                    <a:pt x="919" y="76"/>
                    <a:pt x="916" y="71"/>
                    <a:pt x="916" y="61"/>
                  </a:cubicBezTo>
                  <a:lnTo>
                    <a:pt x="949" y="61"/>
                  </a:lnTo>
                  <a:cubicBezTo>
                    <a:pt x="949" y="61"/>
                    <a:pt x="949" y="57"/>
                    <a:pt x="949" y="56"/>
                  </a:cubicBezTo>
                  <a:moveTo>
                    <a:pt x="933" y="52"/>
                  </a:moveTo>
                  <a:lnTo>
                    <a:pt x="916" y="52"/>
                  </a:lnTo>
                  <a:cubicBezTo>
                    <a:pt x="916" y="47"/>
                    <a:pt x="917" y="39"/>
                    <a:pt x="924" y="39"/>
                  </a:cubicBezTo>
                  <a:cubicBezTo>
                    <a:pt x="932" y="39"/>
                    <a:pt x="933" y="47"/>
                    <a:pt x="933" y="52"/>
                  </a:cubicBezTo>
                  <a:close/>
                  <a:moveTo>
                    <a:pt x="1015" y="57"/>
                  </a:moveTo>
                  <a:cubicBezTo>
                    <a:pt x="1015" y="46"/>
                    <a:pt x="1012" y="28"/>
                    <a:pt x="993" y="28"/>
                  </a:cubicBezTo>
                  <a:cubicBezTo>
                    <a:pt x="988" y="28"/>
                    <a:pt x="982" y="30"/>
                    <a:pt x="978" y="34"/>
                  </a:cubicBezTo>
                  <a:cubicBezTo>
                    <a:pt x="978" y="34"/>
                    <a:pt x="978" y="30"/>
                    <a:pt x="978" y="28"/>
                  </a:cubicBezTo>
                  <a:lnTo>
                    <a:pt x="978" y="3"/>
                  </a:lnTo>
                  <a:lnTo>
                    <a:pt x="963" y="4"/>
                  </a:lnTo>
                  <a:lnTo>
                    <a:pt x="963" y="74"/>
                  </a:lnTo>
                  <a:cubicBezTo>
                    <a:pt x="963" y="78"/>
                    <a:pt x="962" y="82"/>
                    <a:pt x="962" y="86"/>
                  </a:cubicBezTo>
                  <a:lnTo>
                    <a:pt x="977" y="86"/>
                  </a:lnTo>
                  <a:cubicBezTo>
                    <a:pt x="977" y="85"/>
                    <a:pt x="977" y="83"/>
                    <a:pt x="977" y="82"/>
                  </a:cubicBezTo>
                  <a:cubicBezTo>
                    <a:pt x="982" y="85"/>
                    <a:pt x="987" y="87"/>
                    <a:pt x="993" y="87"/>
                  </a:cubicBezTo>
                  <a:cubicBezTo>
                    <a:pt x="1007" y="87"/>
                    <a:pt x="1015" y="74"/>
                    <a:pt x="1015" y="57"/>
                  </a:cubicBezTo>
                  <a:moveTo>
                    <a:pt x="999" y="57"/>
                  </a:moveTo>
                  <a:cubicBezTo>
                    <a:pt x="999" y="70"/>
                    <a:pt x="994" y="75"/>
                    <a:pt x="990" y="75"/>
                  </a:cubicBezTo>
                  <a:cubicBezTo>
                    <a:pt x="986" y="75"/>
                    <a:pt x="982" y="73"/>
                    <a:pt x="978" y="71"/>
                  </a:cubicBezTo>
                  <a:lnTo>
                    <a:pt x="978" y="45"/>
                  </a:lnTo>
                  <a:cubicBezTo>
                    <a:pt x="982" y="42"/>
                    <a:pt x="986" y="40"/>
                    <a:pt x="990" y="40"/>
                  </a:cubicBezTo>
                  <a:cubicBezTo>
                    <a:pt x="998" y="40"/>
                    <a:pt x="999" y="51"/>
                    <a:pt x="999" y="57"/>
                  </a:cubicBezTo>
                  <a:moveTo>
                    <a:pt x="1075" y="56"/>
                  </a:moveTo>
                  <a:cubicBezTo>
                    <a:pt x="1075" y="43"/>
                    <a:pt x="1070" y="28"/>
                    <a:pt x="1050" y="28"/>
                  </a:cubicBezTo>
                  <a:cubicBezTo>
                    <a:pt x="1033" y="28"/>
                    <a:pt x="1026" y="43"/>
                    <a:pt x="1026" y="58"/>
                  </a:cubicBezTo>
                  <a:cubicBezTo>
                    <a:pt x="1026" y="68"/>
                    <a:pt x="1029" y="87"/>
                    <a:pt x="1049" y="87"/>
                  </a:cubicBezTo>
                  <a:cubicBezTo>
                    <a:pt x="1058" y="88"/>
                    <a:pt x="1066" y="86"/>
                    <a:pt x="1074" y="81"/>
                  </a:cubicBezTo>
                  <a:lnTo>
                    <a:pt x="1073" y="70"/>
                  </a:lnTo>
                  <a:cubicBezTo>
                    <a:pt x="1067" y="73"/>
                    <a:pt x="1059" y="75"/>
                    <a:pt x="1052" y="76"/>
                  </a:cubicBezTo>
                  <a:cubicBezTo>
                    <a:pt x="1045" y="76"/>
                    <a:pt x="1042" y="71"/>
                    <a:pt x="1042" y="61"/>
                  </a:cubicBezTo>
                  <a:lnTo>
                    <a:pt x="1075" y="61"/>
                  </a:lnTo>
                  <a:cubicBezTo>
                    <a:pt x="1075" y="61"/>
                    <a:pt x="1075" y="57"/>
                    <a:pt x="1075" y="56"/>
                  </a:cubicBezTo>
                  <a:moveTo>
                    <a:pt x="1060" y="52"/>
                  </a:moveTo>
                  <a:lnTo>
                    <a:pt x="1042" y="52"/>
                  </a:lnTo>
                  <a:cubicBezTo>
                    <a:pt x="1042" y="47"/>
                    <a:pt x="1043" y="39"/>
                    <a:pt x="1050" y="39"/>
                  </a:cubicBezTo>
                  <a:cubicBezTo>
                    <a:pt x="1058" y="39"/>
                    <a:pt x="1060" y="47"/>
                    <a:pt x="1060" y="52"/>
                  </a:cubicBezTo>
                  <a:close/>
                  <a:moveTo>
                    <a:pt x="1138" y="86"/>
                  </a:moveTo>
                  <a:lnTo>
                    <a:pt x="1138" y="47"/>
                  </a:lnTo>
                  <a:cubicBezTo>
                    <a:pt x="1139" y="42"/>
                    <a:pt x="1138" y="38"/>
                    <a:pt x="1135" y="34"/>
                  </a:cubicBezTo>
                  <a:cubicBezTo>
                    <a:pt x="1132" y="30"/>
                    <a:pt x="1127" y="27"/>
                    <a:pt x="1121" y="28"/>
                  </a:cubicBezTo>
                  <a:cubicBezTo>
                    <a:pt x="1115" y="29"/>
                    <a:pt x="1108" y="32"/>
                    <a:pt x="1103" y="37"/>
                  </a:cubicBezTo>
                  <a:cubicBezTo>
                    <a:pt x="1103" y="34"/>
                    <a:pt x="1103" y="32"/>
                    <a:pt x="1102" y="29"/>
                  </a:cubicBezTo>
                  <a:lnTo>
                    <a:pt x="1088" y="29"/>
                  </a:lnTo>
                  <a:cubicBezTo>
                    <a:pt x="1088" y="29"/>
                    <a:pt x="1089" y="36"/>
                    <a:pt x="1089" y="43"/>
                  </a:cubicBezTo>
                  <a:lnTo>
                    <a:pt x="1089" y="86"/>
                  </a:lnTo>
                  <a:lnTo>
                    <a:pt x="1104" y="86"/>
                  </a:lnTo>
                  <a:lnTo>
                    <a:pt x="1104" y="48"/>
                  </a:lnTo>
                  <a:cubicBezTo>
                    <a:pt x="1107" y="44"/>
                    <a:pt x="1112" y="42"/>
                    <a:pt x="1116" y="41"/>
                  </a:cubicBezTo>
                  <a:cubicBezTo>
                    <a:pt x="1120" y="41"/>
                    <a:pt x="1123" y="42"/>
                    <a:pt x="1123" y="48"/>
                  </a:cubicBezTo>
                  <a:lnTo>
                    <a:pt x="1123" y="86"/>
                  </a:lnTo>
                  <a:lnTo>
                    <a:pt x="1138" y="86"/>
                  </a:lnTo>
                  <a:close/>
                  <a:moveTo>
                    <a:pt x="1170" y="79"/>
                  </a:moveTo>
                  <a:cubicBezTo>
                    <a:pt x="1170" y="74"/>
                    <a:pt x="1165" y="70"/>
                    <a:pt x="1160" y="70"/>
                  </a:cubicBezTo>
                  <a:cubicBezTo>
                    <a:pt x="1155" y="70"/>
                    <a:pt x="1151" y="74"/>
                    <a:pt x="1151" y="79"/>
                  </a:cubicBezTo>
                  <a:cubicBezTo>
                    <a:pt x="1151" y="84"/>
                    <a:pt x="1155" y="88"/>
                    <a:pt x="1160" y="88"/>
                  </a:cubicBezTo>
                  <a:cubicBezTo>
                    <a:pt x="1165" y="88"/>
                    <a:pt x="1170" y="84"/>
                    <a:pt x="1170" y="79"/>
                  </a:cubicBezTo>
                  <a:close/>
                </a:path>
              </a:pathLst>
            </a:custGeom>
            <a:solidFill>
              <a:srgbClr val="57687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75DF2EB5-E68F-4A5F-8B05-DCA7BFDCE920}"/>
              </a:ext>
            </a:extLst>
          </p:cNvPr>
          <p:cNvSpPr txBox="1"/>
          <p:nvPr userDrawn="1"/>
        </p:nvSpPr>
        <p:spPr>
          <a:xfrm>
            <a:off x="1022968" y="288130"/>
            <a:ext cx="200375" cy="14400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marL="0" indent="0" algn="r">
              <a:spcAft>
                <a:spcPts val="1000"/>
              </a:spcAft>
              <a:buClr>
                <a:schemeClr val="accent1"/>
              </a:buClr>
              <a:buFont typeface="Calibri" panose="020F0502020204030204" pitchFamily="34" charset="0"/>
              <a:buNone/>
            </a:pPr>
            <a:r>
              <a:rPr lang="de-DE" sz="800" dirty="0">
                <a:solidFill>
                  <a:schemeClr val="accent3"/>
                </a:solidFill>
              </a:rPr>
              <a:t>Folie</a:t>
            </a:r>
          </a:p>
        </p:txBody>
      </p:sp>
    </p:spTree>
    <p:extLst>
      <p:ext uri="{BB962C8B-B14F-4D97-AF65-F5344CB8AC3E}">
        <p14:creationId xmlns:p14="http://schemas.microsoft.com/office/powerpoint/2010/main" val="1700806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  <p:sldLayoutId id="2147483735" r:id="rId17"/>
    <p:sldLayoutId id="2147483736" r:id="rId18"/>
    <p:sldLayoutId id="2147483737" r:id="rId19"/>
    <p:sldLayoutId id="2147483738" r:id="rId20"/>
    <p:sldLayoutId id="2147483739" r:id="rId21"/>
    <p:sldLayoutId id="2147483740" r:id="rId22"/>
    <p:sldLayoutId id="2147483741" r:id="rId23"/>
    <p:sldLayoutId id="2147483742" r:id="rId24"/>
    <p:sldLayoutId id="2147483743" r:id="rId25"/>
    <p:sldLayoutId id="2147483744" r:id="rId26"/>
    <p:sldLayoutId id="2147483745" r:id="rId27"/>
  </p:sldLayoutIdLst>
  <p:hf hdr="0"/>
  <p:txStyles>
    <p:titleStyle>
      <a:lvl1pPr algn="l" defTabSz="691157" rtl="0" eaLnBrk="1" latinLnBrk="0" hangingPunct="1">
        <a:lnSpc>
          <a:spcPct val="90000"/>
        </a:lnSpc>
        <a:spcBef>
          <a:spcPct val="0"/>
        </a:spcBef>
        <a:buNone/>
        <a:defRPr sz="2600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691157" rtl="0" eaLnBrk="1" latinLnBrk="0" hangingPunct="1">
        <a:lnSpc>
          <a:spcPct val="90000"/>
        </a:lnSpc>
        <a:spcBef>
          <a:spcPts val="500"/>
        </a:spcBef>
        <a:spcAft>
          <a:spcPts val="500"/>
        </a:spcAft>
        <a:buClr>
          <a:schemeClr val="bg2"/>
        </a:buClr>
        <a:buFont typeface="Calibri" panose="020F050202020403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691157" rtl="0" eaLnBrk="1" latinLnBrk="0" hangingPunct="1">
        <a:lnSpc>
          <a:spcPct val="90000"/>
        </a:lnSpc>
        <a:spcBef>
          <a:spcPts val="500"/>
        </a:spcBef>
        <a:spcAft>
          <a:spcPts val="250"/>
        </a:spcAft>
        <a:buClr>
          <a:schemeClr val="bg2"/>
        </a:buClr>
        <a:buFont typeface="Calibri" panose="020F0502020204030204" pitchFamily="34" charset="0"/>
        <a:buChar char="◦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360000" algn="l" defTabSz="691157" rtl="0" eaLnBrk="1" latinLnBrk="0" hangingPunct="1">
        <a:lnSpc>
          <a:spcPct val="90000"/>
        </a:lnSpc>
        <a:spcBef>
          <a:spcPts val="250"/>
        </a:spcBef>
        <a:spcAft>
          <a:spcPts val="150"/>
        </a:spcAft>
        <a:buClr>
          <a:schemeClr val="tx1"/>
        </a:buClr>
        <a:buFont typeface="Calibri" panose="020F0502020204030204" pitchFamily="34" charset="0"/>
        <a:buChar char="◦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360000" algn="l" defTabSz="691157" rtl="0" eaLnBrk="1" latinLnBrk="0" hangingPunct="1">
        <a:lnSpc>
          <a:spcPct val="90000"/>
        </a:lnSpc>
        <a:spcBef>
          <a:spcPts val="150"/>
        </a:spcBef>
        <a:spcAft>
          <a:spcPts val="0"/>
        </a:spcAft>
        <a:buClr>
          <a:schemeClr val="tx1"/>
        </a:buClr>
        <a:buFont typeface="Calibri" panose="020F0502020204030204" pitchFamily="34" charset="0"/>
        <a:buChar char="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360000" algn="l" defTabSz="691157" rtl="0" eaLnBrk="1" latinLnBrk="0" hangingPunct="1">
        <a:lnSpc>
          <a:spcPct val="90000"/>
        </a:lnSpc>
        <a:spcBef>
          <a:spcPts val="100"/>
        </a:spcBef>
        <a:buClrTx/>
        <a:buFont typeface="Calibri" panose="020F0502020204030204" pitchFamily="34" charset="0"/>
        <a:buChar char="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900683" indent="-172790" algn="l" defTabSz="691157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6pPr>
      <a:lvl7pPr marL="2246262" indent="-172790" algn="l" defTabSz="691157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7pPr>
      <a:lvl8pPr marL="2591840" indent="-172790" algn="l" defTabSz="691157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8pPr>
      <a:lvl9pPr marL="2937419" indent="-172790" algn="l" defTabSz="691157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1pPr>
      <a:lvl2pPr marL="345578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2pPr>
      <a:lvl3pPr marL="691157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3pPr>
      <a:lvl4pPr marL="1036735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4pPr>
      <a:lvl5pPr marL="1382316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5pPr>
      <a:lvl6pPr marL="1727893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6pPr>
      <a:lvl7pPr marL="2073473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7pPr>
      <a:lvl8pPr marL="2419051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8pPr>
      <a:lvl9pPr marL="2764630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9" orient="horz" pos="953">
          <p15:clr>
            <a:srgbClr val="F26B43"/>
          </p15:clr>
        </p15:guide>
        <p15:guide id="20" pos="272">
          <p15:clr>
            <a:srgbClr val="F26B43"/>
          </p15:clr>
        </p15:guide>
        <p15:guide id="21" pos="5533">
          <p15:clr>
            <a:srgbClr val="F26B43"/>
          </p15:clr>
        </p15:guide>
        <p15:guide id="22" pos="1451">
          <p15:clr>
            <a:srgbClr val="F26B43"/>
          </p15:clr>
        </p15:guide>
        <p15:guide id="23" pos="1632">
          <p15:clr>
            <a:srgbClr val="F26B43"/>
          </p15:clr>
        </p15:guide>
        <p15:guide id="24" pos="2812">
          <p15:clr>
            <a:srgbClr val="F26B43"/>
          </p15:clr>
        </p15:guide>
        <p15:guide id="25" pos="2993">
          <p15:clr>
            <a:srgbClr val="F26B43"/>
          </p15:clr>
        </p15:guide>
        <p15:guide id="26" pos="4173">
          <p15:clr>
            <a:srgbClr val="F26B43"/>
          </p15:clr>
        </p15:guide>
        <p15:guide id="27" pos="4354">
          <p15:clr>
            <a:srgbClr val="F26B43"/>
          </p15:clr>
        </p15:guide>
        <p15:guide id="28" orient="horz" pos="3130">
          <p15:clr>
            <a:srgbClr val="F26B43"/>
          </p15:clr>
        </p15:guide>
        <p15:guide id="29" orient="horz" pos="363">
          <p15:clr>
            <a:srgbClr val="F26B43"/>
          </p15:clr>
        </p15:guide>
        <p15:guide id="30" orient="horz" pos="1134">
          <p15:clr>
            <a:srgbClr val="F26B43"/>
          </p15:clr>
        </p15:guide>
        <p15:guide id="31" orient="horz" pos="544">
          <p15:clr>
            <a:srgbClr val="F26B43"/>
          </p15:clr>
        </p15:guide>
        <p15:guide id="32" orient="horz" pos="2041">
          <p15:clr>
            <a:srgbClr val="F26B43"/>
          </p15:clr>
        </p15:guide>
        <p15:guide id="33" orient="horz" pos="222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1227" y="864195"/>
            <a:ext cx="8352382" cy="647628"/>
          </a:xfrm>
        </p:spPr>
        <p:txBody>
          <a:bodyPr>
            <a:normAutofit fontScale="90000"/>
          </a:bodyPr>
          <a:lstStyle/>
          <a:p>
            <a:r>
              <a:rPr lang="de-DE" sz="2900" dirty="0"/>
              <a:t>Entwicklung der Baufertigstellung im Wohnungsneubau</a:t>
            </a:r>
            <a:br>
              <a:rPr lang="de-DE" dirty="0"/>
            </a:br>
            <a:r>
              <a:rPr lang="de-DE" sz="2000" b="0" dirty="0"/>
              <a:t>Baufertigstellungen nach Gebäudeart und Wohnungsgröße</a:t>
            </a:r>
            <a:r>
              <a:rPr lang="de-DE" sz="2000" b="0" baseline="30000" dirty="0"/>
              <a:t>1</a:t>
            </a:r>
            <a:endParaRPr lang="de-DE" sz="2000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4773756"/>
              </p:ext>
            </p:extLst>
          </p:nvPr>
        </p:nvGraphicFramePr>
        <p:xfrm>
          <a:off x="431254" y="1431594"/>
          <a:ext cx="8640961" cy="3600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7">
            <a:extLst>
              <a:ext uri="{FF2B5EF4-FFF2-40B4-BE49-F238E27FC236}">
                <a16:creationId xmlns:a16="http://schemas.microsoft.com/office/drawing/2014/main" id="{A6B8BD96-D623-4A80-850F-7D558666B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2166" y="4863433"/>
            <a:ext cx="3462486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de-DE"/>
            </a:defPPr>
            <a:lvl1pPr>
              <a:spcAft>
                <a:spcPts val="400"/>
              </a:spcAft>
              <a:buClr>
                <a:schemeClr val="tx2"/>
              </a:buClr>
              <a:defRPr sz="1000" i="1"/>
            </a:lvl1pPr>
          </a:lstStyle>
          <a:p>
            <a:pPr marL="182563" lvl="0" indent="-182563" algn="r">
              <a:spcAft>
                <a:spcPts val="0"/>
              </a:spcAft>
              <a:buClr>
                <a:srgbClr val="000000"/>
              </a:buClr>
              <a:tabLst>
                <a:tab pos="182563" algn="l"/>
              </a:tabLst>
              <a:defRPr/>
            </a:pPr>
            <a:r>
              <a:rPr lang="de-DE" i="0" dirty="0"/>
              <a:t>*ohne Baumaßnahmen in neuen oder bestehenden Wohnheimen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ABA663D-7F4D-4866-B092-4C1CBE128BED}"/>
              </a:ext>
            </a:extLst>
          </p:cNvPr>
          <p:cNvSpPr txBox="1"/>
          <p:nvPr/>
        </p:nvSpPr>
        <p:spPr>
          <a:xfrm>
            <a:off x="431255" y="4863433"/>
            <a:ext cx="1654299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6911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Quelle: Destatis; Stand 05</a:t>
            </a:r>
            <a:r>
              <a:rPr lang="de-DE" sz="1000" dirty="0">
                <a:solidFill>
                  <a:srgbClr val="000000"/>
                </a:solidFill>
                <a:latin typeface="Calibri"/>
                <a:cs typeface="Calibri"/>
              </a:rPr>
              <a:t>/2025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97E9339-F521-49D7-AE42-467B6E21B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911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srgbClr val="576874"/>
                </a:solidFill>
                <a:latin typeface="Calibri"/>
                <a:cs typeface="Calibri"/>
              </a:rPr>
              <a:t>15.05.2025</a:t>
            </a:r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576874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8AF2D3C1-26B3-4EF9-B808-81A3CD87C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6911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B44F12-EB88-474F-BA5E-385A9C5524F3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57687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0" marR="0" lvl="0" indent="0" algn="l" defTabSz="6911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576874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916DB35-61CE-457E-AB3A-156073E11D1C}"/>
              </a:ext>
            </a:extLst>
          </p:cNvPr>
          <p:cNvSpPr txBox="1"/>
          <p:nvPr/>
        </p:nvSpPr>
        <p:spPr>
          <a:xfrm>
            <a:off x="6569691" y="2520394"/>
            <a:ext cx="1584176" cy="14400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</a:pPr>
            <a:r>
              <a:rPr lang="de-DE" sz="1100" u="sng" dirty="0"/>
              <a:t>Neue Gebäude</a:t>
            </a:r>
          </a:p>
          <a:p>
            <a:pPr algn="l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</a:pPr>
            <a:endParaRPr lang="de-DE" sz="1050" dirty="0" err="1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8F8D0D2-6813-4ADC-94C2-33D1957BE3F6}"/>
              </a:ext>
            </a:extLst>
          </p:cNvPr>
          <p:cNvSpPr txBox="1"/>
          <p:nvPr/>
        </p:nvSpPr>
        <p:spPr>
          <a:xfrm>
            <a:off x="6569691" y="1481860"/>
            <a:ext cx="1584176" cy="14400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</a:pPr>
            <a:r>
              <a:rPr lang="de-DE" sz="1100" u="sng" dirty="0"/>
              <a:t>Bestandsgebäude</a:t>
            </a:r>
          </a:p>
          <a:p>
            <a:pPr algn="l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</a:pPr>
            <a:endParaRPr lang="de-DE" sz="1050" dirty="0" err="1"/>
          </a:p>
        </p:txBody>
      </p:sp>
      <p:sp>
        <p:nvSpPr>
          <p:cNvPr id="7" name="Fußzeilenplatzhalter 3">
            <a:extLst>
              <a:ext uri="{FF2B5EF4-FFF2-40B4-BE49-F238E27FC236}">
                <a16:creationId xmlns:a16="http://schemas.microsoft.com/office/drawing/2014/main" id="{57102362-B5AB-6D2D-00A1-A51ADA63A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39951" y="288131"/>
            <a:ext cx="5256000" cy="144000"/>
          </a:xfrm>
        </p:spPr>
        <p:txBody>
          <a:bodyPr/>
          <a:lstStyle/>
          <a:p>
            <a:pPr marL="0" marR="0" lvl="0" indent="0" algn="l" defTabSz="6911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687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SP-V; </a:t>
            </a:r>
            <a:r>
              <a:rPr kumimoji="0" lang="de-DE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57687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CMi</a:t>
            </a:r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576874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1232575"/>
      </p:ext>
    </p:extLst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CLMASTER" val="0"/>
  <p:tag name="SLIDESPERROW" val="4"/>
  <p:tag name="THUMBWIDTH" val="120"/>
  <p:tag name="MCSLCONFIGZOOMFACTOR" val="2.5"/>
</p:tagLst>
</file>

<file path=ppt/theme/theme1.xml><?xml version="1.0" encoding="utf-8"?>
<a:theme xmlns:a="http://schemas.openxmlformats.org/drawingml/2006/main" name="1_PPT-Master_BDEW">
  <a:themeElements>
    <a:clrScheme name="BDEW">
      <a:dk1>
        <a:srgbClr val="000000"/>
      </a:dk1>
      <a:lt1>
        <a:srgbClr val="FFFFFF"/>
      </a:lt1>
      <a:dk2>
        <a:srgbClr val="000000"/>
      </a:dk2>
      <a:lt2>
        <a:srgbClr val="C20000"/>
      </a:lt2>
      <a:accent1>
        <a:srgbClr val="C20000"/>
      </a:accent1>
      <a:accent2>
        <a:srgbClr val="0068AF"/>
      </a:accent2>
      <a:accent3>
        <a:srgbClr val="576874"/>
      </a:accent3>
      <a:accent4>
        <a:srgbClr val="46AA28"/>
      </a:accent4>
      <a:accent5>
        <a:srgbClr val="99C200"/>
      </a:accent5>
      <a:accent6>
        <a:srgbClr val="FEC800"/>
      </a:accent6>
      <a:hlink>
        <a:srgbClr val="003457"/>
      </a:hlink>
      <a:folHlink>
        <a:srgbClr val="8E0721"/>
      </a:folHlink>
    </a:clrScheme>
    <a:fontScheme name="BDEW">
      <a:majorFont>
        <a:latin typeface="Calibri"/>
        <a:ea typeface=""/>
        <a:cs typeface="Calibri"/>
      </a:majorFont>
      <a:minorFont>
        <a:latin typeface="Calibri"/>
        <a:ea typeface="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spcAft>
            <a:spcPts val="1000"/>
          </a:spcAft>
          <a:defRPr sz="18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 anchor="t" anchorCtr="0">
        <a:noAutofit/>
      </a:bodyPr>
      <a:lstStyle>
        <a:defPPr marL="360000" indent="-360000" algn="l">
          <a:spcBef>
            <a:spcPts val="500"/>
          </a:spcBef>
          <a:spcAft>
            <a:spcPts val="500"/>
          </a:spcAft>
          <a:buClr>
            <a:schemeClr val="bg2"/>
          </a:buClr>
          <a:buFont typeface="Calibri" panose="020F0502020204030204" pitchFamily="34" charset="0"/>
          <a:buChar char="•"/>
          <a:defRPr sz="1800" dirty="0" err="1" smtClean="0"/>
        </a:defPPr>
      </a:lstStyle>
    </a:txDef>
  </a:objectDefaults>
  <a:extraClrSchemeLst/>
  <a:custClrLst>
    <a:custClr name="BDEW-Rot/Energie">
      <a:srgbClr val="C20000"/>
    </a:custClr>
    <a:custClr name="BDEW-Blau/Wasser">
      <a:srgbClr val="0068AF"/>
    </a:custClr>
    <a:custClr name="BDEW-Grau">
      <a:srgbClr val="576874"/>
    </a:custClr>
    <a:custClr name="Gas">
      <a:srgbClr val="46AA28"/>
    </a:custClr>
    <a:custClr name="Strom">
      <a:srgbClr val="FF7F24"/>
    </a:custClr>
    <a:custClr name="Erneuerbare">
      <a:srgbClr val="99C200"/>
    </a:custClr>
    <a:custClr name="Wind">
      <a:srgbClr val="00AFD8"/>
    </a:custClr>
    <a:custClr name="Navy Blue">
      <a:srgbClr val="27408B"/>
    </a:custClr>
    <a:custClr name="Cadet Blue">
      <a:srgbClr val="5F9EA0"/>
    </a:custClr>
    <a:custClr name="Red">
      <a:srgbClr val="FF0000"/>
    </a:custClr>
    <a:custClr name="E 80 %">
      <a:srgbClr val="C84730"/>
    </a:custClr>
    <a:custClr name="W 80 %">
      <a:srgbClr val="1E7EBA"/>
    </a:custClr>
    <a:custClr name="G 80 %">
      <a:srgbClr val="748592"/>
    </a:custClr>
    <a:custClr name="Gas 80 %">
      <a:srgbClr val="62B748"/>
    </a:custClr>
    <a:custClr name="Fernwärme">
      <a:srgbClr val="7B0B6D"/>
    </a:custClr>
    <a:custClr name="Wasserstoff">
      <a:srgbClr val="20B2AA"/>
    </a:custClr>
    <a:custClr name="Mineralöl">
      <a:srgbClr val="477390"/>
    </a:custClr>
    <a:custClr name="Royal Blue">
      <a:srgbClr val="4069E1"/>
    </a:custClr>
    <a:custClr name="Ocean Green">
      <a:srgbClr val="00C5CD"/>
    </a:custClr>
    <a:custClr name="Orange Red">
      <a:srgbClr val="FF4500"/>
    </a:custClr>
    <a:custClr name="E 60 %">
      <a:srgbClr val="D5775B"/>
    </a:custClr>
    <a:custClr name="W 60 %">
      <a:srgbClr val="6C99C9"/>
    </a:custClr>
    <a:custClr name="G 60 %">
      <a:srgbClr val="94A2AE"/>
    </a:custClr>
    <a:custClr name="Gas 60 %">
      <a:srgbClr val="90CC7E"/>
    </a:custClr>
    <a:custClr name="Abwasser">
      <a:srgbClr val="6C99C9"/>
    </a:custClr>
    <a:custClr name="Holz">
      <a:srgbClr val="CD853F"/>
    </a:custClr>
    <a:custClr name="Kernenergie">
      <a:srgbClr val="4B4D72"/>
    </a:custClr>
    <a:custClr name="Dodger Blue">
      <a:srgbClr val="1E90FF"/>
    </a:custClr>
    <a:custClr name="Medium Aquamarine">
      <a:srgbClr val="66CDAA"/>
    </a:custClr>
    <a:custClr name="Blue Violet">
      <a:srgbClr val="8A2BE2"/>
    </a:custClr>
    <a:custClr name="E 40 %">
      <a:srgbClr val="E2A58C"/>
    </a:custClr>
    <a:custClr name="W 40 %">
      <a:srgbClr val="A0B8DB"/>
    </a:custClr>
    <a:custClr name="G 40 %">
      <a:srgbClr val="B5C0C9"/>
    </a:custClr>
    <a:custClr name="Gas 40 %">
      <a:srgbClr val="B5DDA9"/>
    </a:custClr>
    <a:custClr name="PV">
      <a:srgbClr val="FEC800"/>
    </a:custClr>
    <a:custClr name="Braunkohle">
      <a:srgbClr val="8C3725"/>
    </a:custClr>
    <a:custClr name="Steinkohle">
      <a:srgbClr val="333333"/>
    </a:custClr>
    <a:custClr name="Sky Blue">
      <a:srgbClr val="6CA6CD"/>
    </a:custClr>
    <a:custClr name="Green">
      <a:srgbClr val="96DC32"/>
    </a:custClr>
    <a:custClr name="Fuchsia">
      <a:srgbClr val="FF00FF"/>
    </a:custClr>
    <a:custClr name="E 20 %">
      <a:srgbClr val="F1D1C1"/>
    </a:custClr>
    <a:custClr name="W 20 %">
      <a:srgbClr val="D0DAED"/>
    </a:custClr>
    <a:custClr name="G 20 %">
      <a:srgbClr val="D8DFE4"/>
    </a:custClr>
    <a:custClr name="Gas 20 %">
      <a:srgbClr val="DAEED4"/>
    </a:custClr>
    <a:custClr name="Biomasse">
      <a:srgbClr val="C4DA80"/>
    </a:custClr>
    <a:custClr name="Wind Offshore">
      <a:srgbClr val="84CFE7"/>
    </a:custClr>
    <a:custClr name="Stone Grey">
      <a:srgbClr val="9C9C9C"/>
    </a:custClr>
    <a:custClr name="Blue Green">
      <a:srgbClr val="B4CDCD"/>
    </a:custClr>
    <a:custClr name="Chartreuse">
      <a:srgbClr val="7FFF00"/>
    </a:custClr>
    <a:custClr name="Turquois">
      <a:srgbClr val="00F5FF"/>
    </a:custClr>
  </a:custClrLst>
  <a:extLst>
    <a:ext uri="{05A4C25C-085E-4340-85A3-A5531E510DB2}">
      <thm15:themeFamily xmlns:thm15="http://schemas.microsoft.com/office/thememl/2012/main" name="PPT-Vorlage_BDEW_30-11-2020.potx" id="{79759FAD-84C6-4FA5-A64A-791BC3C050F5}" vid="{806C5D3F-E849-4AE4-890B-D314D553F20E}"/>
    </a:ext>
  </a:extLst>
</a:theme>
</file>

<file path=ppt/theme/theme2.xml><?xml version="1.0" encoding="utf-8"?>
<a:theme xmlns:a="http://schemas.openxmlformats.org/drawingml/2006/main" name="Office">
  <a:themeElements>
    <a:clrScheme name="BDEW Wasser">
      <a:dk1>
        <a:srgbClr val="000000"/>
      </a:dk1>
      <a:lt1>
        <a:srgbClr val="FFFFFF"/>
      </a:lt1>
      <a:dk2>
        <a:srgbClr val="000000"/>
      </a:dk2>
      <a:lt2>
        <a:srgbClr val="0068AF"/>
      </a:lt2>
      <a:accent1>
        <a:srgbClr val="0068AF"/>
      </a:accent1>
      <a:accent2>
        <a:srgbClr val="C20000"/>
      </a:accent2>
      <a:accent3>
        <a:srgbClr val="576874"/>
      </a:accent3>
      <a:accent4>
        <a:srgbClr val="46AA28"/>
      </a:accent4>
      <a:accent5>
        <a:srgbClr val="99C200"/>
      </a:accent5>
      <a:accent6>
        <a:srgbClr val="FEC800"/>
      </a:accent6>
      <a:hlink>
        <a:srgbClr val="003457"/>
      </a:hlink>
      <a:folHlink>
        <a:srgbClr val="8E0721"/>
      </a:folHlink>
    </a:clrScheme>
    <a:fontScheme name="BDEW">
      <a:majorFont>
        <a:latin typeface="Calibri"/>
        <a:ea typeface=""/>
        <a:cs typeface="Calibri"/>
      </a:majorFont>
      <a:minorFont>
        <a:latin typeface="Calibri"/>
        <a:ea typeface="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DEW">
      <a:dk1>
        <a:srgbClr val="000000"/>
      </a:dk1>
      <a:lt1>
        <a:srgbClr val="FFFFFF"/>
      </a:lt1>
      <a:dk2>
        <a:srgbClr val="000000"/>
      </a:dk2>
      <a:lt2>
        <a:srgbClr val="C20000"/>
      </a:lt2>
      <a:accent1>
        <a:srgbClr val="C20000"/>
      </a:accent1>
      <a:accent2>
        <a:srgbClr val="0068AF"/>
      </a:accent2>
      <a:accent3>
        <a:srgbClr val="576874"/>
      </a:accent3>
      <a:accent4>
        <a:srgbClr val="46AA28"/>
      </a:accent4>
      <a:accent5>
        <a:srgbClr val="99C200"/>
      </a:accent5>
      <a:accent6>
        <a:srgbClr val="FEC800"/>
      </a:accent6>
      <a:hlink>
        <a:srgbClr val="003457"/>
      </a:hlink>
      <a:folHlink>
        <a:srgbClr val="8E0721"/>
      </a:folHlink>
    </a:clrScheme>
    <a:fontScheme name="BDEW">
      <a:majorFont>
        <a:latin typeface="Calibri"/>
        <a:ea typeface=""/>
        <a:cs typeface="Calibri"/>
      </a:majorFont>
      <a:minorFont>
        <a:latin typeface="Calibri"/>
        <a:ea typeface="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DEW">
    <a:dk1>
      <a:srgbClr val="000000"/>
    </a:dk1>
    <a:lt1>
      <a:srgbClr val="FFFFFF"/>
    </a:lt1>
    <a:dk2>
      <a:srgbClr val="000000"/>
    </a:dk2>
    <a:lt2>
      <a:srgbClr val="C20000"/>
    </a:lt2>
    <a:accent1>
      <a:srgbClr val="C20000"/>
    </a:accent1>
    <a:accent2>
      <a:srgbClr val="0068AF"/>
    </a:accent2>
    <a:accent3>
      <a:srgbClr val="576874"/>
    </a:accent3>
    <a:accent4>
      <a:srgbClr val="46AA28"/>
    </a:accent4>
    <a:accent5>
      <a:srgbClr val="99C200"/>
    </a:accent5>
    <a:accent6>
      <a:srgbClr val="FEC800"/>
    </a:accent6>
    <a:hlink>
      <a:srgbClr val="003457"/>
    </a:hlink>
    <a:folHlink>
      <a:srgbClr val="8E0721"/>
    </a:folHlink>
  </a:clrScheme>
  <a:fontScheme name="BDEW">
    <a:majorFont>
      <a:latin typeface="Calibri"/>
      <a:ea typeface=""/>
      <a:cs typeface="Calibri"/>
    </a:majorFont>
    <a:minorFont>
      <a:latin typeface="Calibri"/>
      <a:ea typeface=""/>
      <a:cs typeface="Calibri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39</Words>
  <Application>Microsoft Office PowerPoint</Application>
  <PresentationFormat>Benutzerdefiniert</PresentationFormat>
  <Paragraphs>11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1_PPT-Master_BDEW</vt:lpstr>
      <vt:lpstr>Entwicklung der Baufertigstellung im Wohnungsneubau Baufertigstellungen nach Gebäudeart und Wohnungsgröße1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Entwicklung der Baugenehmigungen  für neue Wohnungen*</dc:title>
  <dc:creator>Kiesel, Florentine</dc:creator>
  <cp:lastModifiedBy>Mielke, Constanze</cp:lastModifiedBy>
  <cp:revision>37</cp:revision>
  <dcterms:created xsi:type="dcterms:W3CDTF">2020-10-02T15:50:57Z</dcterms:created>
  <dcterms:modified xsi:type="dcterms:W3CDTF">2025-10-10T10:13:37Z</dcterms:modified>
</cp:coreProperties>
</file>